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5" r:id="rId1"/>
  </p:sldMasterIdLst>
  <p:notesMasterIdLst>
    <p:notesMasterId r:id="rId30"/>
  </p:notesMasterIdLst>
  <p:sldIdLst>
    <p:sldId id="264" r:id="rId2"/>
    <p:sldId id="289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31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CC"/>
    <a:srgbClr val="993366"/>
    <a:srgbClr val="D60093"/>
    <a:srgbClr val="FF6600"/>
    <a:srgbClr val="00CC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7" autoAdjust="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1298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F08512-7AFE-4813-BACD-B0EED14A68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9217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331F299-8A83-407B-89CC-99F17625780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9937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F62F6CE-8691-47AD-971A-3A86E5509658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8525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8BFE13-C382-4D4F-A892-3CBFA7AF2BE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3291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80A8301-10B4-490A-B57A-14E7F69F51B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1674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D74403E-1984-425C-9BDE-2534805F61D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13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6173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8FD6A73-DB27-43BD-BE90-F437483EAC93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14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41795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5B2EA6D-81A3-41B9-8E0B-1A9F627B2208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15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5412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32B9894-89D2-4DAE-815B-2E94C4B9A1C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16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7059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FDDD0D5-2220-45DA-9F38-38B42ED4A333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17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87224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DBA5318-8AA1-4554-9400-47ACE59D03F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18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31427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874322A-776D-43A3-940A-171FA902AC66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19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8184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EA8886A-76DC-4870-AB8B-F3532AB73308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03390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D7B8F7D-AE05-47B3-AECA-33F0C67A21C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20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4917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6829816-66ED-4308-A810-1150B787B55A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21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7979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E8C2A99-7DB9-4469-8716-51E2B313577A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22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86759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7B81309-A1AE-414A-B1F6-B83457B3EEF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23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7515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560375F-43F1-41FA-BF40-0F18038D462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24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70830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347EB86-8C54-4FC9-A2D7-5E41280055BF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25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46961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280BA42-BE6E-4D1B-912F-F4276C66C9D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26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73486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E445882-FD31-4D80-9A49-3FA14759105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27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51959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93BEC5D-54CB-41BC-BBA5-059045BB1B99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28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334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87C6558-4A7C-4FDF-852A-3FF1D399B858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371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7BC9D5E-34A7-430F-9579-723FF7ED643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1193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B6B5E81-F4D7-45E6-9194-3E4495332F1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8471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3A46F15-803E-4D3D-83BC-D1599B0A114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784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10B3D2F-F2B6-4AAF-86EE-C87F748DC61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3376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7C6D3F1-1E02-4CD7-904E-E7CD4647283A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55962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26375BC-771F-432C-A2B2-24D5CB8F334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3030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EEA43-04F4-4027-9F9B-C569E2A31C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452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E5020-5359-4E7E-928D-9B278FACB5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308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E8789-FC50-4682-8B3F-1B333C6676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889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C80F9-590A-463A-9783-FEDE988E32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50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F4258-9345-4145-8876-95CB39B7A3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287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6B5E5-54BA-4575-8086-8D1B7863E5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422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17553-405F-4F31-B196-8E28EE8BB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657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3B06E-C137-433E-A0DF-63672EE124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693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1FC3C-5150-478A-8227-4162932C5F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694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5CEDC-43A8-4FD5-BD2B-63C3DE934D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309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915F3-3ADA-40E8-960B-5F72615BF9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981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480B584-1245-4E2A-97D8-968B66C1A6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323850" y="333375"/>
            <a:ext cx="8496300" cy="6191250"/>
          </a:xfrm>
          <a:prstGeom prst="frame">
            <a:avLst>
              <a:gd name="adj1" fmla="val 2909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8286750" cy="2571750"/>
          </a:xfrm>
        </p:spPr>
        <p:txBody>
          <a:bodyPr/>
          <a:lstStyle/>
          <a:p>
            <a:pPr algn="l" eaLnBrk="1" hangingPunct="1"/>
            <a:r>
              <a:rPr lang="ja-JP" altLang="en-US" sz="66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１から</a:t>
            </a:r>
            <a:r>
              <a:rPr lang="en-US" altLang="ja-JP" sz="66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90</a:t>
            </a:r>
            <a:r>
              <a:rPr lang="ja-JP" altLang="en-US" sz="66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までの数字を英語で答えよう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933825"/>
            <a:ext cx="7632700" cy="1439863"/>
          </a:xfrm>
        </p:spPr>
        <p:txBody>
          <a:bodyPr/>
          <a:lstStyle/>
          <a:p>
            <a:pPr eaLnBrk="1" hangingPunct="1"/>
            <a:r>
              <a:rPr lang="ja-JP" altLang="en-US" sz="44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リズムにのって、</a:t>
            </a:r>
            <a:br>
              <a:rPr lang="ja-JP" altLang="en-US" sz="44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44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大きな声を出そう！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９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nine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１０</a:t>
            </a:r>
            <a:endParaRPr lang="ja-JP" altLang="en-US" sz="15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5000" dirty="0" smtClean="0">
                <a:ea typeface="+mn-ea"/>
                <a:cs typeface="Arial" panose="020B0604020202020204" pitchFamily="34" charset="0"/>
              </a:rPr>
              <a:t>ten</a:t>
            </a:r>
            <a:endParaRPr lang="ja-JP" altLang="en-US" sz="18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１１</a:t>
            </a:r>
            <a:endParaRPr lang="ja-JP" altLang="en-US" sz="15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eleven</a:t>
            </a:r>
            <a:endParaRPr lang="ja-JP" altLang="en-US" sz="18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2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twelve</a:t>
            </a:r>
            <a:endParaRPr lang="ja-JP" altLang="en-US" sz="18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3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thirteen</a:t>
            </a:r>
            <a:endParaRPr lang="ja-JP" altLang="en-US" sz="15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4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fourteen</a:t>
            </a:r>
            <a:endParaRPr lang="ja-JP" altLang="en-US" sz="15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5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85825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fifteen</a:t>
            </a:r>
            <a:endParaRPr lang="ja-JP" altLang="en-US" sz="15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6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sixteen</a:t>
            </a:r>
            <a:endParaRPr lang="ja-JP" altLang="en-US" sz="15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7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9175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seventeen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8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eighteen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endParaRPr lang="ja-JP" altLang="en-US" sz="15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one</a:t>
            </a:r>
            <a:endParaRPr lang="ja-JP" altLang="en-US" sz="12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9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nineteen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20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twenty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30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thirty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40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forty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50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fifty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60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9175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sixty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70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seventy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80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eighty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90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ninety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２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5000"/>
              <a:t>ｔｗｏ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３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three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４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four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５</a:t>
            </a:r>
            <a:endParaRPr lang="ja-JP" altLang="en-US" sz="15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five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６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5000"/>
              <a:t>ｓｉｘ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７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seven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８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eight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1_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861</TotalTime>
  <Words>95</Words>
  <Application>Microsoft Office PowerPoint</Application>
  <PresentationFormat>画面に合わせる (4:3)</PresentationFormat>
  <Paragraphs>84</Paragraphs>
  <Slides>28</Slides>
  <Notes>28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3" baseType="lpstr">
      <vt:lpstr>Arial</vt:lpstr>
      <vt:lpstr>ＭＳ Ｐゴシック</vt:lpstr>
      <vt:lpstr>AR P丸ゴシック体E</vt:lpstr>
      <vt:lpstr>ＭＳ Ｐ明朝</vt:lpstr>
      <vt:lpstr>1_フラッシュ１</vt:lpstr>
      <vt:lpstr>１から90までの数字を英語で答えよう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チエル 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テンプレート</dc:title>
  <dc:creator>小泉 浩</dc:creator>
  <cp:lastModifiedBy>小泉 浩</cp:lastModifiedBy>
  <cp:revision>83</cp:revision>
  <cp:lastPrinted>2007-01-08T06:36:10Z</cp:lastPrinted>
  <dcterms:created xsi:type="dcterms:W3CDTF">2007-01-08T06:36:10Z</dcterms:created>
  <dcterms:modified xsi:type="dcterms:W3CDTF">2017-08-28T07:26:14Z</dcterms:modified>
</cp:coreProperties>
</file>