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35"/>
  </p:notesMasterIdLst>
  <p:handoutMasterIdLst>
    <p:handoutMasterId r:id="rId36"/>
  </p:handoutMasterIdLst>
  <p:sldIdLst>
    <p:sldId id="569" r:id="rId5"/>
    <p:sldId id="460" r:id="rId6"/>
    <p:sldId id="440" r:id="rId7"/>
    <p:sldId id="499" r:id="rId8"/>
    <p:sldId id="479" r:id="rId9"/>
    <p:sldId id="480" r:id="rId10"/>
    <p:sldId id="483" r:id="rId11"/>
    <p:sldId id="502" r:id="rId12"/>
    <p:sldId id="501" r:id="rId13"/>
    <p:sldId id="495" r:id="rId14"/>
    <p:sldId id="506" r:id="rId15"/>
    <p:sldId id="490" r:id="rId16"/>
    <p:sldId id="484" r:id="rId17"/>
    <p:sldId id="481" r:id="rId18"/>
    <p:sldId id="482" r:id="rId19"/>
    <p:sldId id="485" r:id="rId20"/>
    <p:sldId id="486" r:id="rId21"/>
    <p:sldId id="487" r:id="rId22"/>
    <p:sldId id="488" r:id="rId23"/>
    <p:sldId id="570" r:id="rId24"/>
    <p:sldId id="571" r:id="rId25"/>
    <p:sldId id="572" r:id="rId26"/>
    <p:sldId id="573" r:id="rId27"/>
    <p:sldId id="574" r:id="rId28"/>
    <p:sldId id="575" r:id="rId29"/>
    <p:sldId id="576" r:id="rId30"/>
    <p:sldId id="577" r:id="rId31"/>
    <p:sldId id="578" r:id="rId32"/>
    <p:sldId id="579" r:id="rId33"/>
    <p:sldId id="538" r:id="rId34"/>
  </p:sldIdLst>
  <p:sldSz cx="9144000" cy="6858000" type="screen4x3"/>
  <p:notesSz cx="7099300" cy="10234613"/>
  <p:embeddedFontLst>
    <p:embeddedFont>
      <p:font typeface="AR P丸ゴシック体E" panose="020F0900000000000000" pitchFamily="50" charset="-128"/>
      <p:regular r:id="rId37"/>
    </p:embeddedFont>
    <p:embeddedFont>
      <p:font typeface="AR教科書体M" panose="03000609000000000000" pitchFamily="65" charset="-128"/>
      <p:regular r:id="rId38"/>
    </p:embeddedFont>
    <p:embeddedFont>
      <p:font typeface="HGS教科書体" panose="02020600000000000000" pitchFamily="18" charset="-128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AR P教科書体M" panose="03000600000000000000" pitchFamily="66" charset="-128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7" autoAdjust="0"/>
  </p:normalViewPr>
  <p:slideViewPr>
    <p:cSldViewPr>
      <p:cViewPr varScale="1">
        <p:scale>
          <a:sx n="66" d="100"/>
          <a:sy n="66" d="100"/>
        </p:scale>
        <p:origin x="1182" y="78"/>
      </p:cViewPr>
      <p:guideLst>
        <p:guide orient="horz" pos="1298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3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30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2020/6/19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841151"/>
            <a:ext cx="7677161" cy="4532065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果物の名前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難読漢字</a:t>
            </a:r>
            <a:endParaRPr lang="ja-JP" altLang="en-US" sz="8123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フレーム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663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フレーム 8"/>
            <p:cNvSpPr/>
            <p:nvPr/>
          </p:nvSpPr>
          <p:spPr>
            <a:xfrm>
              <a:off x="323528" y="332656"/>
              <a:ext cx="8496944" cy="6192688"/>
            </a:xfrm>
            <a:prstGeom prst="frame">
              <a:avLst>
                <a:gd name="adj1" fmla="val 2909"/>
              </a:avLst>
            </a:prstGeom>
            <a:solidFill>
              <a:srgbClr val="FFCC99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22876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金柑</a:t>
            </a:r>
            <a:endParaRPr lang="ja-JP" altLang="en-US" sz="213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6162" y="980728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キンカン</a:t>
            </a:r>
          </a:p>
        </p:txBody>
      </p:sp>
    </p:spTree>
    <p:extLst>
      <p:ext uri="{BB962C8B-B14F-4D97-AF65-F5344CB8AC3E}">
        <p14:creationId xmlns:p14="http://schemas.microsoft.com/office/powerpoint/2010/main" val="355780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栗</a:t>
            </a:r>
            <a:endParaRPr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クリ</a:t>
            </a:r>
          </a:p>
        </p:txBody>
      </p:sp>
    </p:spTree>
    <p:extLst>
      <p:ext uri="{BB962C8B-B14F-4D97-AF65-F5344CB8AC3E}">
        <p14:creationId xmlns:p14="http://schemas.microsoft.com/office/powerpoint/2010/main" val="381426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260648"/>
            <a:ext cx="4031873" cy="5976665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156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葡萄柚</a:t>
            </a:r>
            <a:endParaRPr lang="ja-JP" altLang="en-US" sz="15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6136" y="484120"/>
            <a:ext cx="1015663" cy="5529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54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グレープフルーツ</a:t>
            </a:r>
            <a:endParaRPr lang="ja-JP" altLang="en-US" sz="54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64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桜桃</a:t>
            </a:r>
            <a:endParaRPr lang="ja-JP" altLang="en-US" sz="213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84168" y="806681"/>
            <a:ext cx="1415772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8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サクランボ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01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石榴</a:t>
            </a:r>
            <a:endParaRPr lang="ja-JP" altLang="en-US" sz="213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60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ザクロ</a:t>
            </a:r>
          </a:p>
        </p:txBody>
      </p:sp>
    </p:spTree>
    <p:extLst>
      <p:ext uri="{BB962C8B-B14F-4D97-AF65-F5344CB8AC3E}">
        <p14:creationId xmlns:p14="http://schemas.microsoft.com/office/powerpoint/2010/main" val="46607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13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五歛子</a:t>
            </a:r>
            <a:endParaRPr lang="ja-JP" altLang="en-US" sz="13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68144" y="680845"/>
            <a:ext cx="1107996" cy="53774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/>
            <a:r>
              <a:rPr lang="ja-JP" altLang="en-US" sz="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スターフルーツ</a:t>
            </a:r>
            <a:endParaRPr lang="ja-JP" altLang="en-US" sz="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1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李</a:t>
            </a:r>
            <a:endParaRPr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1495290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スモモ</a:t>
            </a:r>
          </a:p>
        </p:txBody>
      </p:sp>
    </p:spTree>
    <p:extLst>
      <p:ext uri="{BB962C8B-B14F-4D97-AF65-F5344CB8AC3E}">
        <p14:creationId xmlns:p14="http://schemas.microsoft.com/office/powerpoint/2010/main" val="43834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梨</a:t>
            </a:r>
            <a:endParaRPr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ナシ</a:t>
            </a:r>
          </a:p>
        </p:txBody>
      </p:sp>
    </p:spTree>
    <p:extLst>
      <p:ext uri="{BB962C8B-B14F-4D97-AF65-F5344CB8AC3E}">
        <p14:creationId xmlns:p14="http://schemas.microsoft.com/office/powerpoint/2010/main" val="1108520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鳳梨</a:t>
            </a:r>
            <a:endParaRPr lang="ja-JP" altLang="en-US" sz="213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303338"/>
            <a:ext cx="1415772" cy="6132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パイナップル</a:t>
            </a:r>
          </a:p>
        </p:txBody>
      </p:sp>
    </p:spTree>
    <p:extLst>
      <p:ext uri="{BB962C8B-B14F-4D97-AF65-F5344CB8AC3E}">
        <p14:creationId xmlns:p14="http://schemas.microsoft.com/office/powerpoint/2010/main" val="330542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甘蕉</a:t>
            </a:r>
            <a:endParaRPr lang="ja-JP" altLang="en-US" sz="213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60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バナナ</a:t>
            </a:r>
          </a:p>
        </p:txBody>
      </p:sp>
    </p:spTree>
    <p:extLst>
      <p:ext uri="{BB962C8B-B14F-4D97-AF65-F5344CB8AC3E}">
        <p14:creationId xmlns:p14="http://schemas.microsoft.com/office/powerpoint/2010/main" val="173844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アケビ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pPr algn="ctr"/>
            <a:r>
              <a:rPr lang="ja-JP" altLang="en-US" sz="25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通草</a:t>
            </a:r>
            <a:endParaRPr kumimoji="1" lang="ja-JP" altLang="en-US" sz="25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枇杷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2065038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ビワ</a:t>
            </a:r>
          </a:p>
        </p:txBody>
      </p:sp>
    </p:spTree>
    <p:extLst>
      <p:ext uri="{BB962C8B-B14F-4D97-AF65-F5344CB8AC3E}">
        <p14:creationId xmlns:p14="http://schemas.microsoft.com/office/powerpoint/2010/main" val="376514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葡萄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60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ブドウ</a:t>
            </a:r>
          </a:p>
        </p:txBody>
      </p:sp>
    </p:spTree>
    <p:extLst>
      <p:ext uri="{BB962C8B-B14F-4D97-AF65-F5344CB8AC3E}">
        <p14:creationId xmlns:p14="http://schemas.microsoft.com/office/powerpoint/2010/main" val="12873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檬果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806681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マンゴー</a:t>
            </a:r>
          </a:p>
        </p:txBody>
      </p:sp>
    </p:spTree>
    <p:extLst>
      <p:ext uri="{BB962C8B-B14F-4D97-AF65-F5344CB8AC3E}">
        <p14:creationId xmlns:p14="http://schemas.microsoft.com/office/powerpoint/2010/main" val="1346549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蜜柑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59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ミカン</a:t>
            </a:r>
          </a:p>
        </p:txBody>
      </p:sp>
    </p:spTree>
    <p:extLst>
      <p:ext uri="{BB962C8B-B14F-4D97-AF65-F5344CB8AC3E}">
        <p14:creationId xmlns:p14="http://schemas.microsoft.com/office/powerpoint/2010/main" val="93842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甜瓜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59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メロン</a:t>
            </a:r>
          </a:p>
        </p:txBody>
      </p:sp>
    </p:spTree>
    <p:extLst>
      <p:ext uri="{BB962C8B-B14F-4D97-AF65-F5344CB8AC3E}">
        <p14:creationId xmlns:p14="http://schemas.microsoft.com/office/powerpoint/2010/main" val="369015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368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桃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32827" y="2065037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モモ</a:t>
            </a:r>
          </a:p>
        </p:txBody>
      </p:sp>
    </p:spTree>
    <p:extLst>
      <p:ext uri="{BB962C8B-B14F-4D97-AF65-F5344CB8AC3E}">
        <p14:creationId xmlns:p14="http://schemas.microsoft.com/office/powerpoint/2010/main" val="142782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柚子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2065037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ユズ</a:t>
            </a:r>
          </a:p>
        </p:txBody>
      </p:sp>
    </p:spTree>
    <p:extLst>
      <p:ext uri="{BB962C8B-B14F-4D97-AF65-F5344CB8AC3E}">
        <p14:creationId xmlns:p14="http://schemas.microsoft.com/office/powerpoint/2010/main" val="101738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茘枝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59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ライチ</a:t>
            </a:r>
          </a:p>
        </p:txBody>
      </p:sp>
    </p:spTree>
    <p:extLst>
      <p:ext uri="{BB962C8B-B14F-4D97-AF65-F5344CB8AC3E}">
        <p14:creationId xmlns:p14="http://schemas.microsoft.com/office/powerpoint/2010/main" val="86491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林檎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59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リンゴ</a:t>
            </a:r>
          </a:p>
        </p:txBody>
      </p:sp>
    </p:spTree>
    <p:extLst>
      <p:ext uri="{BB962C8B-B14F-4D97-AF65-F5344CB8AC3E}">
        <p14:creationId xmlns:p14="http://schemas.microsoft.com/office/powerpoint/2010/main" val="2955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檸檬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0152" y="1435859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レモン</a:t>
            </a:r>
          </a:p>
        </p:txBody>
      </p:sp>
    </p:spTree>
    <p:extLst>
      <p:ext uri="{BB962C8B-B14F-4D97-AF65-F5344CB8AC3E}">
        <p14:creationId xmlns:p14="http://schemas.microsoft.com/office/powerpoint/2010/main" val="288106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鰐梨</a:t>
            </a:r>
            <a:endParaRPr lang="ja-JP" altLang="en-US" sz="213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866118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アボカド</a:t>
            </a:r>
          </a:p>
        </p:txBody>
      </p:sp>
    </p:spTree>
    <p:extLst>
      <p:ext uri="{BB962C8B-B14F-4D97-AF65-F5344CB8AC3E}">
        <p14:creationId xmlns:p14="http://schemas.microsoft.com/office/powerpoint/2010/main" val="387617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6660232" y="5445224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309634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果物の名前漢字</a:t>
            </a:r>
            <a:endParaRPr lang="ja-JP" altLang="en-US" sz="7200" b="1" kern="0" dirty="0" smtClean="0">
              <a:solidFill>
                <a:schemeClr val="bg1"/>
              </a:solidFill>
              <a:latin typeface="AR P教科書体M" pitchFamily="50" charset="-128"/>
              <a:ea typeface="AR P教科書体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1087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杏</a:t>
            </a:r>
            <a:endParaRPr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4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アンズ</a:t>
            </a:r>
          </a:p>
        </p:txBody>
      </p:sp>
    </p:spTree>
    <p:extLst>
      <p:ext uri="{BB962C8B-B14F-4D97-AF65-F5344CB8AC3E}">
        <p14:creationId xmlns:p14="http://schemas.microsoft.com/office/powerpoint/2010/main" val="419510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苺</a:t>
            </a:r>
            <a:endParaRPr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1495295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イチゴ</a:t>
            </a:r>
          </a:p>
        </p:txBody>
      </p:sp>
    </p:spTree>
    <p:extLst>
      <p:ext uri="{BB962C8B-B14F-4D97-AF65-F5344CB8AC3E}">
        <p14:creationId xmlns:p14="http://schemas.microsoft.com/office/powerpoint/2010/main" val="193512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726162" y="836712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イチジク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6064" y="260648"/>
            <a:ext cx="4031873" cy="5976665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kumimoji="1" lang="ja-JP" altLang="en-US" sz="15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無花果</a:t>
            </a:r>
            <a:endParaRPr kumimoji="1" lang="ja-JP" altLang="en-US" sz="15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51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梅</a:t>
            </a:r>
            <a:endParaRPr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4875" y="2124472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ウメ</a:t>
            </a:r>
          </a:p>
        </p:txBody>
      </p:sp>
    </p:spTree>
    <p:extLst>
      <p:ext uri="{BB962C8B-B14F-4D97-AF65-F5344CB8AC3E}">
        <p14:creationId xmlns:p14="http://schemas.microsoft.com/office/powerpoint/2010/main" val="344857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lvl="0" algn="ctr"/>
            <a:r>
              <a:rPr lang="ja-JP" altLang="en-US" sz="213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甘橙</a:t>
            </a:r>
            <a:endParaRPr lang="ja-JP" altLang="en-US" sz="213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6162" y="980728"/>
            <a:ext cx="1723549" cy="51257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オレンジ</a:t>
            </a:r>
          </a:p>
        </p:txBody>
      </p:sp>
    </p:spTree>
    <p:extLst>
      <p:ext uri="{BB962C8B-B14F-4D97-AF65-F5344CB8AC3E}">
        <p14:creationId xmlns:p14="http://schemas.microsoft.com/office/powerpoint/2010/main" val="82733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36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柿</a:t>
            </a:r>
            <a:endParaRPr lang="ja-JP" altLang="en-US" sz="3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0859" y="212446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カキ</a:t>
            </a:r>
          </a:p>
        </p:txBody>
      </p:sp>
    </p:spTree>
    <p:extLst>
      <p:ext uri="{BB962C8B-B14F-4D97-AF65-F5344CB8AC3E}">
        <p14:creationId xmlns:p14="http://schemas.microsoft.com/office/powerpoint/2010/main" val="384745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1615</TotalTime>
  <Words>70</Words>
  <Application>Microsoft Office PowerPoint</Application>
  <PresentationFormat>画面に合わせる (4:3)</PresentationFormat>
  <Paragraphs>61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30</vt:i4>
      </vt:variant>
    </vt:vector>
  </HeadingPairs>
  <TitlesOfParts>
    <vt:vector size="43" baseType="lpstr">
      <vt:lpstr>AR P丸ゴシック体E</vt:lpstr>
      <vt:lpstr>ＭＳ Ｐゴシック</vt:lpstr>
      <vt:lpstr>AR教科書体M</vt:lpstr>
      <vt:lpstr>HGS教科書体</vt:lpstr>
      <vt:lpstr>Calibri Light</vt:lpstr>
      <vt:lpstr>Arial</vt:lpstr>
      <vt:lpstr>AR P教科書体M</vt:lpstr>
      <vt:lpstr>ＭＳ Ｐ明朝</vt:lpstr>
      <vt:lpstr>Calibri</vt:lpstr>
      <vt:lpstr>フラッシュ１</vt:lpstr>
      <vt:lpstr>チエルフラッシュ</vt:lpstr>
      <vt:lpstr>1_デザインの設定</vt:lpstr>
      <vt:lpstr>2_デザインの設定</vt:lpstr>
      <vt:lpstr>漢字フラッシュカード 果物の名前 難読漢字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156</cp:revision>
  <cp:lastPrinted>2007-01-08T06:36:10Z</cp:lastPrinted>
  <dcterms:created xsi:type="dcterms:W3CDTF">2007-01-08T06:36:10Z</dcterms:created>
  <dcterms:modified xsi:type="dcterms:W3CDTF">2020-06-19T07:32:38Z</dcterms:modified>
</cp:coreProperties>
</file>