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  <p:sldMasterId id="2147483685" r:id="rId2"/>
  </p:sldMasterIdLst>
  <p:notesMasterIdLst>
    <p:notesMasterId r:id="rId30"/>
  </p:notesMasterIdLst>
  <p:sldIdLst>
    <p:sldId id="415" r:id="rId3"/>
    <p:sldId id="417" r:id="rId4"/>
    <p:sldId id="418" r:id="rId5"/>
    <p:sldId id="419" r:id="rId6"/>
    <p:sldId id="424" r:id="rId7"/>
    <p:sldId id="427" r:id="rId8"/>
    <p:sldId id="428" r:id="rId9"/>
    <p:sldId id="439" r:id="rId10"/>
    <p:sldId id="425" r:id="rId11"/>
    <p:sldId id="433" r:id="rId12"/>
    <p:sldId id="440" r:id="rId13"/>
    <p:sldId id="446" r:id="rId14"/>
    <p:sldId id="442" r:id="rId15"/>
    <p:sldId id="443" r:id="rId16"/>
    <p:sldId id="444" r:id="rId17"/>
    <p:sldId id="441" r:id="rId18"/>
    <p:sldId id="445" r:id="rId19"/>
    <p:sldId id="421" r:id="rId20"/>
    <p:sldId id="420" r:id="rId21"/>
    <p:sldId id="422" r:id="rId22"/>
    <p:sldId id="423" r:id="rId23"/>
    <p:sldId id="429" r:id="rId24"/>
    <p:sldId id="432" r:id="rId25"/>
    <p:sldId id="430" r:id="rId26"/>
    <p:sldId id="438" r:id="rId27"/>
    <p:sldId id="431" r:id="rId28"/>
    <p:sldId id="436" r:id="rId29"/>
  </p:sldIdLst>
  <p:sldSz cx="12192000" cy="6858000"/>
  <p:notesSz cx="6858000" cy="9144000"/>
  <p:embeddedFontLs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HG丸ｺﾞｼｯｸM-PRO" panose="020F0600000000000000" pitchFamily="50" charset="-128"/>
      <p:regular r:id="rId37"/>
    </p:embeddedFont>
    <p:embeddedFont>
      <p:font typeface="AR P丸ゴシック体E" panose="020F0900000000000000" pitchFamily="50" charset="-128"/>
      <p:regular r:id="rId38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A52A2A"/>
    <a:srgbClr val="FF8300"/>
    <a:srgbClr val="F8F8F8"/>
    <a:srgbClr val="800080"/>
    <a:srgbClr val="FFC0CB"/>
    <a:srgbClr val="000000"/>
    <a:srgbClr val="ADD8E6"/>
    <a:srgbClr val="90E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0725" autoAdjust="0"/>
  </p:normalViewPr>
  <p:slideViewPr>
    <p:cSldViewPr>
      <p:cViewPr varScale="1">
        <p:scale>
          <a:sx n="64" d="100"/>
          <a:sy n="64" d="100"/>
        </p:scale>
        <p:origin x="396" y="60"/>
      </p:cViewPr>
      <p:guideLst>
        <p:guide orient="horz" pos="2160"/>
        <p:guide pos="3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5AA15F-2B45-4683-83E0-4A210104FC94}" type="datetimeFigureOut">
              <a:rPr lang="ja-JP" altLang="en-US"/>
              <a:pPr>
                <a:defRPr/>
              </a:pPr>
              <a:t>2017/9/22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B5D223-4E31-4F5E-B36C-5902D1B0D9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380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mtClean="0">
                <a:ea typeface="HG丸ｺﾞｼｯｸM-PRO" pitchFamily="50" charset="-128"/>
              </a:rPr>
              <a:t>問題を読みましょう。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707136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10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128414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492776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419713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13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211604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14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890415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15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824406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16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528388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17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422045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18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4272583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19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50347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715718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20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590954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807684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222572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23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690796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24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075675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25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403066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26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080216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27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04994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3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59592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4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8457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5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54167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6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95884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7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42845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8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0132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9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62458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6B3F-5849-4C6A-8EEC-DB1A1F6E27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073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E2CC5-18B8-4472-8EBF-A28120FB66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370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2178B-852F-484E-B628-FB57ECC705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119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E6B3F-5849-4C6A-8EEC-DB1A1F6E277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2409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5A022-E182-48EA-8302-C95501BCCC2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595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767F8-7A2C-420D-988D-B65C5795273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2949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A8B4D-3C80-46E0-84D1-03C75E64F51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139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91429-2580-4A66-92CB-40F872D3938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752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45E37-FCAA-407A-864E-6D14C0FA4C7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820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E564A-366C-40C8-8F34-6EEE446F9FD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5149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A9EBD-89E4-4937-9502-A9A66FD045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59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5A022-E182-48EA-8302-C95501BCCC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0852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15D3A-28B3-4D40-BB27-1D9F874EE3E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8842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A9EBD-89E4-4937-9502-A9A66FD045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0248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A9EBD-89E4-4937-9502-A9A66FD045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861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67F8-7A2C-420D-988D-B65C579527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187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8B4D-3C80-46E0-84D1-03C75E64F5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54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91429-2580-4A66-92CB-40F872D393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888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5E37-FCAA-407A-864E-6D14C0FA4C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375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564A-366C-40C8-8F34-6EEE446F9F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252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7D40-7E19-42AD-BF49-0917B5B329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463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15D3A-28B3-4D40-BB27-1D9F874EE3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026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CA9EBD-89E4-4937-9502-A9A66FD045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フレーム 6"/>
          <p:cNvSpPr/>
          <p:nvPr userDrawn="1"/>
        </p:nvSpPr>
        <p:spPr bwMode="auto">
          <a:xfrm>
            <a:off x="0" y="0"/>
            <a:ext cx="12192000" cy="6858000"/>
          </a:xfrm>
          <a:prstGeom prst="frame">
            <a:avLst>
              <a:gd name="adj1" fmla="val 30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CA9EBD-89E4-4937-9502-A9A66FD045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フレーム 6"/>
          <p:cNvSpPr/>
          <p:nvPr userDrawn="1"/>
        </p:nvSpPr>
        <p:spPr bwMode="auto">
          <a:xfrm>
            <a:off x="0" y="0"/>
            <a:ext cx="12192000" cy="6858000"/>
          </a:xfrm>
          <a:prstGeom prst="frame">
            <a:avLst>
              <a:gd name="adj1" fmla="val 30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6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動作設定ボタン: ユーザー設定 6">
            <a:hlinkClick r:id="" action="ppaction://hlinkshowjump?jump=endshow" highlightClick="1"/>
          </p:cNvPr>
          <p:cNvSpPr/>
          <p:nvPr/>
        </p:nvSpPr>
        <p:spPr>
          <a:xfrm>
            <a:off x="11064552" y="6212384"/>
            <a:ext cx="864000" cy="360000"/>
          </a:xfrm>
          <a:prstGeom prst="actionButtonBlank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終了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87388" y="476673"/>
            <a:ext cx="11017224" cy="259228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5400" kern="0" dirty="0" smtClean="0">
                <a:latin typeface="AR P丸ゴシック体E" pitchFamily="50" charset="-128"/>
                <a:ea typeface="AR P丸ゴシック体E" pitchFamily="50" charset="-128"/>
                <a:cs typeface="+mj-cs"/>
              </a:rPr>
              <a:t>間違えやすい慣用句の意味・言い方</a:t>
            </a:r>
            <a:endParaRPr lang="en-US" altLang="ja-JP" sz="5400" kern="0" dirty="0" smtClean="0">
              <a:latin typeface="AR P丸ゴシック体E" pitchFamily="50" charset="-128"/>
              <a:ea typeface="AR P丸ゴシック体E" pitchFamily="50" charset="-128"/>
              <a:cs typeface="+mj-cs"/>
            </a:endParaRPr>
          </a:p>
          <a:p>
            <a:pPr algn="ctr" eaLnBrk="1" hangingPunct="1">
              <a:defRPr/>
            </a:pPr>
            <a:r>
              <a:rPr lang="en-US" altLang="ja-JP" sz="5400" kern="0" dirty="0" smtClean="0">
                <a:latin typeface="AR P丸ゴシック体E" pitchFamily="50" charset="-128"/>
                <a:ea typeface="AR P丸ゴシック体E" pitchFamily="50" charset="-128"/>
                <a:cs typeface="+mj-cs"/>
              </a:rPr>
              <a:t>Part</a:t>
            </a:r>
            <a:r>
              <a:rPr lang="ja-JP" altLang="en-US" sz="5400" kern="0" dirty="0" smtClean="0">
                <a:latin typeface="AR P丸ゴシック体E" pitchFamily="50" charset="-128"/>
                <a:ea typeface="AR P丸ゴシック体E" pitchFamily="50" charset="-128"/>
                <a:cs typeface="+mj-cs"/>
              </a:rPr>
              <a:t>２</a:t>
            </a:r>
            <a:endParaRPr lang="en-US" altLang="ja-JP" sz="4000" kern="0" dirty="0" smtClean="0">
              <a:latin typeface="AR P丸ゴシック体E" pitchFamily="50" charset="-128"/>
              <a:ea typeface="AR P丸ゴシック体E" pitchFamily="50" charset="-128"/>
              <a:cs typeface="+mj-cs"/>
            </a:endParaRPr>
          </a:p>
          <a:p>
            <a:pPr algn="ctr" eaLnBrk="1" hangingPunct="1">
              <a:defRPr/>
            </a:pPr>
            <a:r>
              <a:rPr lang="ja-JP" altLang="en-US" sz="4000" kern="0" dirty="0" smtClean="0">
                <a:latin typeface="AR P丸ゴシック体E" pitchFamily="50" charset="-128"/>
                <a:ea typeface="AR P丸ゴシック体E" pitchFamily="50" charset="-128"/>
                <a:cs typeface="+mj-cs"/>
              </a:rPr>
              <a:t>正しい意味・言い方はどっち？</a:t>
            </a:r>
            <a:endParaRPr lang="ja-JP" altLang="en-US" sz="4000" kern="0" dirty="0">
              <a:latin typeface="AR P丸ゴシック体E" pitchFamily="50" charset="-128"/>
              <a:ea typeface="AR P丸ゴシック体E" pitchFamily="50" charset="-128"/>
              <a:cs typeface="+mj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911424" y="3429000"/>
            <a:ext cx="6890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23</a:t>
            </a:r>
            <a:r>
              <a:rPr lang="ja-JP" altLang="en-US" dirty="0" smtClean="0"/>
              <a:t>･</a:t>
            </a:r>
            <a:r>
              <a:rPr lang="en-US" altLang="ja-JP" dirty="0" smtClean="0"/>
              <a:t>24</a:t>
            </a:r>
            <a:r>
              <a:rPr lang="ja-JP" altLang="en-US" dirty="0" smtClean="0"/>
              <a:t>・</a:t>
            </a:r>
            <a:r>
              <a:rPr lang="en-US" altLang="ja-JP" dirty="0" smtClean="0"/>
              <a:t>25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  <p:sp>
        <p:nvSpPr>
          <p:cNvPr id="4" name="正方形/長方形 3">
            <a:hlinkClick r:id="rId3" action="ppaction://hlinksldjump"/>
          </p:cNvPr>
          <p:cNvSpPr/>
          <p:nvPr/>
        </p:nvSpPr>
        <p:spPr>
          <a:xfrm>
            <a:off x="623392" y="4175224"/>
            <a:ext cx="5011308" cy="923330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5400" kern="0" dirty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慣用句の</a:t>
            </a:r>
            <a:r>
              <a:rPr lang="ja-JP" altLang="en-US" sz="5400" kern="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意味編</a:t>
            </a:r>
            <a:endParaRPr lang="ja-JP" altLang="en-US" dirty="0"/>
          </a:p>
        </p:txBody>
      </p:sp>
      <p:sp>
        <p:nvSpPr>
          <p:cNvPr id="6" name="正方形/長方形 5">
            <a:hlinkClick r:id="rId4" action="ppaction://hlinksldjump"/>
          </p:cNvPr>
          <p:cNvSpPr/>
          <p:nvPr/>
        </p:nvSpPr>
        <p:spPr>
          <a:xfrm>
            <a:off x="6023992" y="4175224"/>
            <a:ext cx="5649303" cy="923330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5400" kern="0" dirty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慣用句</a:t>
            </a:r>
            <a:r>
              <a:rPr lang="ja-JP" altLang="en-US" sz="5400" kern="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の使い方編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362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「そろそろ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潮時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8064896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ちょうどいい時期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8058760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ものごとの終わり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8112224" y="177309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8112862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６０．０％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3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24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36955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809625" indent="-809625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彼の発言は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噴飯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ものだ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993710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腹立たしくて仕方ないこと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993096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おかしくてたまらないこと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867" y="359491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8867" y="1758848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１９．７％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24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78660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806450" indent="-806450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「他山の石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10513168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538163" indent="-538163"/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3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他人の誤った言行も自分の行いの参考となる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10507032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57200" indent="-457200"/>
            <a:r>
              <a:rPr lang="ja-JP" altLang="en-US" sz="3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他人の良い言行は自分の行いの手本となる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688" y="177309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9326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３０．８％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25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39576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809625" indent="-809625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「世間ずれ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993710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世の中の考えから外れている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993096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世間を渡ってずる賢くなっている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867" y="359491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8867" y="1758848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３５．６％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25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30870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09625" indent="-809625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「七日間に及ぶ議論で計画が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煮詰まった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993710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議論が行き詰まってしまって</a:t>
            </a:r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）</a:t>
            </a:r>
            <a:endParaRPr lang="en-US" altLang="ja-JP" sz="4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結論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が出せない状態になること 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993096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（議論や意見が十分に</a:t>
            </a:r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出尽くして）</a:t>
            </a:r>
            <a:endParaRPr lang="en-US" altLang="ja-JP" sz="4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結論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が出る状態になること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867" y="359491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8867" y="1758848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５１．８％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25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0709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809625" indent="-809625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天地無用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の荷物」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993710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上下を気にしないでよい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993096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 上下を逆にしてはいけない 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867" y="359491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8867" y="1758848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５５．５％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25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16496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09625" indent="-809625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「協力を求められれば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やぶさかでない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489654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喜んでする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489040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仕方なくする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5364890" y="187723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5336217" y="3612897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３３．８％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3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25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24950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09625" indent="-809625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「まんじりともせずその時間を過ごした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5977123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じっと動かないで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5970987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  眠らないで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6023992" y="359491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6023992" y="1758848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２８．７％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25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  <p:sp>
        <p:nvSpPr>
          <p:cNvPr id="3" name="動作設定ボタン: 最初 2">
            <a:hlinkClick r:id="" action="ppaction://hlinkshowjump?jump=firstslide" highlightClick="1"/>
          </p:cNvPr>
          <p:cNvSpPr/>
          <p:nvPr/>
        </p:nvSpPr>
        <p:spPr>
          <a:xfrm>
            <a:off x="10740516" y="6077734"/>
            <a:ext cx="1224136" cy="519618"/>
          </a:xfrm>
          <a:prstGeom prst="actionButtonBeginning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1543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「本心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でない上辺だけの巧みな言葉」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78855" y="2420888"/>
            <a:ext cx="513742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口先三寸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84990" y="4278848"/>
            <a:ext cx="5131289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舌先三寸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968806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968806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２３．３％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23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90336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814388" indent="-814388" fontAlgn="ctr"/>
            <a:r>
              <a:rPr lang="ja-JP" altLang="en-US" sz="6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3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「何かを食べたくなる，転じて，あることをしてみようという気になる」</a:t>
            </a:r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78854" y="2420888"/>
            <a:ext cx="5712851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食指が動く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84990" y="4278848"/>
            <a:ext cx="5706715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食指をそそられる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8112963" y="180924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8184052" y="3545649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080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３８．１％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23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1344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「煮え湯を飲まされる」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9721080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　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信頼していた者から裏切られる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9714944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敵からひどい目に遭わされる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688" y="177309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9326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６４．３％</a:t>
            </a:r>
            <a:endParaRPr kumimoji="1" lang="ja-JP" altLang="en-US" sz="3200" dirty="0"/>
          </a:p>
        </p:txBody>
      </p:sp>
      <p:sp>
        <p:nvSpPr>
          <p:cNvPr id="3" name="正方形/長方形 2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23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612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「ひっきりなしに続くさま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78855" y="2420888"/>
            <a:ext cx="513742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のべつく</a:t>
            </a:r>
            <a:r>
              <a:rPr lang="ja-JP" altLang="en-US" sz="4400" dirty="0" err="1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まなし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84990" y="4278848"/>
            <a:ext cx="5131289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のべつまくなし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968806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968806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４２．８％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23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4111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「世間の人々の議論を引き起こすこと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78854" y="2420888"/>
            <a:ext cx="4777385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物議を醸す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84991" y="4278848"/>
            <a:ext cx="477124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物議を呼ぶ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536440" y="184482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536440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５８．０％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23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73895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「快く承諾すること」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2207569" y="2420888"/>
            <a:ext cx="5760600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一つ返事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2207569" y="4278848"/>
            <a:ext cx="5760600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二つ返事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968806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968806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４２．９％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23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35583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「つっけんどんで相手を顧みる態度が見られないこと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78854" y="2420888"/>
            <a:ext cx="5497466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取り付く島がない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84990" y="4278848"/>
            <a:ext cx="5491329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取り付く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暇がない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8436220" y="190642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8436858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４７．８％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24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48274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「実力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があって堂々としていること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2207568" y="2420888"/>
            <a:ext cx="6840760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押しも押されぬ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2207568" y="4278848"/>
            <a:ext cx="6840760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押しも押されもせぬ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968806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968806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４１．５％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24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5540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「物事の肝腎な点を確実に捉えること」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78854" y="2420888"/>
            <a:ext cx="4777385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的を射る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84991" y="4278848"/>
            <a:ext cx="477124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的を得る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536440" y="184482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536440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５２．４％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3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24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  <p:sp>
        <p:nvSpPr>
          <p:cNvPr id="11" name="動作設定ボタン: 最初 10">
            <a:hlinkClick r:id="" action="ppaction://hlinkshowjump?jump=firstslide" highlightClick="1"/>
          </p:cNvPr>
          <p:cNvSpPr/>
          <p:nvPr/>
        </p:nvSpPr>
        <p:spPr>
          <a:xfrm>
            <a:off x="10740516" y="6196662"/>
            <a:ext cx="1224136" cy="432048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0880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「いよいよというときに使う，とっておきの手段」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2207568" y="2420888"/>
            <a:ext cx="4896822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天下の宝刀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2207568" y="4278848"/>
            <a:ext cx="4896822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伝家の宝刀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6384032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6384032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５４．６％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24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8280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「激しく怒ること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」の正しい言い方は？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2855640" y="2420888"/>
            <a:ext cx="5688632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怒り心頭に達する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2855640" y="4278848"/>
            <a:ext cx="5688632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怒り心頭に発する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968806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968806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２３．６％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3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24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  <p:sp>
        <p:nvSpPr>
          <p:cNvPr id="11" name="動作設定ボタン: 最初 10">
            <a:hlinkClick r:id="" action="ppaction://hlinkshowjump?jump=firstslide" highlightClick="1"/>
          </p:cNvPr>
          <p:cNvSpPr/>
          <p:nvPr/>
        </p:nvSpPr>
        <p:spPr>
          <a:xfrm>
            <a:off x="10740516" y="6077734"/>
            <a:ext cx="1224136" cy="519618"/>
          </a:xfrm>
          <a:prstGeom prst="actionButtonBeginning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63371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「うがった見方をする」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10513168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物事の本質を捉えた見方をする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10507032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疑って掛かるような見方をする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688" y="177309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9326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２６．４％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23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2128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「彼はいつもにやけている。」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7488832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なよなよとしている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7482696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薄笑いを浮かべている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536071" y="180183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536709" y="3633506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１４．７％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23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64536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「彼の行為を見て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失笑した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8568952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こらえ切れず吹き出して笑う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8562816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笑いも</a:t>
            </a:r>
            <a:r>
              <a:rPr lang="ja-JP" altLang="en-US" sz="4400" dirty="0" err="1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出ないくらいあきれる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8688288" y="177309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8688926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２７．７％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23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39933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「説明は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割愛した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7704856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不必要なものを切り捨てる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7698720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惜しいと思うものを手放す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680546" y="359491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681184" y="1761531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１７．６％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23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2486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「彼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には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役不足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の仕事だ」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993710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本人の力量に対して役目が重すぎること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993096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本人の力量に対して役目が軽すぎること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867" y="359491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8867" y="1758848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４１．６％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24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49546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09625" indent="-809625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「その発言は流れに棹さすものだ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993710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傾向に逆らって，ある事柄の勢いを失わせるような行為をする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993096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傾向に乗って，ある事柄の勢いを増すような行為をする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867" y="359491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8867" y="1758848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２３．４％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24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24691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06450" indent="-806450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「その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人は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気が置けない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人ですね」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10513168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538163" indent="-538163"/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3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相手に対して気配りや遠慮をしなくてよい</a:t>
            </a: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10507032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57200" indent="-457200"/>
            <a:r>
              <a:rPr lang="ja-JP" altLang="en-US" sz="3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相手に対して気配りや遠慮をしなくてはならない</a:t>
            </a: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688" y="177309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9326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４２．７％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24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14588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 animBg="1"/>
    </p:bldLst>
  </p:timing>
</p:sld>
</file>

<file path=ppt/theme/theme1.xml><?xml version="1.0" encoding="utf-8"?>
<a:theme xmlns:a="http://schemas.openxmlformats.org/drawingml/2006/main" name="1_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1776</TotalTime>
  <Words>644</Words>
  <Application>Microsoft Office PowerPoint</Application>
  <PresentationFormat>ワイド画面</PresentationFormat>
  <Paragraphs>218</Paragraphs>
  <Slides>27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 Light</vt:lpstr>
      <vt:lpstr>Calibri</vt:lpstr>
      <vt:lpstr>HG丸ｺﾞｼｯｸM-PRO</vt:lpstr>
      <vt:lpstr>AR P丸ゴシック体E</vt:lpstr>
      <vt:lpstr>1_フラッシュ１</vt:lpstr>
      <vt:lpstr>Office テーマ</vt:lpstr>
      <vt:lpstr>PowerPoint プレゼンテーション</vt:lpstr>
      <vt:lpstr>Ｑ　「煮え湯を飲まされる」の意味は？ </vt:lpstr>
      <vt:lpstr>Ｑ　「うがった見方をする」の意味は？ </vt:lpstr>
      <vt:lpstr>Ｑ　「彼はいつもにやけている。」の意味は？ </vt:lpstr>
      <vt:lpstr>Ｑ　「彼の行為を見て失笑した」の意味は？ </vt:lpstr>
      <vt:lpstr>Ｑ　「説明は割愛した」の意味は？ </vt:lpstr>
      <vt:lpstr>Ｑ　「彼には役不足の仕事だ」の意味は？ </vt:lpstr>
      <vt:lpstr>Ｑ　「その発言は流れに棹さすものだ」 の意味は？ </vt:lpstr>
      <vt:lpstr>Ｑ　「その人は気が置けない人ですね」 の意味は？ </vt:lpstr>
      <vt:lpstr>Ｑ　「そろそろ潮時だ」の意味は？ </vt:lpstr>
      <vt:lpstr>Ｑ　「彼の発言は噴飯ものだ」の意味は？ </vt:lpstr>
      <vt:lpstr>Ｑ　「他山の石」の意味は？ </vt:lpstr>
      <vt:lpstr>Ｑ　「世間ずれ」の意味は？ </vt:lpstr>
      <vt:lpstr>Ｑ　「七日間に及ぶ議論で計画が煮詰まった」の意味は？ </vt:lpstr>
      <vt:lpstr>Ｑ　「天地無用の荷物」の意味は？ </vt:lpstr>
      <vt:lpstr>Ｑ　「協力を求められればやぶさかでない」 の意味は？ </vt:lpstr>
      <vt:lpstr>Ｑ　「まんじりともせずその時間を過ごした」 の意味は？ </vt:lpstr>
      <vt:lpstr>Ｑ　「本心でない上辺だけの巧みな言葉」 の正しい言い方は？ </vt:lpstr>
      <vt:lpstr>Ｑ　「何かを食べたくなる，転じて，あることをしてみようという気になる」の正しい言い方は？ </vt:lpstr>
      <vt:lpstr>Ｑ　「ひっきりなしに続くさま」 の正しい言い方は？ </vt:lpstr>
      <vt:lpstr>Ｑ　「世間の人々の議論を引き起こすこと」 の正しい言い方は？ </vt:lpstr>
      <vt:lpstr>Ｑ　「快く承諾すること」の正しい言い方は？ </vt:lpstr>
      <vt:lpstr>Ｑ　「つっけんどんで相手を顧みる態度が見られないこと」の正しい言い方は？ </vt:lpstr>
      <vt:lpstr>Ｑ　「実力があって堂々としていること」 の正しい言い方は？ </vt:lpstr>
      <vt:lpstr>Ｑ　「物事の肝腎な点を確実に捉えること」 の正しい言い方は？ </vt:lpstr>
      <vt:lpstr>Ｑ　「いよいよというときに使う，とっておきの手段」の正しい言い方は？ </vt:lpstr>
      <vt:lpstr>Ｑ　「激しく怒ること」の正しい言い方は？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小泉 浩</dc:creator>
  <cp:lastModifiedBy>小泉 浩</cp:lastModifiedBy>
  <cp:revision>123</cp:revision>
  <cp:lastPrinted>2006-12-27T00:38:38Z</cp:lastPrinted>
  <dcterms:created xsi:type="dcterms:W3CDTF">2006-12-27T00:38:38Z</dcterms:created>
  <dcterms:modified xsi:type="dcterms:W3CDTF">2017-09-22T05:16:05Z</dcterms:modified>
</cp:coreProperties>
</file>