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  <p:sldMasterId id="2147483650" r:id="rId2"/>
    <p:sldMasterId id="2147483673" r:id="rId3"/>
    <p:sldMasterId id="2147483685" r:id="rId4"/>
  </p:sldMasterIdLst>
  <p:notesMasterIdLst>
    <p:notesMasterId r:id="rId36"/>
  </p:notesMasterIdLst>
  <p:handoutMasterIdLst>
    <p:handoutMasterId r:id="rId37"/>
  </p:handoutMasterIdLst>
  <p:sldIdLst>
    <p:sldId id="611" r:id="rId5"/>
    <p:sldId id="460" r:id="rId6"/>
    <p:sldId id="570" r:id="rId7"/>
    <p:sldId id="571" r:id="rId8"/>
    <p:sldId id="572" r:id="rId9"/>
    <p:sldId id="573" r:id="rId10"/>
    <p:sldId id="612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613" r:id="rId22"/>
    <p:sldId id="596" r:id="rId23"/>
    <p:sldId id="597" r:id="rId24"/>
    <p:sldId id="598" r:id="rId25"/>
    <p:sldId id="599" r:id="rId26"/>
    <p:sldId id="600" r:id="rId27"/>
    <p:sldId id="601" r:id="rId28"/>
    <p:sldId id="603" r:id="rId29"/>
    <p:sldId id="604" r:id="rId30"/>
    <p:sldId id="605" r:id="rId31"/>
    <p:sldId id="606" r:id="rId32"/>
    <p:sldId id="610" r:id="rId33"/>
    <p:sldId id="609" r:id="rId34"/>
    <p:sldId id="538" r:id="rId35"/>
  </p:sldIdLst>
  <p:sldSz cx="9144000" cy="6858000" type="screen4x3"/>
  <p:notesSz cx="7099300" cy="10234613"/>
  <p:embeddedFontLst>
    <p:embeddedFont>
      <p:font typeface="Calibri Light" panose="020F0302020204030204" pitchFamily="34" charset="0"/>
      <p:regular r:id="rId38"/>
      <p:italic r:id="rId39"/>
    </p:embeddedFont>
    <p:embeddedFont>
      <p:font typeface="HGS教科書体" panose="02020600000000000000" pitchFamily="18" charset="-128"/>
      <p:regular r:id="rId40"/>
    </p:embeddedFont>
    <p:embeddedFont>
      <p:font typeface="AR P丸ゴシック体E" panose="020F0900000000000000" pitchFamily="50" charset="-128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AR教科書体M" panose="03000609000000000000" pitchFamily="65" charset="-128"/>
      <p:regular r:id="rId46"/>
    </p:embeddedFont>
    <p:embeddedFont>
      <p:font typeface="AR P教科書体M" panose="03000600000000000000" pitchFamily="66" charset="-128"/>
      <p:regular r:id="rId47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FFCC99"/>
    <a:srgbClr val="3333CC"/>
    <a:srgbClr val="993366"/>
    <a:srgbClr val="D60093"/>
    <a:srgbClr val="FF6600"/>
    <a:srgbClr val="00CC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4" autoAdjust="0"/>
    <p:restoredTop sz="94667" autoAdjust="0"/>
  </p:normalViewPr>
  <p:slideViewPr>
    <p:cSldViewPr>
      <p:cViewPr varScale="1">
        <p:scale>
          <a:sx n="64" d="100"/>
          <a:sy n="64" d="100"/>
        </p:scale>
        <p:origin x="630" y="168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3808B2D-9F35-4467-A254-702C5810A78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6495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9033DF5A-B745-4DC4-90C8-47AF6EBC18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7796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solidFill>
                  <a:srgbClr val="000000"/>
                </a:solidFill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 smtClean="0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380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B9FA7F7-DFF2-4C27-B6C8-5047A4E960B5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31</a:t>
            </a:fld>
            <a:endParaRPr lang="en-US" altLang="ja-JP" sz="1300" smtClean="0">
              <a:ea typeface="ＭＳ Ｐゴシック" panose="020B0600070205080204" pitchFamily="50" charset="-128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41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E9A76-35C8-4A70-8067-20351694DD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327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DCEA-35AD-4F34-8DCA-7B11E83D07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173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108E-37EE-40F3-A7E9-6899F63596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982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C405E-A102-49B9-B3A2-80B02F81FE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480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1F322-B37B-43C7-8957-2F0BFA92B7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9629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45E4-0B83-45EE-AC83-D06D86B510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408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CCF3A-572E-4C65-80AD-D866E022D8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63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3B128-BE4D-4B5A-8756-0947752496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3937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E6F80-287D-4474-A57B-A7DE589892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31635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D4C3-0B25-4050-BFF0-B89CA8C216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A406-7EFD-4873-BBA4-29ED63A58B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2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01B0B-99D3-471D-BBED-1E118E1736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7329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3952-1207-41F5-9D33-027FFF276B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7008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672B5-7248-41BF-B1D7-696940EE17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35970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7ED0-0284-4AA1-9E60-96D79FC03E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1719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F012-1C98-4124-A9B9-AF1CE135D5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100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879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91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43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19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202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077BF-9493-434C-A213-3E7224163A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625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5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338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1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19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06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80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8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996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365127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1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91BFB-C57D-477A-B859-9DE1900547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2926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07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594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66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997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77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8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2E8A-C900-43AA-BE49-B445B7D41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2549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A0A67-8D7F-4FCB-9834-DDEA8D66E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8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FED89-17F0-4FF8-996E-FF4865A50D4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2556064" y="501811"/>
            <a:ext cx="4031873" cy="5735502"/>
          </a:xfrm>
          <a:prstGeom prst="rect">
            <a:avLst/>
          </a:prstGeom>
          <a:noFill/>
        </p:spPr>
        <p:txBody>
          <a:bodyPr vert="eaVert" wrap="square" rtlCol="0" anchor="ctr">
            <a:normAutofit fontScale="85000" lnSpcReduction="10000"/>
          </a:bodyPr>
          <a:lstStyle/>
          <a:p>
            <a:r>
              <a:rPr kumimoji="1" lang="ja-JP" altLang="en-US" sz="25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漢字</a:t>
            </a:r>
            <a:endParaRPr kumimoji="1" lang="ja-JP" altLang="en-US" sz="25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5709027" y="764704"/>
            <a:ext cx="2031325" cy="46368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b="1" dirty="0" smtClean="0">
                <a:solidFill>
                  <a:schemeClr val="bg1"/>
                </a:solidFill>
                <a:latin typeface="HGS教科書体" panose="02020600000000000000" pitchFamily="18" charset="-128"/>
                <a:ea typeface="HGS教科書体" panose="02020600000000000000" pitchFamily="18" charset="-128"/>
              </a:rPr>
              <a:t>かんじ</a:t>
            </a:r>
            <a:endParaRPr kumimoji="1" lang="ja-JP" altLang="en-US" sz="12000" b="1" dirty="0">
              <a:solidFill>
                <a:schemeClr val="bg1"/>
              </a:solidFill>
              <a:latin typeface="HGS教科書体" panose="02020600000000000000" pitchFamily="18" charset="-128"/>
              <a:ea typeface="HGS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96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2060B-D9AE-4BD5-AEED-56855F7B1BB8}" type="slidenum">
              <a:rPr lang="en-US" altLang="ja-JP" smtClean="0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9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DE7F0-2060-4D18-807E-4E41A775D23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6586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4C2060B-D9AE-4BD5-AEED-56855F7B1B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" name="フレーム 9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94"/>
            </a:avLst>
          </a:prstGeom>
          <a:solidFill>
            <a:srgbClr val="ED7D31">
              <a:lumMod val="75000"/>
            </a:srgb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9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1F4DF7-C4AA-48C3-8563-9D2376A9D12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7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E8345-D19C-49E8-861B-5E1BB303CD3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2020/9/2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B822-27A3-4ACB-93EC-9DE910CA861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6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kumimoji="1"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kumimoji="1"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3419" y="332657"/>
            <a:ext cx="7677161" cy="5832648"/>
          </a:xfrm>
          <a:ln w="38100">
            <a:solidFill>
              <a:srgbClr val="FFFF00"/>
            </a:solidFill>
          </a:ln>
        </p:spPr>
        <p:txBody>
          <a:bodyPr anchor="t">
            <a:noAutofit/>
          </a:bodyPr>
          <a:lstStyle/>
          <a:p>
            <a:r>
              <a:rPr lang="ja-JP" altLang="en-US" sz="60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ja-JP" altLang="en-US" sz="8123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小学校で習う</a:t>
            </a:r>
            <a: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8123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いとへん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718583"/>
            <a:ext cx="50098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58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緑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37842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みどり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リョク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342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練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5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ね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レン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772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給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8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たま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444208" y="245023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8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結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97122" y="1294340"/>
            <a:ext cx="2646878" cy="41415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むす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ぶ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</a:p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ゆ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う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ケツ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80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縄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なわ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ジョウ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9551" y="317551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770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続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4"/>
            <a:ext cx="1723549" cy="51530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つづ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ゾク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739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約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294097"/>
            <a:ext cx="1415772" cy="61548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つづ</a:t>
            </a:r>
            <a:r>
              <a:rPr lang="en-US" altLang="ja-JP" sz="8000" b="1" dirty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まやか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68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ヤク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四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40604" y="290137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225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経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36296" y="307594"/>
            <a:ext cx="1415772" cy="65504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へ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</a:t>
            </a:r>
            <a:r>
              <a:rPr lang="en-US" altLang="ja-JP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724" y="827861"/>
            <a:ext cx="1200329" cy="50744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ケイ・キョウ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78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織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8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724" y="827863"/>
            <a:ext cx="1200329" cy="50744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ショク・シキ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38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績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セキ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8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つむ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ぐ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40604" y="290137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65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糸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いと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3944" y="400862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訓読み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9168" y="396885"/>
            <a:ext cx="800219" cy="177506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音読み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223424" y="5798660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953" y="5959329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一年生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52120" y="5847202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5882" y="5883370"/>
            <a:ext cx="1776123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bg1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難読字</a:t>
            </a:r>
            <a:endParaRPr kumimoji="1" lang="ja-JP" altLang="en-US" sz="4000" dirty="0">
              <a:solidFill>
                <a:schemeClr val="bg1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36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絶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8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たえ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ゼツ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803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総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1098001"/>
            <a:ext cx="1538883" cy="4547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すべ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て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ソウ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40604" y="290137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136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統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6"/>
            <a:ext cx="1723549" cy="51530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すべ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る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トウ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540604" y="290137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編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1424214"/>
            <a:ext cx="1723549" cy="389465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あ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ヘン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6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綿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メン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五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8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わた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609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絹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きぬ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1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ケン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紅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15500" y="419131"/>
            <a:ext cx="1200329" cy="59048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べに・くれない</a:t>
            </a:r>
            <a:endParaRPr lang="ja-JP" altLang="en-US" sz="66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445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縦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07833" y="305313"/>
            <a:ext cx="1107996" cy="61324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6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たて・ほしいまま</a:t>
            </a:r>
            <a:endParaRPr lang="ja-JP" altLang="en-US" sz="6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ジョウ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6813582" y="2505646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4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縮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5"/>
            <a:ext cx="1723549" cy="51530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ちぢ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む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6"/>
            <a:ext cx="1723549" cy="38674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シュク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35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純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すみ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ジュン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26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絵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696196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え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カイ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76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納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76946" y="544165"/>
            <a:ext cx="1538883" cy="56547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おさ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88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める</a:t>
            </a:r>
            <a:r>
              <a:rPr lang="en-US" altLang="ja-JP" sz="88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88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0157" y="474856"/>
            <a:ext cx="1015663" cy="60486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54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ノウ・ナッ・トウ</a:t>
            </a:r>
            <a:endParaRPr lang="ja-JP" altLang="en-US" sz="54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六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動作設定ボタン: ユーザー設定 11">
            <a:hlinkClick r:id="" action="ppaction://hlinkshowjump?jump=endshow" highlightClick="1"/>
          </p:cNvPr>
          <p:cNvSpPr/>
          <p:nvPr/>
        </p:nvSpPr>
        <p:spPr>
          <a:xfrm>
            <a:off x="7236296" y="5949280"/>
            <a:ext cx="1080120" cy="540000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ysClr val="windowText" lastClr="000000"/>
                </a:solidFill>
              </a:rPr>
              <a:t>終了</a:t>
            </a:r>
            <a:endParaRPr kumimoji="1" lang="ja-JP" altLang="en-US" sz="240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23528" y="836712"/>
            <a:ext cx="8496944" cy="460851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漢字フラッシュカード</a:t>
            </a:r>
            <a: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/>
            </a:r>
            <a:br>
              <a:rPr lang="en-US" altLang="ja-JP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</a:br>
            <a:r>
              <a:rPr lang="ja-JP" altLang="en-US" sz="7200" b="1" kern="0" dirty="0" smtClean="0">
                <a:solidFill>
                  <a:schemeClr val="bg1"/>
                </a:solidFill>
                <a:latin typeface="AR P教科書体M" pitchFamily="50" charset="-128"/>
                <a:ea typeface="AR P教科書体M" pitchFamily="50" charset="-128"/>
              </a:rPr>
              <a:t>　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(</a:t>
            </a:r>
            <a:r>
              <a:rPr lang="ja-JP" altLang="en-US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いとへん</a:t>
            </a:r>
            <a:r>
              <a:rPr lang="en-US" altLang="ja-JP" sz="7200" b="1" dirty="0" smtClean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)</a:t>
            </a: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つく漢字</a:t>
            </a:r>
            <a: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/>
            </a:r>
            <a:br>
              <a:rPr lang="en-US" altLang="ja-JP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sz="72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音読み・訓読み</a:t>
            </a:r>
            <a:endParaRPr lang="ja-JP" altLang="en-US" sz="7200" b="1" kern="0" dirty="0" smtClean="0">
              <a:solidFill>
                <a:schemeClr val="bg1"/>
              </a:solidFill>
              <a:latin typeface="AR P教科書体M" pitchFamily="50" charset="-128"/>
              <a:ea typeface="AR P教科書体M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2080172"/>
            <a:ext cx="50098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08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細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5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サイ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5"/>
            <a:ext cx="1723549" cy="515301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ほそ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い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2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紙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19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かみ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3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線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696198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　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060573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セン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21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組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2067020"/>
            <a:ext cx="1723549" cy="260904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くみ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2689751"/>
            <a:ext cx="1723549" cy="135069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ソ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二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6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級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0057" y="2318690"/>
            <a:ext cx="1415772" cy="21057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しな</a:t>
            </a:r>
            <a:endParaRPr lang="ja-JP" altLang="en-US" sz="8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5"/>
            <a:ext cx="1723549" cy="38674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キュウ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488045" y="501811"/>
            <a:ext cx="859453" cy="8594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rgbClr val="FF0000"/>
                </a:solidFill>
                <a:latin typeface="AR P教科書体M" panose="03000600000000000000" pitchFamily="66" charset="-128"/>
                <a:ea typeface="AR P教科書体M" panose="03000600000000000000" pitchFamily="66" charset="-128"/>
              </a:rPr>
              <a:t>難</a:t>
            </a:r>
            <a:endParaRPr kumimoji="1" lang="ja-JP" altLang="en-US" dirty="0">
              <a:solidFill>
                <a:srgbClr val="FF0000"/>
              </a:solidFill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1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655820" y="501811"/>
            <a:ext cx="5832360" cy="5735502"/>
          </a:xfrm>
          <a:prstGeom prst="rect">
            <a:avLst/>
          </a:prstGeom>
          <a:noFill/>
        </p:spPr>
        <p:txBody>
          <a:bodyPr vert="eaVert" wrap="square" rtlCol="0" anchor="ctr">
            <a:noAutofit/>
          </a:bodyPr>
          <a:lstStyle/>
          <a:p>
            <a:pPr algn="ctr"/>
            <a:r>
              <a:rPr lang="ja-JP" altLang="en-US" sz="432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終</a:t>
            </a:r>
            <a:endParaRPr lang="ja-JP" altLang="en-US" sz="432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92280" y="795035"/>
            <a:ext cx="1723549" cy="515301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err="1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おわ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(</a:t>
            </a:r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り</a:t>
            </a:r>
            <a:r>
              <a:rPr lang="en-US" altLang="ja-JP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)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431397"/>
            <a:ext cx="1723549" cy="3867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10000" b="1" dirty="0" smtClean="0">
                <a:solidFill>
                  <a:schemeClr val="bg1"/>
                </a:solidFill>
                <a:latin typeface="AR教科書体M" panose="03000609000000000000" pitchFamily="65" charset="-128"/>
                <a:ea typeface="AR教科書体M" panose="03000609000000000000" pitchFamily="65" charset="-128"/>
              </a:rPr>
              <a:t>シュウ</a:t>
            </a:r>
            <a:endParaRPr lang="ja-JP" altLang="en-US" sz="10000" b="1" dirty="0">
              <a:solidFill>
                <a:schemeClr val="bg1"/>
              </a:solidFill>
              <a:latin typeface="AR教科書体M" panose="03000609000000000000" pitchFamily="65" charset="-128"/>
              <a:ea typeface="AR教科書体M" panose="03000609000000000000" pitchFamily="65" charset="-128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2351" y="5807586"/>
            <a:ext cx="859453" cy="859453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latin typeface="AR P教科書体M" panose="03000600000000000000" pitchFamily="66" charset="-128"/>
                <a:ea typeface="AR P教科書体M" panose="03000600000000000000" pitchFamily="66" charset="-128"/>
              </a:rPr>
              <a:t>三</a:t>
            </a:r>
            <a:endParaRPr kumimoji="1" lang="ja-JP" altLang="en-US" dirty="0">
              <a:latin typeface="AR P教科書体M" panose="03000600000000000000" pitchFamily="66" charset="-128"/>
              <a:ea typeface="AR P教科書体M" panose="03000600000000000000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19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フラッシュ１">
  <a:themeElements>
    <a:clrScheme name="フラッシュ１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フラッシュ１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フラッシュ１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フラッシュ１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フラッシュ１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チエルフラッシュ">
  <a:themeElements>
    <a:clrScheme name="チエルフラッシュ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チエルフラッシュ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チエルフラッシュ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チエルフラッシュ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チエルフラッシュ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66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フラッシュ１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1667</TotalTime>
  <Words>204</Words>
  <Application>Microsoft Office PowerPoint</Application>
  <PresentationFormat>画面に合わせる (4:3)</PresentationFormat>
  <Paragraphs>135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31</vt:i4>
      </vt:variant>
    </vt:vector>
  </HeadingPairs>
  <TitlesOfParts>
    <vt:vector size="44" baseType="lpstr">
      <vt:lpstr>Calibri Light</vt:lpstr>
      <vt:lpstr>Arial</vt:lpstr>
      <vt:lpstr>HGS教科書体</vt:lpstr>
      <vt:lpstr>AR P丸ゴシック体E</vt:lpstr>
      <vt:lpstr>ＭＳ Ｐ明朝</vt:lpstr>
      <vt:lpstr>Calibri</vt:lpstr>
      <vt:lpstr>AR教科書体M</vt:lpstr>
      <vt:lpstr>ＭＳ Ｐゴシック</vt:lpstr>
      <vt:lpstr>AR P教科書体M</vt:lpstr>
      <vt:lpstr>フラッシュ１</vt:lpstr>
      <vt:lpstr>チエルフラッシュ</vt:lpstr>
      <vt:lpstr>1_デザインの設定</vt:lpstr>
      <vt:lpstr>2_デザインの設定</vt:lpstr>
      <vt:lpstr>漢字フラッシュカード 小学校で習う 　(いとへん)の つく漢字 音読み・訓読み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チエル 株式会社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テンプレート</dc:title>
  <dc:creator>小泉 浩</dc:creator>
  <cp:lastModifiedBy>小泉 浩</cp:lastModifiedBy>
  <cp:revision>171</cp:revision>
  <cp:lastPrinted>2007-01-08T06:36:10Z</cp:lastPrinted>
  <dcterms:created xsi:type="dcterms:W3CDTF">2007-01-08T06:36:10Z</dcterms:created>
  <dcterms:modified xsi:type="dcterms:W3CDTF">2020-09-01T23:51:22Z</dcterms:modified>
</cp:coreProperties>
</file>