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5" r:id="rId1"/>
  </p:sldMasterIdLst>
  <p:notesMasterIdLst>
    <p:notesMasterId r:id="rId39"/>
  </p:notesMasterIdLst>
  <p:sldIdLst>
    <p:sldId id="264" r:id="rId2"/>
    <p:sldId id="289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21" r:id="rId32"/>
    <p:sldId id="322" r:id="rId33"/>
    <p:sldId id="323" r:id="rId34"/>
    <p:sldId id="324" r:id="rId35"/>
    <p:sldId id="325" r:id="rId36"/>
    <p:sldId id="326" r:id="rId37"/>
    <p:sldId id="327" r:id="rId38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40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CC"/>
    <a:srgbClr val="993366"/>
    <a:srgbClr val="D60093"/>
    <a:srgbClr val="FF6600"/>
    <a:srgbClr val="00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>
        <p:scale>
          <a:sx n="50" d="100"/>
          <a:sy n="50" d="100"/>
        </p:scale>
        <p:origin x="138" y="402"/>
      </p:cViewPr>
      <p:guideLst>
        <p:guide orient="horz" pos="1298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DFC248E-3EDD-4B69-9A6E-75F8BDA4D9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9415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E606889-0601-40C8-9796-ED5623B8F690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297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14D11AC-40FC-4170-8A71-5527D7F55AE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5296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176384F-75DB-47D8-AC2F-C4A9072660CE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1998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3A8BC48-DCA4-4C20-B01C-419799A76B5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93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F2183FA-FA8D-48D6-BB44-C1FC200B9CA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480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8E4361C-63BF-4E6E-BDEB-752D43A436AA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14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18918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1DA9AAB-455F-4AD7-8E03-8D74AB8A59E6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15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15876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1065DB3-E19F-43DB-9407-62143688E66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16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1378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9FA4BB2-9A4E-46F1-A41A-78335B97EE7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17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70965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3B281D3-2E14-4C5A-98A5-9C01C213661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18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68574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248AD0A-A40B-4F6A-A105-7CE3170B2CE0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19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4733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DBDD18B-3A51-42FA-A2F5-9C937F7FFBBC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0301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43724F1-D901-48C7-98E1-B2435ED51F86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20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137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4C29D3C-F7F4-4ED0-951E-BE39B795632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80465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F548838-3691-4471-8578-34AB4207F7D0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92023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C943F2A-77B3-4177-8642-64448883824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1655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99D2E8A-B620-433E-B6A0-714E3E63601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821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CCAF17A-9E1F-4248-BB20-6D311D260E3C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25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52361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40D67B9-1CAE-4816-AC89-15BD3BA9861C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26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39289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9B8A5A8-3331-4417-84A0-F03E51B32B8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27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3263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F050B25-E79C-44D9-B719-10F71BE314B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66038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91A3BC8-870F-4B84-9AF3-FF1AB2B01B0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29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0346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A9DE646-80F9-4326-B83B-B6F0857B2FD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58250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5A1D757-3A1C-40EC-8AFA-A7ED8529D46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30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13176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F3B376B-C065-4D3F-87C6-FEAC51F17F56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42361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12C996D-7BFC-4166-981D-9C80749CFC33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65638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678535F-F0D1-486F-996A-FF1469A574B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55186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A7E09BC-7EA6-413F-AF0B-CD1172DA629C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34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14188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85643B4-242E-4847-B7B7-11A18DB8F2C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35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99604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BC01521-8A73-467E-9F85-ECFD27C1AFF6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36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86464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6FF613B-C75D-46D4-B7C0-2944C057890E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37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035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917C530-1EE0-450C-B034-40AEA32971B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0530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C64CAAF-D4F7-4551-89EA-01AB4EFF366C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4778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66DA4B2-3CE4-4FD5-B406-0192F405936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670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B99D0D-F02E-475A-B78E-CCE37A3CC290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5902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4E792BF-FCEC-4C1B-B0AB-D025E8AB24C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5097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610F1ED-2373-4585-8E3C-07198AA26DF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943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884F0-6C44-45AE-8477-234EF22C6F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78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CCAD9-C456-4117-8134-21CD773292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549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27571-19CE-429E-9472-A3D101AE12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89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997DF-BE6D-4423-8BCD-3A177448DD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627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91355-17AA-4130-B9B1-913205E6DD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646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1E0C-A245-4CEE-90F7-EF16C47511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04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1A0A5-7186-4F35-84ED-80DE1EC2A1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893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728BA-45E8-43D1-841B-B795FF8DA3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20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37E16-D70E-4703-B973-2D1E63F6A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577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74618-7DC1-44AB-89B3-EFF8F2065B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834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8CD94-66DE-4C41-84D8-EB95199DD2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870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051990-4C35-4350-9338-109D23252B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323850" y="333375"/>
            <a:ext cx="8496300" cy="6191250"/>
          </a:xfrm>
          <a:prstGeom prst="frame">
            <a:avLst>
              <a:gd name="adj1" fmla="val 2909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8286750" cy="2571750"/>
          </a:xfrm>
        </p:spPr>
        <p:txBody>
          <a:bodyPr/>
          <a:lstStyle/>
          <a:p>
            <a:pPr algn="l" eaLnBrk="1" hangingPunct="1"/>
            <a:r>
              <a:rPr lang="ja-JP" altLang="en-US" sz="66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１から</a:t>
            </a:r>
            <a:r>
              <a:rPr lang="en-US" altLang="ja-JP" sz="66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90</a:t>
            </a:r>
            <a:r>
              <a:rPr lang="ja-JP" altLang="en-US" sz="66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までの序数詞を英語で答えよう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933825"/>
            <a:ext cx="7632700" cy="1439863"/>
          </a:xfrm>
        </p:spPr>
        <p:txBody>
          <a:bodyPr/>
          <a:lstStyle/>
          <a:p>
            <a:pPr eaLnBrk="1" hangingPunct="1"/>
            <a:r>
              <a:rPr lang="ja-JP" altLang="en-US" sz="44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リズムにのって、</a:t>
            </a:r>
            <a:br>
              <a:rPr lang="ja-JP" altLang="en-US" sz="44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440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大きな声を出そう！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９</a:t>
            </a:r>
            <a:r>
              <a:rPr lang="en-US" altLang="ja-JP" sz="18000"/>
              <a:t>th</a:t>
            </a:r>
            <a:endParaRPr lang="ja-JP" altLang="en-US" sz="18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ninth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１０</a:t>
            </a:r>
            <a:r>
              <a:rPr lang="en-US" altLang="ja-JP" sz="18000"/>
              <a:t>th</a:t>
            </a:r>
            <a:endParaRPr lang="ja-JP" altLang="en-US" sz="15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5000" dirty="0" smtClean="0">
                <a:ea typeface="+mn-ea"/>
                <a:cs typeface="Arial" panose="020B0604020202020204" pitchFamily="34" charset="0"/>
              </a:rPr>
              <a:t>tenth</a:t>
            </a:r>
            <a:endParaRPr lang="ja-JP" altLang="en-US" sz="18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１１</a:t>
            </a:r>
            <a:r>
              <a:rPr lang="en-US" altLang="ja-JP" sz="18000"/>
              <a:t>th</a:t>
            </a:r>
            <a:endParaRPr lang="ja-JP" altLang="en-US" sz="15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eleventh</a:t>
            </a:r>
            <a:endParaRPr lang="ja-JP" altLang="en-US" sz="18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2th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twelfth</a:t>
            </a:r>
            <a:endParaRPr lang="ja-JP" altLang="en-US" sz="18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3th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thirteenth</a:t>
            </a:r>
            <a:endParaRPr lang="ja-JP" altLang="en-US" sz="15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4th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fourteenth</a:t>
            </a:r>
            <a:endParaRPr lang="ja-JP" altLang="en-US" sz="15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5th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85825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fifteenth</a:t>
            </a:r>
            <a:endParaRPr lang="ja-JP" altLang="en-US" sz="15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6th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55441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sixteenth</a:t>
            </a:r>
            <a:endParaRPr lang="ja-JP" altLang="en-US" sz="150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7th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9175"/>
            <a:ext cx="77470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0400" dirty="0" smtClean="0">
                <a:ea typeface="+mn-ea"/>
                <a:cs typeface="Arial" panose="020B0604020202020204" pitchFamily="34" charset="0"/>
              </a:rPr>
              <a:t>seventeenth</a:t>
            </a:r>
            <a:endParaRPr lang="ja-JP" altLang="en-US" sz="104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8th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eighteenth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st</a:t>
            </a:r>
            <a:endParaRPr lang="ja-JP" altLang="en-US" sz="15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500"/>
              <a:t>first</a:t>
            </a:r>
            <a:endParaRPr lang="ja-JP" altLang="en-US" sz="12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１</a:t>
            </a:r>
            <a:r>
              <a:rPr lang="en-US" altLang="ja-JP" sz="18000"/>
              <a:t>9th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nineteenth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20th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twentieth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21st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0400" dirty="0" smtClean="0">
                <a:ea typeface="+mn-ea"/>
                <a:cs typeface="Arial" panose="020B0604020202020204" pitchFamily="34" charset="0"/>
              </a:rPr>
              <a:t>twenty-first</a:t>
            </a:r>
            <a:endParaRPr lang="ja-JP" altLang="en-US" sz="104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22nd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800" dirty="0" smtClean="0">
                <a:ea typeface="+mn-ea"/>
                <a:cs typeface="Arial" panose="020B0604020202020204" pitchFamily="34" charset="0"/>
              </a:rPr>
              <a:t>twenty-second</a:t>
            </a:r>
            <a:endParaRPr lang="ja-JP" altLang="en-US" sz="88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23rd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800" dirty="0" smtClean="0">
                <a:ea typeface="+mn-ea"/>
                <a:cs typeface="Arial" panose="020B0604020202020204" pitchFamily="34" charset="0"/>
              </a:rPr>
              <a:t>twenty-third</a:t>
            </a:r>
            <a:endParaRPr lang="ja-JP" altLang="en-US" sz="88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24th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800" dirty="0" smtClean="0">
                <a:ea typeface="+mn-ea"/>
                <a:cs typeface="Arial" panose="020B0604020202020204" pitchFamily="34" charset="0"/>
              </a:rPr>
              <a:t>twenty-fourth</a:t>
            </a:r>
            <a:endParaRPr lang="ja-JP" altLang="en-US" sz="88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25th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800" dirty="0" smtClean="0">
                <a:ea typeface="+mn-ea"/>
                <a:cs typeface="Arial" panose="020B0604020202020204" pitchFamily="34" charset="0"/>
              </a:rPr>
              <a:t>twenty-fifth</a:t>
            </a:r>
            <a:endParaRPr lang="ja-JP" altLang="en-US" sz="88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26th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800" dirty="0" smtClean="0">
                <a:ea typeface="+mn-ea"/>
                <a:cs typeface="Arial" panose="020B0604020202020204" pitchFamily="34" charset="0"/>
              </a:rPr>
              <a:t>twenty-sixth</a:t>
            </a:r>
            <a:endParaRPr lang="ja-JP" altLang="en-US" sz="88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27th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800" dirty="0" smtClean="0">
                <a:ea typeface="+mn-ea"/>
                <a:cs typeface="Arial" panose="020B0604020202020204" pitchFamily="34" charset="0"/>
              </a:rPr>
              <a:t>twenty-seventh</a:t>
            </a:r>
            <a:endParaRPr lang="ja-JP" altLang="en-US" sz="88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28th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800" dirty="0" smtClean="0">
                <a:ea typeface="+mn-ea"/>
                <a:cs typeface="Arial" panose="020B0604020202020204" pitchFamily="34" charset="0"/>
              </a:rPr>
              <a:t>twenty-eighth</a:t>
            </a:r>
            <a:endParaRPr lang="ja-JP" altLang="en-US" sz="88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２</a:t>
            </a:r>
            <a:r>
              <a:rPr lang="en-US" altLang="ja-JP" sz="18000"/>
              <a:t>nd</a:t>
            </a:r>
            <a:endParaRPr lang="ja-JP" altLang="en-US" sz="18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500"/>
              <a:t>second</a:t>
            </a:r>
            <a:endParaRPr lang="ja-JP" altLang="en-US" sz="1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29th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8800" dirty="0" smtClean="0">
                <a:ea typeface="+mn-ea"/>
                <a:cs typeface="Arial" panose="020B0604020202020204" pitchFamily="34" charset="0"/>
              </a:rPr>
              <a:t>twenty-ninth</a:t>
            </a:r>
            <a:endParaRPr lang="ja-JP" altLang="en-US" sz="88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30th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thirtieth</a:t>
            </a:r>
            <a:endParaRPr lang="ja-JP" altLang="en-US" sz="12500" dirty="0" smtClean="0"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40th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fort</a:t>
            </a:r>
            <a:r>
              <a:rPr lang="en-US" altLang="ja-JP" sz="12500" dirty="0" smtClean="0">
                <a:cs typeface="Arial" panose="020B0604020202020204" pitchFamily="34" charset="0"/>
              </a:rPr>
              <a:t>ieth</a:t>
            </a:r>
            <a:endParaRPr lang="ja-JP" altLang="en-US" sz="125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50th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fift</a:t>
            </a:r>
            <a:r>
              <a:rPr lang="en-US" altLang="ja-JP" sz="12500" dirty="0" smtClean="0">
                <a:cs typeface="Arial" panose="020B0604020202020204" pitchFamily="34" charset="0"/>
              </a:rPr>
              <a:t>ieth</a:t>
            </a:r>
            <a:endParaRPr lang="ja-JP" altLang="en-US" sz="125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60th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9175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sixt</a:t>
            </a:r>
            <a:r>
              <a:rPr lang="en-US" altLang="ja-JP" sz="12500" dirty="0" smtClean="0">
                <a:cs typeface="Arial" panose="020B0604020202020204" pitchFamily="34" charset="0"/>
              </a:rPr>
              <a:t>ieth</a:t>
            </a:r>
            <a:endParaRPr lang="ja-JP" altLang="en-US" sz="125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70th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sevent</a:t>
            </a:r>
            <a:r>
              <a:rPr lang="en-US" altLang="ja-JP" sz="12500" dirty="0" smtClean="0">
                <a:cs typeface="Arial" panose="020B0604020202020204" pitchFamily="34" charset="0"/>
              </a:rPr>
              <a:t>ieth</a:t>
            </a:r>
            <a:endParaRPr lang="ja-JP" altLang="en-US" sz="125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80th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eight</a:t>
            </a:r>
            <a:r>
              <a:rPr lang="en-US" altLang="ja-JP" sz="12500" dirty="0" smtClean="0">
                <a:cs typeface="Arial" panose="020B0604020202020204" pitchFamily="34" charset="0"/>
              </a:rPr>
              <a:t>ieth</a:t>
            </a:r>
            <a:endParaRPr lang="ja-JP" altLang="en-US" sz="125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0"/>
              <a:t>90th</a:t>
            </a:r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698500" y="3554413"/>
            <a:ext cx="7747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500" dirty="0" smtClean="0">
                <a:ea typeface="+mn-ea"/>
                <a:cs typeface="Arial" panose="020B0604020202020204" pitchFamily="34" charset="0"/>
              </a:rPr>
              <a:t>ninet</a:t>
            </a:r>
            <a:r>
              <a:rPr lang="en-US" altLang="ja-JP" sz="12500" dirty="0" smtClean="0">
                <a:cs typeface="Arial" panose="020B0604020202020204" pitchFamily="34" charset="0"/>
              </a:rPr>
              <a:t>ieth</a:t>
            </a:r>
            <a:endParaRPr lang="ja-JP" altLang="en-US" sz="125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３</a:t>
            </a:r>
            <a:r>
              <a:rPr lang="en-US" altLang="ja-JP" sz="18000"/>
              <a:t>rd</a:t>
            </a:r>
            <a:endParaRPr lang="ja-JP" altLang="en-US" sz="18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third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４</a:t>
            </a:r>
            <a:r>
              <a:rPr lang="en-US" altLang="ja-JP" sz="18000"/>
              <a:t>th</a:t>
            </a:r>
            <a:endParaRPr lang="ja-JP" altLang="en-US" sz="18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fourth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５</a:t>
            </a:r>
            <a:r>
              <a:rPr lang="en-US" altLang="ja-JP" sz="18000"/>
              <a:t>th</a:t>
            </a:r>
            <a:endParaRPr lang="ja-JP" altLang="en-US" sz="15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fifth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６</a:t>
            </a:r>
            <a:r>
              <a:rPr lang="en-US" altLang="ja-JP" sz="18000"/>
              <a:t>th</a:t>
            </a:r>
            <a:endParaRPr lang="ja-JP" altLang="en-US" sz="18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5000"/>
              <a:t>ｓｉｘ</a:t>
            </a:r>
            <a:r>
              <a:rPr lang="en-US" altLang="ja-JP" sz="15000"/>
              <a:t>th</a:t>
            </a:r>
            <a:endParaRPr lang="ja-JP" altLang="en-US" sz="1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７</a:t>
            </a:r>
            <a:r>
              <a:rPr lang="en-US" altLang="ja-JP" sz="18000"/>
              <a:t>th</a:t>
            </a:r>
            <a:endParaRPr lang="ja-JP" altLang="en-US" sz="18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seventh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テキスト ボックス 4"/>
          <p:cNvSpPr txBox="1">
            <a:spLocks noChangeArrowheads="1"/>
          </p:cNvSpPr>
          <p:nvPr/>
        </p:nvSpPr>
        <p:spPr bwMode="auto">
          <a:xfrm>
            <a:off x="857250" y="692150"/>
            <a:ext cx="74295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0"/>
              <a:t>８</a:t>
            </a:r>
            <a:r>
              <a:rPr lang="en-US" altLang="ja-JP" sz="18000"/>
              <a:t>th</a:t>
            </a:r>
            <a:endParaRPr lang="ja-JP" altLang="en-US" sz="18000"/>
          </a:p>
        </p:txBody>
      </p:sp>
      <p:sp>
        <p:nvSpPr>
          <p:cNvPr id="3" name="テキスト ボックス 4"/>
          <p:cNvSpPr txBox="1">
            <a:spLocks noChangeArrowheads="1"/>
          </p:cNvSpPr>
          <p:nvPr/>
        </p:nvSpPr>
        <p:spPr bwMode="auto">
          <a:xfrm>
            <a:off x="857250" y="3357563"/>
            <a:ext cx="7429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5000"/>
              <a:t>eighth</a:t>
            </a:r>
            <a:endParaRPr lang="ja-JP" altLang="en-US" sz="18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1_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894</TotalTime>
  <Words>142</Words>
  <Application>Microsoft Office PowerPoint</Application>
  <PresentationFormat>画面に合わせる (4:3)</PresentationFormat>
  <Paragraphs>111</Paragraphs>
  <Slides>37</Slides>
  <Notes>37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42" baseType="lpstr">
      <vt:lpstr>ＭＳ Ｐ明朝</vt:lpstr>
      <vt:lpstr>AR P丸ゴシック体E</vt:lpstr>
      <vt:lpstr>Arial</vt:lpstr>
      <vt:lpstr>ＭＳ Ｐゴシック</vt:lpstr>
      <vt:lpstr>1_フラッシュ１</vt:lpstr>
      <vt:lpstr>１から90までの序数詞を英語で答えよう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チエル 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</dc:title>
  <dc:creator>小泉 浩</dc:creator>
  <cp:lastModifiedBy>小泉 浩</cp:lastModifiedBy>
  <cp:revision>87</cp:revision>
  <cp:lastPrinted>2007-01-08T06:36:10Z</cp:lastPrinted>
  <dcterms:created xsi:type="dcterms:W3CDTF">2007-01-08T06:36:10Z</dcterms:created>
  <dcterms:modified xsi:type="dcterms:W3CDTF">2017-08-28T06:48:29Z</dcterms:modified>
</cp:coreProperties>
</file>