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46"/>
  </p:notesMasterIdLst>
  <p:handoutMasterIdLst>
    <p:handoutMasterId r:id="rId47"/>
  </p:handoutMasterIdLst>
  <p:sldIdLst>
    <p:sldId id="611" r:id="rId5"/>
    <p:sldId id="460" r:id="rId6"/>
    <p:sldId id="615" r:id="rId7"/>
    <p:sldId id="625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619" r:id="rId18"/>
    <p:sldId id="620" r:id="rId19"/>
    <p:sldId id="626" r:id="rId20"/>
    <p:sldId id="622" r:id="rId21"/>
    <p:sldId id="623" r:id="rId22"/>
    <p:sldId id="627" r:id="rId23"/>
    <p:sldId id="628" r:id="rId24"/>
    <p:sldId id="629" r:id="rId25"/>
    <p:sldId id="630" r:id="rId26"/>
    <p:sldId id="631" r:id="rId27"/>
    <p:sldId id="583" r:id="rId28"/>
    <p:sldId id="632" r:id="rId29"/>
    <p:sldId id="633" r:id="rId30"/>
    <p:sldId id="634" r:id="rId31"/>
    <p:sldId id="596" r:id="rId32"/>
    <p:sldId id="635" r:id="rId33"/>
    <p:sldId id="597" r:id="rId34"/>
    <p:sldId id="598" r:id="rId35"/>
    <p:sldId id="636" r:id="rId36"/>
    <p:sldId id="637" r:id="rId37"/>
    <p:sldId id="603" r:id="rId38"/>
    <p:sldId id="604" r:id="rId39"/>
    <p:sldId id="606" r:id="rId40"/>
    <p:sldId id="609" r:id="rId41"/>
    <p:sldId id="638" r:id="rId42"/>
    <p:sldId id="639" r:id="rId43"/>
    <p:sldId id="640" r:id="rId44"/>
    <p:sldId id="538" r:id="rId45"/>
  </p:sldIdLst>
  <p:sldSz cx="9144000" cy="6858000" type="screen4x3"/>
  <p:notesSz cx="7099300" cy="10234613"/>
  <p:embeddedFontLst>
    <p:embeddedFont>
      <p:font typeface="Calibri Light" panose="020F0302020204030204" pitchFamily="34" charset="0"/>
      <p:regular r:id="rId48"/>
      <p:italic r:id="rId49"/>
    </p:embeddedFont>
    <p:embeddedFont>
      <p:font typeface="AR教科書体M" panose="03000609000000000000" pitchFamily="65" charset="-128"/>
      <p:regular r:id="rId50"/>
    </p:embeddedFont>
    <p:embeddedFont>
      <p:font typeface="HGS教科書体" panose="02020600000000000000" pitchFamily="18" charset="-128"/>
      <p:regular r:id="rId51"/>
    </p:embeddedFont>
    <p:embeddedFont>
      <p:font typeface="AR P丸ゴシック体E" panose="020F0900000000000000" pitchFamily="50" charset="-128"/>
      <p:regular r:id="rId52"/>
    </p:embeddedFont>
    <p:embeddedFont>
      <p:font typeface="AR P教科書体M" panose="03000600000000000000" pitchFamily="66" charset="-128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4667" autoAdjust="0"/>
  </p:normalViewPr>
  <p:slideViewPr>
    <p:cSldViewPr>
      <p:cViewPr>
        <p:scale>
          <a:sx n="50" d="100"/>
          <a:sy n="50" d="100"/>
        </p:scale>
        <p:origin x="810" y="414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3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41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332657"/>
            <a:ext cx="7677161" cy="5832648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小学校で習う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にんべん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761258"/>
            <a:ext cx="56467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位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505934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くらい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600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0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億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696197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7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オク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健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544161"/>
            <a:ext cx="1538883" cy="56547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すこ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やか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746" y="1806350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417493" y="260648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候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281" y="2312235"/>
            <a:ext cx="1415772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コウ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908040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そうろう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417493" y="260648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借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16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りる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3859" y="692696"/>
            <a:ext cx="2031325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シャク・セキシャ</a:t>
            </a:r>
            <a:endParaRPr lang="ja-JP" altLang="en-US" sz="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信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305309"/>
            <a:ext cx="1415772" cy="6132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まこと・のぶ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70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5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側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808652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がわ・そば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702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ソク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8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仲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0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なか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1512369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チュウ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7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低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12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ひく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700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テイ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3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伝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90878"/>
            <a:ext cx="1661993" cy="6161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つた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699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デン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休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41676" y="2420888"/>
            <a:ext cx="1200329" cy="3432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やす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609" y="2175924"/>
            <a:ext cx="1200329" cy="25834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キュウ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3944" y="400862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訓読み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0440" y="303791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音読み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23424" y="5798660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953" y="5959329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一年生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52120" y="5847202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5882" y="5883370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難読字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働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90878"/>
            <a:ext cx="1661993" cy="6161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はたら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698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ドウ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5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付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08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ける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721028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フ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7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便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07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たよ</a:t>
            </a:r>
            <a:r>
              <a:rPr lang="en-US" altLang="ja-JP" sz="9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り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7028" y="808643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ビン・ベン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3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90875"/>
            <a:ext cx="1661993" cy="6161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たと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7" y="2116693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レイ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0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仮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0075" y="307594"/>
            <a:ext cx="1661993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かり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28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カ・ケ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価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0075" y="307594"/>
            <a:ext cx="1661993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あたい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592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件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0075" y="307594"/>
            <a:ext cx="1661993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くだり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391" y="1054680"/>
            <a:ext cx="1292662" cy="4620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ケン・ゲン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10508" y="398136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2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個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0075" y="307594"/>
            <a:ext cx="1661993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　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28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コ・カ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似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1804124"/>
            <a:ext cx="1415772" cy="3134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に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6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修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724" y="827863"/>
            <a:ext cx="1200329" cy="50744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シュウ・シュ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797439"/>
            <a:ext cx="1415772" cy="51482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おさ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作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14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つく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71" y="906063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サク・サ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3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像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1663861"/>
            <a:ext cx="1538883" cy="34153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かたち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724" y="827860"/>
            <a:ext cx="1200329" cy="50744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ゾウ・ショウ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10508" y="398136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任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90887"/>
            <a:ext cx="1661993" cy="6161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せる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391" y="1054689"/>
            <a:ext cx="1292662" cy="4620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ニン・ジン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仏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3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ほとけ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6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ブツ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2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保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7764" y="475121"/>
            <a:ext cx="1107996" cy="65315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たも</a:t>
            </a:r>
            <a:r>
              <a:rPr lang="en-US" altLang="ja-JP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</a:t>
            </a:r>
            <a:r>
              <a:rPr lang="en-US" altLang="ja-JP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</a:t>
            </a:r>
            <a:r>
              <a:rPr lang="en-US" altLang="ja-JP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つ）</a:t>
            </a:r>
            <a:endParaRPr lang="en-US" altLang="ja-JP" sz="6000" b="1" dirty="0" smtClean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901600"/>
            <a:ext cx="1661993" cy="49269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ホ・ホウ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8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供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5172" y="1050712"/>
            <a:ext cx="2400657" cy="4641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そな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える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</a:p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とも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5606" y="1403753"/>
            <a:ext cx="1846659" cy="41703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54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キョウ・ク・</a:t>
            </a:r>
            <a:endParaRPr lang="en-US" altLang="ja-JP" sz="5400" b="1" dirty="0" smtClean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r>
              <a:rPr lang="ja-JP" altLang="en-US" sz="54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グ</a:t>
            </a:r>
            <a:endParaRPr lang="ja-JP" altLang="en-US" sz="54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傷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5500" y="409509"/>
            <a:ext cx="1200329" cy="59240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きず・いた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</a:t>
            </a:r>
            <a:r>
              <a:rPr lang="en-US" altLang="ja-JP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4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ショウ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仁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7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ひと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3859" y="2060575"/>
            <a:ext cx="2031325" cy="31123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ジン・ジ</a:t>
            </a:r>
            <a:endParaRPr lang="en-US" altLang="ja-JP" sz="6000" b="1" dirty="0" smtClean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ニン</a:t>
            </a:r>
            <a:endParaRPr lang="ja-JP" altLang="en-US" sz="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3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値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556185"/>
            <a:ext cx="1538883" cy="56307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あたい・ね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47" y="2217699"/>
            <a:ext cx="1661993" cy="2446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チ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俳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2217697"/>
            <a:ext cx="1538883" cy="2307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　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1" y="1707869"/>
            <a:ext cx="1661993" cy="3323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ハイ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4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俵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1663857"/>
            <a:ext cx="1538883" cy="34153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たわら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2" y="1288390"/>
            <a:ext cx="1661993" cy="4162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ヒョウ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4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体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68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からだ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6492" y="806675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タイ・テイ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7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優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6216" y="1048733"/>
            <a:ext cx="2400657" cy="4641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72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やさ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しい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</a:p>
          <a:p>
            <a:pPr algn="ctr"/>
            <a:r>
              <a:rPr lang="ja-JP" altLang="en-US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すぐ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72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れる</a:t>
            </a:r>
            <a:r>
              <a:rPr lang="en-US" altLang="ja-JP" sz="7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7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2" y="1288390"/>
            <a:ext cx="1661993" cy="41623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ユウ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4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7236296" y="5949280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46085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にんべん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165523"/>
            <a:ext cx="56467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係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512379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かかり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5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使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895221"/>
            <a:ext cx="1661993" cy="4952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つか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599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住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1499554"/>
            <a:ext cx="1661993" cy="37439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</a:t>
            </a:r>
            <a:r>
              <a:rPr lang="en-US" altLang="ja-JP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1505934"/>
            <a:ext cx="1661993" cy="37183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ジュウ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他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53836" y="2116710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ほか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714599"/>
            <a:ext cx="1661993" cy="13009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タ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倍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60" y="2110267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バイ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53836" y="2116709"/>
            <a:ext cx="1661993" cy="2509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　</a:t>
            </a:r>
            <a:endParaRPr lang="ja-JP" altLang="en-US" sz="9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1779</TotalTime>
  <Words>279</Words>
  <Application>Microsoft Office PowerPoint</Application>
  <PresentationFormat>画面に合わせる (4:3)</PresentationFormat>
  <Paragraphs>174</Paragraphs>
  <Slides>41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41</vt:i4>
      </vt:variant>
    </vt:vector>
  </HeadingPairs>
  <TitlesOfParts>
    <vt:vector size="54" baseType="lpstr">
      <vt:lpstr>Calibri Light</vt:lpstr>
      <vt:lpstr>AR教科書体M</vt:lpstr>
      <vt:lpstr>Arial</vt:lpstr>
      <vt:lpstr>HGS教科書体</vt:lpstr>
      <vt:lpstr>AR P丸ゴシック体E</vt:lpstr>
      <vt:lpstr>ＭＳ Ｐ明朝</vt:lpstr>
      <vt:lpstr>AR P教科書体M</vt:lpstr>
      <vt:lpstr>Calibri</vt:lpstr>
      <vt:lpstr>ＭＳ Ｐゴシック</vt:lpstr>
      <vt:lpstr>フラッシュ１</vt:lpstr>
      <vt:lpstr>チエルフラッシュ</vt:lpstr>
      <vt:lpstr>1_デザインの設定</vt:lpstr>
      <vt:lpstr>2_デザインの設定</vt:lpstr>
      <vt:lpstr>漢字フラッシュカード 小学校で習う 　(にんべん)の つく漢字 音読み・訓読み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183</cp:revision>
  <cp:lastPrinted>2007-01-08T06:36:10Z</cp:lastPrinted>
  <dcterms:created xsi:type="dcterms:W3CDTF">2007-01-08T06:36:10Z</dcterms:created>
  <dcterms:modified xsi:type="dcterms:W3CDTF">2020-09-02T02:31:40Z</dcterms:modified>
</cp:coreProperties>
</file>