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6"/>
  </p:notesMasterIdLst>
  <p:sldIdLst>
    <p:sldId id="257" r:id="rId2"/>
    <p:sldId id="305" r:id="rId3"/>
    <p:sldId id="330" r:id="rId4"/>
    <p:sldId id="260" r:id="rId5"/>
    <p:sldId id="280" r:id="rId6"/>
    <p:sldId id="271" r:id="rId7"/>
    <p:sldId id="269" r:id="rId8"/>
    <p:sldId id="270" r:id="rId9"/>
    <p:sldId id="312" r:id="rId10"/>
    <p:sldId id="338" r:id="rId11"/>
    <p:sldId id="320" r:id="rId12"/>
    <p:sldId id="326" r:id="rId13"/>
    <p:sldId id="328" r:id="rId14"/>
    <p:sldId id="325" r:id="rId15"/>
    <p:sldId id="334" r:id="rId16"/>
    <p:sldId id="332" r:id="rId17"/>
    <p:sldId id="340" r:id="rId18"/>
    <p:sldId id="261" r:id="rId19"/>
    <p:sldId id="273" r:id="rId20"/>
    <p:sldId id="321" r:id="rId21"/>
    <p:sldId id="319" r:id="rId22"/>
    <p:sldId id="322" r:id="rId23"/>
    <p:sldId id="316" r:id="rId24"/>
    <p:sldId id="315" r:id="rId25"/>
    <p:sldId id="342" r:id="rId26"/>
    <p:sldId id="265" r:id="rId27"/>
    <p:sldId id="263" r:id="rId28"/>
    <p:sldId id="308" r:id="rId29"/>
    <p:sldId id="258" r:id="rId30"/>
    <p:sldId id="267" r:id="rId31"/>
    <p:sldId id="318" r:id="rId32"/>
    <p:sldId id="282" r:id="rId33"/>
    <p:sldId id="309" r:id="rId34"/>
    <p:sldId id="259" r:id="rId35"/>
    <p:sldId id="313" r:id="rId36"/>
    <p:sldId id="268" r:id="rId37"/>
    <p:sldId id="329" r:id="rId38"/>
    <p:sldId id="336" r:id="rId39"/>
    <p:sldId id="327" r:id="rId40"/>
    <p:sldId id="317" r:id="rId41"/>
    <p:sldId id="331" r:id="rId42"/>
    <p:sldId id="333" r:id="rId43"/>
    <p:sldId id="264" r:id="rId44"/>
    <p:sldId id="324" r:id="rId45"/>
    <p:sldId id="266" r:id="rId46"/>
    <p:sldId id="341" r:id="rId47"/>
    <p:sldId id="323" r:id="rId48"/>
    <p:sldId id="274" r:id="rId49"/>
    <p:sldId id="275" r:id="rId50"/>
    <p:sldId id="276" r:id="rId51"/>
    <p:sldId id="277" r:id="rId52"/>
    <p:sldId id="278" r:id="rId53"/>
    <p:sldId id="279" r:id="rId54"/>
    <p:sldId id="310" r:id="rId55"/>
    <p:sldId id="311" r:id="rId56"/>
    <p:sldId id="335" r:id="rId57"/>
    <p:sldId id="281" r:id="rId58"/>
    <p:sldId id="306" r:id="rId59"/>
    <p:sldId id="314" r:id="rId60"/>
    <p:sldId id="337" r:id="rId61"/>
    <p:sldId id="262" r:id="rId62"/>
    <p:sldId id="272" r:id="rId63"/>
    <p:sldId id="339" r:id="rId64"/>
    <p:sldId id="304" r:id="rId6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8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2340" y="8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3ADB8-4678-430A-96EE-D4F2F3C9586C}" type="datetimeFigureOut">
              <a:rPr kumimoji="1" lang="ja-JP" altLang="en-US" smtClean="0"/>
              <a:t>2020/6/22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0119D-50C6-4FB7-BD93-5F91FBBC3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344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5367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64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6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38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05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2556065" y="501811"/>
            <a:ext cx="4031873" cy="5735502"/>
          </a:xfrm>
          <a:prstGeom prst="rect">
            <a:avLst/>
          </a:prstGeom>
          <a:noFill/>
        </p:spPr>
        <p:txBody>
          <a:bodyPr vert="eaVert" wrap="square" rtlCol="0" anchor="ctr">
            <a:normAutofit fontScale="85000" lnSpcReduction="10000"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5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5709028" y="764706"/>
            <a:ext cx="2031325" cy="4636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</a:p>
        </p:txBody>
      </p:sp>
    </p:spTree>
    <p:extLst>
      <p:ext uri="{BB962C8B-B14F-4D97-AF65-F5344CB8AC3E}">
        <p14:creationId xmlns:p14="http://schemas.microsoft.com/office/powerpoint/2010/main" val="268757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2060B-D9AE-4BD5-AEED-56855F7B1BB8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512619" y="360496"/>
            <a:ext cx="8137525" cy="33845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4"/>
          </p:nvPr>
        </p:nvSpPr>
        <p:spPr>
          <a:xfrm>
            <a:off x="323529" y="3745046"/>
            <a:ext cx="8497565" cy="285230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</p:spTree>
    <p:extLst>
      <p:ext uri="{BB962C8B-B14F-4D97-AF65-F5344CB8AC3E}">
        <p14:creationId xmlns:p14="http://schemas.microsoft.com/office/powerpoint/2010/main" val="2130366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" name="フレーム 9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394"/>
            </a:avLst>
          </a:prstGeom>
          <a:solidFill>
            <a:srgbClr val="ED7D31">
              <a:lumMod val="75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kumimoji="0" lang="ja-JP" altLang="en-US" sz="1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15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3419" y="330165"/>
            <a:ext cx="7677161" cy="6258894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b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</a:t>
            </a:r>
            <a: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読める</a:t>
            </a:r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かな</a:t>
            </a:r>
            <a: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en-US" altLang="ja-JP" sz="96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itigo</a:t>
            </a:r>
            <a:r>
              <a:rPr lang="ja-JP" altLang="en-US" sz="96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 </a:t>
            </a: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いちご</a:t>
            </a:r>
            <a:endParaRPr lang="ja-JP" altLang="en-US" sz="80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223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21678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usi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うし</a:t>
            </a:r>
          </a:p>
        </p:txBody>
      </p:sp>
    </p:spTree>
    <p:extLst>
      <p:ext uri="{BB962C8B-B14F-4D97-AF65-F5344CB8AC3E}">
        <p14:creationId xmlns:p14="http://schemas.microsoft.com/office/powerpoint/2010/main" val="120291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soko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そこ</a:t>
            </a:r>
          </a:p>
        </p:txBody>
      </p:sp>
    </p:spTree>
    <p:extLst>
      <p:ext uri="{BB962C8B-B14F-4D97-AF65-F5344CB8AC3E}">
        <p14:creationId xmlns:p14="http://schemas.microsoft.com/office/powerpoint/2010/main" val="4064823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kani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かに</a:t>
            </a:r>
          </a:p>
        </p:txBody>
      </p:sp>
    </p:spTree>
    <p:extLst>
      <p:ext uri="{BB962C8B-B14F-4D97-AF65-F5344CB8AC3E}">
        <p14:creationId xmlns:p14="http://schemas.microsoft.com/office/powerpoint/2010/main" val="44865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kame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かめ</a:t>
            </a:r>
          </a:p>
        </p:txBody>
      </p:sp>
    </p:spTree>
    <p:extLst>
      <p:ext uri="{BB962C8B-B14F-4D97-AF65-F5344CB8AC3E}">
        <p14:creationId xmlns:p14="http://schemas.microsoft.com/office/powerpoint/2010/main" val="736981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heso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へそ</a:t>
            </a:r>
          </a:p>
        </p:txBody>
      </p:sp>
    </p:spTree>
    <p:extLst>
      <p:ext uri="{BB962C8B-B14F-4D97-AF65-F5344CB8AC3E}">
        <p14:creationId xmlns:p14="http://schemas.microsoft.com/office/powerpoint/2010/main" val="213403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hune</a:t>
            </a:r>
            <a:endParaRPr lang="en-US" altLang="ja-JP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ふね</a:t>
            </a:r>
          </a:p>
        </p:txBody>
      </p:sp>
    </p:spTree>
    <p:extLst>
      <p:ext uri="{BB962C8B-B14F-4D97-AF65-F5344CB8AC3E}">
        <p14:creationId xmlns:p14="http://schemas.microsoft.com/office/powerpoint/2010/main" val="158821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risu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りす</a:t>
            </a:r>
          </a:p>
        </p:txBody>
      </p:sp>
    </p:spTree>
    <p:extLst>
      <p:ext uri="{BB962C8B-B14F-4D97-AF65-F5344CB8AC3E}">
        <p14:creationId xmlns:p14="http://schemas.microsoft.com/office/powerpoint/2010/main" val="2992288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yuki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ゆき</a:t>
            </a:r>
          </a:p>
        </p:txBody>
      </p:sp>
    </p:spTree>
    <p:extLst>
      <p:ext uri="{BB962C8B-B14F-4D97-AF65-F5344CB8AC3E}">
        <p14:creationId xmlns:p14="http://schemas.microsoft.com/office/powerpoint/2010/main" val="52827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kiku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きく</a:t>
            </a:r>
          </a:p>
        </p:txBody>
      </p:sp>
    </p:spTree>
    <p:extLst>
      <p:ext uri="{BB962C8B-B14F-4D97-AF65-F5344CB8AC3E}">
        <p14:creationId xmlns:p14="http://schemas.microsoft.com/office/powerpoint/2010/main" val="1756631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020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musi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むし</a:t>
            </a:r>
          </a:p>
        </p:txBody>
      </p:sp>
    </p:spTree>
    <p:extLst>
      <p:ext uri="{BB962C8B-B14F-4D97-AF65-F5344CB8AC3E}">
        <p14:creationId xmlns:p14="http://schemas.microsoft.com/office/powerpoint/2010/main" val="114390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22284"/>
            <a:ext cx="8229600" cy="514744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ローマ字は訓令式です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たくさんのことばを練習しましょう。濁点のつかない言葉を表示します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日本語表示まで１秒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画面切り替えが２秒です</a:t>
            </a:r>
            <a:endParaRPr kumimoji="1" lang="ja-JP" altLang="en-US" sz="5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219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nasu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なす</a:t>
            </a:r>
          </a:p>
        </p:txBody>
      </p:sp>
    </p:spTree>
    <p:extLst>
      <p:ext uri="{BB962C8B-B14F-4D97-AF65-F5344CB8AC3E}">
        <p14:creationId xmlns:p14="http://schemas.microsoft.com/office/powerpoint/2010/main" val="1878842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huro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ふろ</a:t>
            </a:r>
          </a:p>
        </p:txBody>
      </p:sp>
    </p:spTree>
    <p:extLst>
      <p:ext uri="{BB962C8B-B14F-4D97-AF65-F5344CB8AC3E}">
        <p14:creationId xmlns:p14="http://schemas.microsoft.com/office/powerpoint/2010/main" val="3382419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hosi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ほし</a:t>
            </a:r>
          </a:p>
        </p:txBody>
      </p:sp>
    </p:spTree>
    <p:extLst>
      <p:ext uri="{BB962C8B-B14F-4D97-AF65-F5344CB8AC3E}">
        <p14:creationId xmlns:p14="http://schemas.microsoft.com/office/powerpoint/2010/main" val="14883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hato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はと</a:t>
            </a:r>
          </a:p>
        </p:txBody>
      </p:sp>
    </p:spTree>
    <p:extLst>
      <p:ext uri="{BB962C8B-B14F-4D97-AF65-F5344CB8AC3E}">
        <p14:creationId xmlns:p14="http://schemas.microsoft.com/office/powerpoint/2010/main" val="117050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momo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もも</a:t>
            </a:r>
          </a:p>
        </p:txBody>
      </p:sp>
    </p:spTree>
    <p:extLst>
      <p:ext uri="{BB962C8B-B14F-4D97-AF65-F5344CB8AC3E}">
        <p14:creationId xmlns:p14="http://schemas.microsoft.com/office/powerpoint/2010/main" val="291566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kaki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かき</a:t>
            </a:r>
          </a:p>
        </p:txBody>
      </p:sp>
    </p:spTree>
    <p:extLst>
      <p:ext uri="{BB962C8B-B14F-4D97-AF65-F5344CB8AC3E}">
        <p14:creationId xmlns:p14="http://schemas.microsoft.com/office/powerpoint/2010/main" val="108175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buta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ぶた</a:t>
            </a:r>
          </a:p>
        </p:txBody>
      </p:sp>
    </p:spTree>
    <p:extLst>
      <p:ext uri="{BB962C8B-B14F-4D97-AF65-F5344CB8AC3E}">
        <p14:creationId xmlns:p14="http://schemas.microsoft.com/office/powerpoint/2010/main" val="233283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geta</a:t>
            </a:r>
            <a:endParaRPr lang="en-US" altLang="ja-JP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げた</a:t>
            </a:r>
          </a:p>
        </p:txBody>
      </p:sp>
    </p:spTree>
    <p:extLst>
      <p:ext uri="{BB962C8B-B14F-4D97-AF65-F5344CB8AC3E}">
        <p14:creationId xmlns:p14="http://schemas.microsoft.com/office/powerpoint/2010/main" val="218699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580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Times New Roman" panose="02020603050405020304" pitchFamily="18" charset="0"/>
              </a:rPr>
              <a:t>yama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やま</a:t>
            </a:r>
          </a:p>
        </p:txBody>
      </p:sp>
    </p:spTree>
    <p:extLst>
      <p:ext uri="{BB962C8B-B14F-4D97-AF65-F5344CB8AC3E}">
        <p14:creationId xmlns:p14="http://schemas.microsoft.com/office/powerpoint/2010/main" val="3288170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580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Times New Roman" panose="02020603050405020304" pitchFamily="18" charset="0"/>
              </a:rPr>
              <a:t>itigo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いちご</a:t>
            </a:r>
          </a:p>
        </p:txBody>
      </p:sp>
    </p:spTree>
    <p:extLst>
      <p:ext uri="{BB962C8B-B14F-4D97-AF65-F5344CB8AC3E}">
        <p14:creationId xmlns:p14="http://schemas.microsoft.com/office/powerpoint/2010/main" val="370571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ao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あお</a:t>
            </a:r>
          </a:p>
        </p:txBody>
      </p:sp>
    </p:spTree>
    <p:extLst>
      <p:ext uri="{BB962C8B-B14F-4D97-AF65-F5344CB8AC3E}">
        <p14:creationId xmlns:p14="http://schemas.microsoft.com/office/powerpoint/2010/main" val="3136568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nabe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なべ</a:t>
            </a:r>
          </a:p>
        </p:txBody>
      </p:sp>
    </p:spTree>
    <p:extLst>
      <p:ext uri="{BB962C8B-B14F-4D97-AF65-F5344CB8AC3E}">
        <p14:creationId xmlns:p14="http://schemas.microsoft.com/office/powerpoint/2010/main" val="175089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564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mame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まめ</a:t>
            </a:r>
          </a:p>
        </p:txBody>
      </p:sp>
    </p:spTree>
    <p:extLst>
      <p:ext uri="{BB962C8B-B14F-4D97-AF65-F5344CB8AC3E}">
        <p14:creationId xmlns:p14="http://schemas.microsoft.com/office/powerpoint/2010/main" val="897614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semi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せみ</a:t>
            </a:r>
          </a:p>
        </p:txBody>
      </p:sp>
    </p:spTree>
    <p:extLst>
      <p:ext uri="{BB962C8B-B14F-4D97-AF65-F5344CB8AC3E}">
        <p14:creationId xmlns:p14="http://schemas.microsoft.com/office/powerpoint/2010/main" val="76251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iruka</a:t>
            </a:r>
            <a:endParaRPr lang="en-US" altLang="ja-JP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いるか</a:t>
            </a:r>
          </a:p>
        </p:txBody>
      </p:sp>
    </p:spTree>
    <p:extLst>
      <p:ext uri="{BB962C8B-B14F-4D97-AF65-F5344CB8AC3E}">
        <p14:creationId xmlns:p14="http://schemas.microsoft.com/office/powerpoint/2010/main" val="363915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taiko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たいこ</a:t>
            </a:r>
          </a:p>
        </p:txBody>
      </p:sp>
    </p:spTree>
    <p:extLst>
      <p:ext uri="{BB962C8B-B14F-4D97-AF65-F5344CB8AC3E}">
        <p14:creationId xmlns:p14="http://schemas.microsoft.com/office/powerpoint/2010/main" val="420794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suika</a:t>
            </a:r>
            <a:endParaRPr lang="en-US" altLang="ja-JP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すいか</a:t>
            </a:r>
          </a:p>
        </p:txBody>
      </p:sp>
    </p:spTree>
    <p:extLst>
      <p:ext uri="{BB962C8B-B14F-4D97-AF65-F5344CB8AC3E}">
        <p14:creationId xmlns:p14="http://schemas.microsoft.com/office/powerpoint/2010/main" val="424369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564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tokei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とけい</a:t>
            </a:r>
          </a:p>
        </p:txBody>
      </p:sp>
    </p:spTree>
    <p:extLst>
      <p:ext uri="{BB962C8B-B14F-4D97-AF65-F5344CB8AC3E}">
        <p14:creationId xmlns:p14="http://schemas.microsoft.com/office/powerpoint/2010/main" val="373436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asahi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あさひ</a:t>
            </a:r>
          </a:p>
        </p:txBody>
      </p:sp>
    </p:spTree>
    <p:extLst>
      <p:ext uri="{BB962C8B-B14F-4D97-AF65-F5344CB8AC3E}">
        <p14:creationId xmlns:p14="http://schemas.microsoft.com/office/powerpoint/2010/main" val="408261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panda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ぱんだ</a:t>
            </a:r>
          </a:p>
        </p:txBody>
      </p:sp>
    </p:spTree>
    <p:extLst>
      <p:ext uri="{BB962C8B-B14F-4D97-AF65-F5344CB8AC3E}">
        <p14:creationId xmlns:p14="http://schemas.microsoft.com/office/powerpoint/2010/main" val="294096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tonbo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とんぼ</a:t>
            </a:r>
          </a:p>
        </p:txBody>
      </p:sp>
    </p:spTree>
    <p:extLst>
      <p:ext uri="{BB962C8B-B14F-4D97-AF65-F5344CB8AC3E}">
        <p14:creationId xmlns:p14="http://schemas.microsoft.com/office/powerpoint/2010/main" val="2839172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ie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いえ</a:t>
            </a:r>
          </a:p>
        </p:txBody>
      </p:sp>
    </p:spTree>
    <p:extLst>
      <p:ext uri="{BB962C8B-B14F-4D97-AF65-F5344CB8AC3E}">
        <p14:creationId xmlns:p14="http://schemas.microsoft.com/office/powerpoint/2010/main" val="177547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denwa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でんわ</a:t>
            </a:r>
          </a:p>
        </p:txBody>
      </p:sp>
    </p:spTree>
    <p:extLst>
      <p:ext uri="{BB962C8B-B14F-4D97-AF65-F5344CB8AC3E}">
        <p14:creationId xmlns:p14="http://schemas.microsoft.com/office/powerpoint/2010/main" val="77513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yasai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やさい</a:t>
            </a:r>
          </a:p>
        </p:txBody>
      </p:sp>
    </p:spTree>
    <p:extLst>
      <p:ext uri="{BB962C8B-B14F-4D97-AF65-F5344CB8AC3E}">
        <p14:creationId xmlns:p14="http://schemas.microsoft.com/office/powerpoint/2010/main" val="2292758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sakura</a:t>
            </a:r>
            <a:endParaRPr lang="en-US" altLang="ja-JP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さくら</a:t>
            </a:r>
          </a:p>
        </p:txBody>
      </p:sp>
    </p:spTree>
    <p:extLst>
      <p:ext uri="{BB962C8B-B14F-4D97-AF65-F5344CB8AC3E}">
        <p14:creationId xmlns:p14="http://schemas.microsoft.com/office/powerpoint/2010/main" val="246571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tanuki</a:t>
            </a:r>
            <a:endParaRPr lang="en-US" altLang="ja-JP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たぬき</a:t>
            </a:r>
          </a:p>
        </p:txBody>
      </p:sp>
    </p:spTree>
    <p:extLst>
      <p:ext uri="{BB962C8B-B14F-4D97-AF65-F5344CB8AC3E}">
        <p14:creationId xmlns:p14="http://schemas.microsoft.com/office/powerpoint/2010/main" val="229424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302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sumire</a:t>
            </a:r>
            <a:endParaRPr lang="en-US" altLang="ja-JP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すみれ</a:t>
            </a:r>
          </a:p>
        </p:txBody>
      </p:sp>
    </p:spTree>
    <p:extLst>
      <p:ext uri="{BB962C8B-B14F-4D97-AF65-F5344CB8AC3E}">
        <p14:creationId xmlns:p14="http://schemas.microsoft.com/office/powerpoint/2010/main" val="36194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kuzira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くじら</a:t>
            </a:r>
          </a:p>
        </p:txBody>
      </p:sp>
    </p:spTree>
    <p:extLst>
      <p:ext uri="{BB962C8B-B14F-4D97-AF65-F5344CB8AC3E}">
        <p14:creationId xmlns:p14="http://schemas.microsoft.com/office/powerpoint/2010/main" val="293577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kitune</a:t>
            </a:r>
            <a:endParaRPr lang="en-US" altLang="ja-JP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きつね</a:t>
            </a:r>
          </a:p>
        </p:txBody>
      </p:sp>
    </p:spTree>
    <p:extLst>
      <p:ext uri="{BB962C8B-B14F-4D97-AF65-F5344CB8AC3E}">
        <p14:creationId xmlns:p14="http://schemas.microsoft.com/office/powerpoint/2010/main" val="4084983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020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hiyoko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ひよこ</a:t>
            </a:r>
          </a:p>
        </p:txBody>
      </p:sp>
    </p:spTree>
    <p:extLst>
      <p:ext uri="{BB962C8B-B14F-4D97-AF65-F5344CB8AC3E}">
        <p14:creationId xmlns:p14="http://schemas.microsoft.com/office/powerpoint/2010/main" val="3524689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302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medaka</a:t>
            </a:r>
            <a:endParaRPr lang="en-US" altLang="ja-JP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めだか</a:t>
            </a:r>
          </a:p>
        </p:txBody>
      </p:sp>
    </p:spTree>
    <p:extLst>
      <p:ext uri="{BB962C8B-B14F-4D97-AF65-F5344CB8AC3E}">
        <p14:creationId xmlns:p14="http://schemas.microsoft.com/office/powerpoint/2010/main" val="61392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suzume</a:t>
            </a:r>
            <a:endParaRPr lang="en-US" altLang="ja-JP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すずめ</a:t>
            </a:r>
          </a:p>
        </p:txBody>
      </p:sp>
    </p:spTree>
    <p:extLst>
      <p:ext uri="{BB962C8B-B14F-4D97-AF65-F5344CB8AC3E}">
        <p14:creationId xmlns:p14="http://schemas.microsoft.com/office/powerpoint/2010/main" val="272673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ei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えい</a:t>
            </a:r>
          </a:p>
        </p:txBody>
      </p:sp>
    </p:spTree>
    <p:extLst>
      <p:ext uri="{BB962C8B-B14F-4D97-AF65-F5344CB8AC3E}">
        <p14:creationId xmlns:p14="http://schemas.microsoft.com/office/powerpoint/2010/main" val="30388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enogu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えのぐ</a:t>
            </a:r>
          </a:p>
        </p:txBody>
      </p:sp>
    </p:spTree>
    <p:extLst>
      <p:ext uri="{BB962C8B-B14F-4D97-AF65-F5344CB8AC3E}">
        <p14:creationId xmlns:p14="http://schemas.microsoft.com/office/powerpoint/2010/main" val="30116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kirin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きりん</a:t>
            </a:r>
          </a:p>
        </p:txBody>
      </p:sp>
    </p:spTree>
    <p:extLst>
      <p:ext uri="{BB962C8B-B14F-4D97-AF65-F5344CB8AC3E}">
        <p14:creationId xmlns:p14="http://schemas.microsoft.com/office/powerpoint/2010/main" val="403594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piano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ぴあの</a:t>
            </a:r>
          </a:p>
        </p:txBody>
      </p:sp>
    </p:spTree>
    <p:extLst>
      <p:ext uri="{BB962C8B-B14F-4D97-AF65-F5344CB8AC3E}">
        <p14:creationId xmlns:p14="http://schemas.microsoft.com/office/powerpoint/2010/main" val="300245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mikan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みかん</a:t>
            </a:r>
          </a:p>
        </p:txBody>
      </p:sp>
    </p:spTree>
    <p:extLst>
      <p:ext uri="{BB962C8B-B14F-4D97-AF65-F5344CB8AC3E}">
        <p14:creationId xmlns:p14="http://schemas.microsoft.com/office/powerpoint/2010/main" val="390016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3" y="65420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banana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ばなな</a:t>
            </a:r>
          </a:p>
        </p:txBody>
      </p:sp>
    </p:spTree>
    <p:extLst>
      <p:ext uri="{BB962C8B-B14F-4D97-AF65-F5344CB8AC3E}">
        <p14:creationId xmlns:p14="http://schemas.microsoft.com/office/powerpoint/2010/main" val="410277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yumiya</a:t>
            </a:r>
            <a:endParaRPr lang="en-US" altLang="ja-JP" sz="2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ゆみや</a:t>
            </a:r>
          </a:p>
        </p:txBody>
      </p:sp>
    </p:spTree>
    <p:extLst>
      <p:ext uri="{BB962C8B-B14F-4D97-AF65-F5344CB8AC3E}">
        <p14:creationId xmlns:p14="http://schemas.microsoft.com/office/powerpoint/2010/main" val="227876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megane</a:t>
            </a:r>
            <a:endParaRPr lang="en-US" altLang="ja-JP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めがね</a:t>
            </a:r>
          </a:p>
        </p:txBody>
      </p:sp>
    </p:spTree>
    <p:extLst>
      <p:ext uri="{BB962C8B-B14F-4D97-AF65-F5344CB8AC3E}">
        <p14:creationId xmlns:p14="http://schemas.microsoft.com/office/powerpoint/2010/main" val="2770929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08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takenoko</a:t>
            </a:r>
            <a:endParaRPr lang="en-US" altLang="ja-JP" sz="208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たけのこ</a:t>
            </a:r>
          </a:p>
        </p:txBody>
      </p:sp>
    </p:spTree>
    <p:extLst>
      <p:ext uri="{BB962C8B-B14F-4D97-AF65-F5344CB8AC3E}">
        <p14:creationId xmlns:p14="http://schemas.microsoft.com/office/powerpoint/2010/main" val="212980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zarigani</a:t>
            </a:r>
            <a:endParaRPr lang="en-US" altLang="ja-JP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ざりがに</a:t>
            </a:r>
          </a:p>
        </p:txBody>
      </p:sp>
    </p:spTree>
    <p:extLst>
      <p:ext uri="{BB962C8B-B14F-4D97-AF65-F5344CB8AC3E}">
        <p14:creationId xmlns:p14="http://schemas.microsoft.com/office/powerpoint/2010/main" val="42019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08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tobibako</a:t>
            </a:r>
            <a:endParaRPr lang="en-US" altLang="ja-JP" sz="208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とびばこ</a:t>
            </a:r>
          </a:p>
        </p:txBody>
      </p:sp>
    </p:spTree>
    <p:extLst>
      <p:ext uri="{BB962C8B-B14F-4D97-AF65-F5344CB8AC3E}">
        <p14:creationId xmlns:p14="http://schemas.microsoft.com/office/powerpoint/2010/main" val="343351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ue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うえ</a:t>
            </a:r>
          </a:p>
        </p:txBody>
      </p:sp>
    </p:spTree>
    <p:extLst>
      <p:ext uri="{BB962C8B-B14F-4D97-AF65-F5344CB8AC3E}">
        <p14:creationId xmlns:p14="http://schemas.microsoft.com/office/powerpoint/2010/main" val="103113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donguri</a:t>
            </a:r>
            <a:endParaRPr lang="en-US" altLang="ja-JP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どんぐり</a:t>
            </a:r>
          </a:p>
        </p:txBody>
      </p:sp>
    </p:spTree>
    <p:extLst>
      <p:ext uri="{BB962C8B-B14F-4D97-AF65-F5344CB8AC3E}">
        <p14:creationId xmlns:p14="http://schemas.microsoft.com/office/powerpoint/2010/main" val="328863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08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himawari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ひまわり</a:t>
            </a:r>
          </a:p>
        </p:txBody>
      </p:sp>
    </p:spTree>
    <p:extLst>
      <p:ext uri="{BB962C8B-B14F-4D97-AF65-F5344CB8AC3E}">
        <p14:creationId xmlns:p14="http://schemas.microsoft.com/office/powerpoint/2010/main" val="39048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pengin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ぺんぎん</a:t>
            </a:r>
          </a:p>
        </p:txBody>
      </p:sp>
    </p:spTree>
    <p:extLst>
      <p:ext uri="{BB962C8B-B14F-4D97-AF65-F5344CB8AC3E}">
        <p14:creationId xmlns:p14="http://schemas.microsoft.com/office/powerpoint/2010/main" val="149409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tanpopo</a:t>
            </a:r>
            <a:endParaRPr lang="en-US" altLang="ja-JP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たんぽぽ</a:t>
            </a:r>
          </a:p>
        </p:txBody>
      </p:sp>
    </p:spTree>
    <p:extLst>
      <p:ext uri="{BB962C8B-B14F-4D97-AF65-F5344CB8AC3E}">
        <p14:creationId xmlns:p14="http://schemas.microsoft.com/office/powerpoint/2010/main" val="367436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動作設定ボタン: ユーザー設定 11">
            <a:hlinkClick r:id="" action="ppaction://hlinkshowjump?jump=endshow" highlightClick="1"/>
          </p:cNvPr>
          <p:cNvSpPr/>
          <p:nvPr/>
        </p:nvSpPr>
        <p:spPr>
          <a:xfrm>
            <a:off x="6660232" y="5445224"/>
            <a:ext cx="1080120" cy="54000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ysClr val="windowText" lastClr="000000"/>
                </a:solidFill>
              </a:rPr>
              <a:t>終了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23528" y="836712"/>
            <a:ext cx="8496944" cy="3096344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ローマ字読めるかな</a:t>
            </a:r>
          </a:p>
        </p:txBody>
      </p:sp>
    </p:spTree>
    <p:extLst>
      <p:ext uri="{BB962C8B-B14F-4D97-AF65-F5344CB8AC3E}">
        <p14:creationId xmlns:p14="http://schemas.microsoft.com/office/powerpoint/2010/main" val="157936621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koi</a:t>
            </a:r>
            <a:endParaRPr lang="en-US" altLang="ja-JP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こい</a:t>
            </a:r>
          </a:p>
        </p:txBody>
      </p:sp>
    </p:spTree>
    <p:extLst>
      <p:ext uri="{BB962C8B-B14F-4D97-AF65-F5344CB8AC3E}">
        <p14:creationId xmlns:p14="http://schemas.microsoft.com/office/powerpoint/2010/main" val="5556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kai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かい</a:t>
            </a:r>
          </a:p>
        </p:txBody>
      </p:sp>
    </p:spTree>
    <p:extLst>
      <p:ext uri="{BB962C8B-B14F-4D97-AF65-F5344CB8AC3E}">
        <p14:creationId xmlns:p14="http://schemas.microsoft.com/office/powerpoint/2010/main" val="222520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5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ike</a:t>
            </a:r>
            <a:endParaRPr lang="en-US" altLang="ja-JP" sz="2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いけ</a:t>
            </a:r>
          </a:p>
        </p:txBody>
      </p:sp>
    </p:spTree>
    <p:extLst>
      <p:ext uri="{BB962C8B-B14F-4D97-AF65-F5344CB8AC3E}">
        <p14:creationId xmlns:p14="http://schemas.microsoft.com/office/powerpoint/2010/main" val="2519360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166</Words>
  <Application>Microsoft Office PowerPoint</Application>
  <PresentationFormat>画面に合わせる (4:3)</PresentationFormat>
  <Paragraphs>131</Paragraphs>
  <Slides>64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64</vt:i4>
      </vt:variant>
    </vt:vector>
  </HeadingPairs>
  <TitlesOfParts>
    <vt:vector size="73" baseType="lpstr">
      <vt:lpstr>AR P丸ゴシック体E</vt:lpstr>
      <vt:lpstr>HGP教科書体</vt:lpstr>
      <vt:lpstr>HGS教科書体</vt:lpstr>
      <vt:lpstr>ＭＳ Ｐゴシック</vt:lpstr>
      <vt:lpstr>ＭＳ Ｐ明朝</vt:lpstr>
      <vt:lpstr>Arial</vt:lpstr>
      <vt:lpstr>Calibri</vt:lpstr>
      <vt:lpstr>Times New Roman</vt:lpstr>
      <vt:lpstr>フラッシュ１</vt:lpstr>
      <vt:lpstr>フラッシュカード ローマ字 読めるかな itigo いちご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フラッシュカード ローマ字 読めるかな あ～ん</dc:title>
  <dc:creator>小泉 浩</dc:creator>
  <cp:lastModifiedBy>小泉 浩</cp:lastModifiedBy>
  <cp:revision>14</cp:revision>
  <dcterms:created xsi:type="dcterms:W3CDTF">2020-06-22T01:25:35Z</dcterms:created>
  <dcterms:modified xsi:type="dcterms:W3CDTF">2020-06-22T05:09:52Z</dcterms:modified>
</cp:coreProperties>
</file>