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28"/>
  </p:notesMasterIdLst>
  <p:handoutMasterIdLst>
    <p:handoutMasterId r:id="rId29"/>
  </p:handoutMasterIdLst>
  <p:sldIdLst>
    <p:sldId id="569" r:id="rId5"/>
    <p:sldId id="460" r:id="rId6"/>
    <p:sldId id="440" r:id="rId7"/>
    <p:sldId id="499" r:id="rId8"/>
    <p:sldId id="479" r:id="rId9"/>
    <p:sldId id="480" r:id="rId10"/>
    <p:sldId id="483" r:id="rId11"/>
    <p:sldId id="502" r:id="rId12"/>
    <p:sldId id="501" r:id="rId13"/>
    <p:sldId id="495" r:id="rId14"/>
    <p:sldId id="506" r:id="rId15"/>
    <p:sldId id="490" r:id="rId16"/>
    <p:sldId id="484" r:id="rId17"/>
    <p:sldId id="481" r:id="rId18"/>
    <p:sldId id="482" r:id="rId19"/>
    <p:sldId id="485" r:id="rId20"/>
    <p:sldId id="486" r:id="rId21"/>
    <p:sldId id="487" r:id="rId22"/>
    <p:sldId id="488" r:id="rId23"/>
    <p:sldId id="500" r:id="rId24"/>
    <p:sldId id="489" r:id="rId25"/>
    <p:sldId id="498" r:id="rId26"/>
    <p:sldId id="538" r:id="rId27"/>
  </p:sldIdLst>
  <p:sldSz cx="9144000" cy="6858000" type="screen4x3"/>
  <p:notesSz cx="7099300" cy="10234613"/>
  <p:embeddedFontLst>
    <p:embeddedFont>
      <p:font typeface="AR P丸ゴシック体E" panose="020F0900000000000000" pitchFamily="50" charset="-128"/>
      <p:regular r:id="rId30"/>
    </p:embeddedFont>
    <p:embeddedFont>
      <p:font typeface="AR教科書体M" panose="03000609000000000000" pitchFamily="65" charset="-128"/>
      <p:regular r:id="rId31"/>
    </p:embeddedFont>
    <p:embeddedFont>
      <p:font typeface="HGS教科書体" panose="02020600000000000000" pitchFamily="18" charset="-128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HG教科書体" panose="02020609000000000000" pitchFamily="17" charset="-128"/>
      <p:regular r:id="rId35"/>
    </p:embeddedFont>
    <p:embeddedFont>
      <p:font typeface="AR P教科書体M" panose="03000600000000000000" pitchFamily="66" charset="-128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1182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23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841151"/>
            <a:ext cx="7677161" cy="4676081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鳥／鳥へんの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endParaRPr lang="ja-JP" altLang="en-US" sz="8123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鸛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36936"/>
            <a:ext cx="1723549" cy="63841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こうの</a:t>
            </a:r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とり</a:t>
            </a:r>
          </a:p>
        </p:txBody>
      </p:sp>
    </p:spTree>
    <p:extLst>
      <p:ext uri="{BB962C8B-B14F-4D97-AF65-F5344CB8AC3E}">
        <p14:creationId xmlns:p14="http://schemas.microsoft.com/office/powerpoint/2010/main" val="35578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鷺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さぎ</a:t>
            </a:r>
          </a:p>
        </p:txBody>
      </p:sp>
    </p:spTree>
    <p:extLst>
      <p:ext uri="{BB962C8B-B14F-4D97-AF65-F5344CB8AC3E}">
        <p14:creationId xmlns:p14="http://schemas.microsoft.com/office/powerpoint/2010/main" val="38142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たか</a:t>
            </a:r>
          </a:p>
        </p:txBody>
      </p:sp>
    </p:spTree>
    <p:extLst>
      <p:ext uri="{BB962C8B-B14F-4D97-AF65-F5344CB8AC3E}">
        <p14:creationId xmlns:p14="http://schemas.microsoft.com/office/powerpoint/2010/main" val="33966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つる</a:t>
            </a:r>
          </a:p>
        </p:txBody>
      </p:sp>
    </p:spTree>
    <p:extLst>
      <p:ext uri="{BB962C8B-B14F-4D97-AF65-F5344CB8AC3E}">
        <p14:creationId xmlns:p14="http://schemas.microsoft.com/office/powerpoint/2010/main" val="4263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鵇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6883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とき</a:t>
            </a:r>
          </a:p>
        </p:txBody>
      </p:sp>
    </p:spTree>
    <p:extLst>
      <p:ext uri="{BB962C8B-B14F-4D97-AF65-F5344CB8AC3E}">
        <p14:creationId xmlns:p14="http://schemas.microsoft.com/office/powerpoint/2010/main" val="4660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鳶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とんび</a:t>
            </a:r>
          </a:p>
        </p:txBody>
      </p:sp>
    </p:spTree>
    <p:extLst>
      <p:ext uri="{BB962C8B-B14F-4D97-AF65-F5344CB8AC3E}">
        <p14:creationId xmlns:p14="http://schemas.microsoft.com/office/powerpoint/2010/main" val="41811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2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にわとり</a:t>
            </a:r>
          </a:p>
        </p:txBody>
      </p:sp>
    </p:spTree>
    <p:extLst>
      <p:ext uri="{BB962C8B-B14F-4D97-AF65-F5344CB8AC3E}">
        <p14:creationId xmlns:p14="http://schemas.microsoft.com/office/powerpoint/2010/main" val="4383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はと</a:t>
            </a:r>
          </a:p>
        </p:txBody>
      </p:sp>
    </p:spTree>
    <p:extLst>
      <p:ext uri="{BB962C8B-B14F-4D97-AF65-F5344CB8AC3E}">
        <p14:creationId xmlns:p14="http://schemas.microsoft.com/office/powerpoint/2010/main" val="11085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149529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ひばり</a:t>
            </a:r>
          </a:p>
        </p:txBody>
      </p:sp>
    </p:spTree>
    <p:extLst>
      <p:ext uri="{BB962C8B-B14F-4D97-AF65-F5344CB8AC3E}">
        <p14:creationId xmlns:p14="http://schemas.microsoft.com/office/powerpoint/2010/main" val="3305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鴞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866116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ふくろう</a:t>
            </a:r>
          </a:p>
        </p:txBody>
      </p:sp>
    </p:spTree>
    <p:extLst>
      <p:ext uri="{BB962C8B-B14F-4D97-AF65-F5344CB8AC3E}">
        <p14:creationId xmlns:p14="http://schemas.microsoft.com/office/powerpoint/2010/main" val="173844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あひる</a:t>
            </a: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80899" y="866113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みみずく</a:t>
            </a:r>
          </a:p>
        </p:txBody>
      </p:sp>
    </p:spTree>
    <p:extLst>
      <p:ext uri="{BB962C8B-B14F-4D97-AF65-F5344CB8AC3E}">
        <p14:creationId xmlns:p14="http://schemas.microsoft.com/office/powerpoint/2010/main" val="245230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もず</a:t>
            </a:r>
          </a:p>
        </p:txBody>
      </p:sp>
    </p:spTree>
    <p:extLst>
      <p:ext uri="{BB962C8B-B14F-4D97-AF65-F5344CB8AC3E}">
        <p14:creationId xmlns:p14="http://schemas.microsoft.com/office/powerpoint/2010/main" val="232045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鷲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わし</a:t>
            </a:r>
          </a:p>
        </p:txBody>
      </p:sp>
    </p:spTree>
    <p:extLst>
      <p:ext uri="{BB962C8B-B14F-4D97-AF65-F5344CB8AC3E}">
        <p14:creationId xmlns:p14="http://schemas.microsoft.com/office/powerpoint/2010/main" val="1164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6660232" y="5445224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鳥／鳥</a:t>
            </a:r>
            <a:r>
              <a:rPr lang="ja-JP" altLang="en-US" sz="7200" b="1" kern="0" dirty="0" err="1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へんの</a:t>
            </a: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つく漢字</a:t>
            </a: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7536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</a:t>
            </a:r>
          </a:p>
        </p:txBody>
      </p:sp>
    </p:spTree>
    <p:extLst>
      <p:ext uri="{BB962C8B-B14F-4D97-AF65-F5344CB8AC3E}">
        <p14:creationId xmlns:p14="http://schemas.microsoft.com/office/powerpoint/2010/main" val="3876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866116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うぐいす</a:t>
            </a:r>
          </a:p>
        </p:txBody>
      </p:sp>
    </p:spTree>
    <p:extLst>
      <p:ext uri="{BB962C8B-B14F-4D97-AF65-F5344CB8AC3E}">
        <p14:creationId xmlns:p14="http://schemas.microsoft.com/office/powerpoint/2010/main" val="41951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うずら</a:t>
            </a:r>
          </a:p>
        </p:txBody>
      </p:sp>
    </p:spTree>
    <p:extLst>
      <p:ext uri="{BB962C8B-B14F-4D97-AF65-F5344CB8AC3E}">
        <p14:creationId xmlns:p14="http://schemas.microsoft.com/office/powerpoint/2010/main" val="19351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鴛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866115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おしどり</a:t>
            </a:r>
          </a:p>
        </p:txBody>
      </p:sp>
    </p:spTree>
    <p:extLst>
      <p:ext uri="{BB962C8B-B14F-4D97-AF65-F5344CB8AC3E}">
        <p14:creationId xmlns:p14="http://schemas.microsoft.com/office/powerpoint/2010/main" val="7735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鴨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かも</a:t>
            </a:r>
          </a:p>
        </p:txBody>
      </p:sp>
    </p:spTree>
    <p:extLst>
      <p:ext uri="{BB962C8B-B14F-4D97-AF65-F5344CB8AC3E}">
        <p14:creationId xmlns:p14="http://schemas.microsoft.com/office/powerpoint/2010/main" val="34485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かもめ</a:t>
            </a:r>
          </a:p>
        </p:txBody>
      </p:sp>
    </p:spTree>
    <p:extLst>
      <p:ext uri="{BB962C8B-B14F-4D97-AF65-F5344CB8AC3E}">
        <p14:creationId xmlns:p14="http://schemas.microsoft.com/office/powerpoint/2010/main" val="8273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鴗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3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かわせみ</a:t>
            </a:r>
          </a:p>
        </p:txBody>
      </p:sp>
    </p:spTree>
    <p:extLst>
      <p:ext uri="{BB962C8B-B14F-4D97-AF65-F5344CB8AC3E}">
        <p14:creationId xmlns:p14="http://schemas.microsoft.com/office/powerpoint/2010/main" val="38474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1532</TotalTime>
  <Words>56</Words>
  <Application>Microsoft Office PowerPoint</Application>
  <PresentationFormat>画面に合わせる (4:3)</PresentationFormat>
  <Paragraphs>47</Paragraphs>
  <Slides>23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23</vt:i4>
      </vt:variant>
    </vt:vector>
  </HeadingPairs>
  <TitlesOfParts>
    <vt:vector size="37" baseType="lpstr">
      <vt:lpstr>AR P丸ゴシック体E</vt:lpstr>
      <vt:lpstr>ＭＳ Ｐゴシック</vt:lpstr>
      <vt:lpstr>AR教科書体M</vt:lpstr>
      <vt:lpstr>HGS教科書体</vt:lpstr>
      <vt:lpstr>Calibri Light</vt:lpstr>
      <vt:lpstr>Arial</vt:lpstr>
      <vt:lpstr>HG教科書体</vt:lpstr>
      <vt:lpstr>AR P教科書体M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漢字フラッシュカード 鳥／鳥へんの つく漢字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151</cp:revision>
  <cp:lastPrinted>2007-01-08T06:36:10Z</cp:lastPrinted>
  <dcterms:created xsi:type="dcterms:W3CDTF">2007-01-08T06:36:10Z</dcterms:created>
  <dcterms:modified xsi:type="dcterms:W3CDTF">2020-06-19T06:09:52Z</dcterms:modified>
</cp:coreProperties>
</file>