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50" r:id="rId2"/>
    <p:sldMasterId id="2147483673" r:id="rId3"/>
    <p:sldMasterId id="2147483685" r:id="rId4"/>
  </p:sldMasterIdLst>
  <p:notesMasterIdLst>
    <p:notesMasterId r:id="rId37"/>
  </p:notesMasterIdLst>
  <p:handoutMasterIdLst>
    <p:handoutMasterId r:id="rId38"/>
  </p:handoutMasterIdLst>
  <p:sldIdLst>
    <p:sldId id="569" r:id="rId5"/>
    <p:sldId id="460" r:id="rId6"/>
    <p:sldId id="440" r:id="rId7"/>
    <p:sldId id="499" r:id="rId8"/>
    <p:sldId id="479" r:id="rId9"/>
    <p:sldId id="480" r:id="rId10"/>
    <p:sldId id="483" r:id="rId11"/>
    <p:sldId id="502" r:id="rId12"/>
    <p:sldId id="501" r:id="rId13"/>
    <p:sldId id="495" r:id="rId14"/>
    <p:sldId id="506" r:id="rId15"/>
    <p:sldId id="490" r:id="rId16"/>
    <p:sldId id="484" r:id="rId17"/>
    <p:sldId id="481" r:id="rId18"/>
    <p:sldId id="482" r:id="rId19"/>
    <p:sldId id="485" r:id="rId20"/>
    <p:sldId id="486" r:id="rId21"/>
    <p:sldId id="487" r:id="rId22"/>
    <p:sldId id="488" r:id="rId23"/>
    <p:sldId id="500" r:id="rId24"/>
    <p:sldId id="489" r:id="rId25"/>
    <p:sldId id="498" r:id="rId26"/>
    <p:sldId id="570" r:id="rId27"/>
    <p:sldId id="571" r:id="rId28"/>
    <p:sldId id="572" r:id="rId29"/>
    <p:sldId id="573" r:id="rId30"/>
    <p:sldId id="574" r:id="rId31"/>
    <p:sldId id="575" r:id="rId32"/>
    <p:sldId id="576" r:id="rId33"/>
    <p:sldId id="577" r:id="rId34"/>
    <p:sldId id="578" r:id="rId35"/>
    <p:sldId id="538" r:id="rId36"/>
  </p:sldIdLst>
  <p:sldSz cx="9144000" cy="6858000" type="screen4x3"/>
  <p:notesSz cx="7099300" cy="10234613"/>
  <p:embeddedFontLst>
    <p:embeddedFont>
      <p:font typeface="AR教科書体M" panose="03000609000000000000" pitchFamily="65" charset="-128"/>
      <p:regular r:id="rId39"/>
    </p:embeddedFont>
    <p:embeddedFont>
      <p:font typeface="HGS教科書体" panose="02020600000000000000" pitchFamily="18" charset="-128"/>
      <p:regular r:id="rId40"/>
    </p:embeddedFont>
    <p:embeddedFont>
      <p:font typeface="AR P丸ゴシック体E" panose="020F0900000000000000" pitchFamily="50" charset="-128"/>
      <p:regular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AR P教科書体M" panose="03000600000000000000" pitchFamily="66" charset="-128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>
          <p15:clr>
            <a:srgbClr val="A4A3A4"/>
          </p15:clr>
        </p15:guide>
        <p15:guide id="2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FFCC99"/>
    <a:srgbClr val="3333CC"/>
    <a:srgbClr val="993366"/>
    <a:srgbClr val="D60093"/>
    <a:srgbClr val="FF6600"/>
    <a:srgbClr val="00CC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44" autoAdjust="0"/>
    <p:restoredTop sz="94667" autoAdjust="0"/>
  </p:normalViewPr>
  <p:slideViewPr>
    <p:cSldViewPr>
      <p:cViewPr varScale="1">
        <p:scale>
          <a:sx n="66" d="100"/>
          <a:sy n="66" d="100"/>
        </p:scale>
        <p:origin x="1182" y="78"/>
      </p:cViewPr>
      <p:guideLst>
        <p:guide orient="horz" pos="1298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13808B2D-9F35-4467-A254-702C5810A7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6495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9033DF5A-B745-4DC4-90C8-47AF6EBC18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7796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B9FA7F7-DFF2-4C27-B6C8-5047A4E960B5}" type="slidenum">
              <a:rPr lang="en-US" altLang="ja-JP" sz="1300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 sz="130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0431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B9FA7F7-DFF2-4C27-B6C8-5047A4E960B5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32</a:t>
            </a:fld>
            <a:endParaRPr lang="en-US" altLang="ja-JP" sz="1300" smtClean="0">
              <a:ea typeface="ＭＳ Ｐゴシック" panose="020B0600070205080204" pitchFamily="50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419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327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173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5982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480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1F322-B37B-43C7-8957-2F0BFA92B7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9629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345E4-0B83-45EE-AC83-D06D86B510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4089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CCF3A-572E-4C65-80AD-D866E022D8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63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B128-BE4D-4B5A-8756-0947752496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3937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6F80-287D-4474-A57B-A7DE589892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3163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0D4C3-0B25-4050-BFF0-B89CA8C216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97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9A406-7EFD-4873-BBA4-29ED63A58B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622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7329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A3952-1207-41F5-9D33-027FFF276B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7008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672B5-7248-41BF-B1D7-696940EE17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5970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47ED0-0284-4AA1-9E60-96D79FC03E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1719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CF012-1C98-4124-A9B9-AF1CE135D5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6100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79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91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43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19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365127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20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3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6252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5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33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01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9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06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80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8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96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82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365127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1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2926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07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59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66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97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7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8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549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783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rmAutofit fontScale="85000" lnSpcReduction="10000"/>
          </a:bodyPr>
          <a:lstStyle/>
          <a:p>
            <a:r>
              <a:rPr kumimoji="1" lang="ja-JP" altLang="en-US" sz="25000" b="1" dirty="0" smtClean="0">
                <a:solidFill>
                  <a:schemeClr val="bg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漢字</a:t>
            </a:r>
            <a:endParaRPr kumimoji="1" lang="ja-JP" altLang="en-US" sz="25000" b="1" dirty="0">
              <a:solidFill>
                <a:schemeClr val="bg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6" name="テキスト ボックス 5"/>
          <p:cNvSpPr txBox="1"/>
          <p:nvPr userDrawn="1"/>
        </p:nvSpPr>
        <p:spPr>
          <a:xfrm>
            <a:off x="5709027" y="764704"/>
            <a:ext cx="2031325" cy="46368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0" b="1" dirty="0" smtClean="0">
                <a:solidFill>
                  <a:schemeClr val="bg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かんじ</a:t>
            </a:r>
            <a:endParaRPr kumimoji="1" lang="ja-JP" altLang="en-US" sz="12000" b="1" dirty="0">
              <a:solidFill>
                <a:schemeClr val="bg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63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2060B-D9AE-4BD5-AEED-56855F7B1BB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92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658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4C2060B-D9AE-4BD5-AEED-56855F7B1B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" name="フレーム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94"/>
            </a:avLst>
          </a:prstGeom>
          <a:solidFill>
            <a:srgbClr val="ED7D31">
              <a:lumMod val="7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9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01F4DF7-C4AA-48C3-8563-9D2376A9D1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7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6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3419" y="841151"/>
            <a:ext cx="7677161" cy="4676081"/>
          </a:xfrm>
          <a:ln w="38100">
            <a:solidFill>
              <a:srgbClr val="FFFF00"/>
            </a:solidFill>
          </a:ln>
        </p:spPr>
        <p:txBody>
          <a:bodyPr anchor="t">
            <a:noAutofit/>
          </a:bodyPr>
          <a:lstStyle/>
          <a:p>
            <a:r>
              <a:rPr lang="ja-JP" altLang="en-US" sz="8123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漢字フラッシュカード</a:t>
            </a:r>
            <a:br>
              <a:rPr lang="ja-JP" altLang="en-US" sz="8123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魚／魚へん</a:t>
            </a:r>
            <a:r>
              <a:rPr lang="ja-JP" altLang="en-US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</a:t>
            </a:r>
            <a:r>
              <a:rPr lang="en-US" altLang="ja-JP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つく漢字</a:t>
            </a:r>
            <a:endParaRPr lang="ja-JP" altLang="en-US" sz="8123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フレーム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4663"/>
              </a:avLst>
            </a:prstGeom>
            <a:solidFill>
              <a:schemeClr val="accent2">
                <a:lumMod val="7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フレーム 8"/>
            <p:cNvSpPr/>
            <p:nvPr/>
          </p:nvSpPr>
          <p:spPr>
            <a:xfrm>
              <a:off x="323528" y="332656"/>
              <a:ext cx="8496944" cy="6192688"/>
            </a:xfrm>
            <a:prstGeom prst="frame">
              <a:avLst>
                <a:gd name="adj1" fmla="val 2909"/>
              </a:avLst>
            </a:prstGeom>
            <a:solidFill>
              <a:srgbClr val="FFCC99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228769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鯑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866114"/>
            <a:ext cx="1723549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かずのこ</a:t>
            </a:r>
          </a:p>
        </p:txBody>
      </p:sp>
    </p:spTree>
    <p:extLst>
      <p:ext uri="{BB962C8B-B14F-4D97-AF65-F5344CB8AC3E}">
        <p14:creationId xmlns:p14="http://schemas.microsoft.com/office/powerpoint/2010/main" val="355780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鰹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2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かつお</a:t>
            </a:r>
          </a:p>
        </p:txBody>
      </p:sp>
    </p:spTree>
    <p:extLst>
      <p:ext uri="{BB962C8B-B14F-4D97-AF65-F5344CB8AC3E}">
        <p14:creationId xmlns:p14="http://schemas.microsoft.com/office/powerpoint/2010/main" val="381426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鰈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1495297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かれい</a:t>
            </a:r>
          </a:p>
        </p:txBody>
      </p:sp>
    </p:spTree>
    <p:extLst>
      <p:ext uri="{BB962C8B-B14F-4D97-AF65-F5344CB8AC3E}">
        <p14:creationId xmlns:p14="http://schemas.microsoft.com/office/powerpoint/2010/main" val="33966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鱚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2124471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きす</a:t>
            </a:r>
          </a:p>
        </p:txBody>
      </p:sp>
    </p:spTree>
    <p:extLst>
      <p:ext uri="{BB962C8B-B14F-4D97-AF65-F5344CB8AC3E}">
        <p14:creationId xmlns:p14="http://schemas.microsoft.com/office/powerpoint/2010/main" val="426301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鯨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36883" y="1495294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くじら</a:t>
            </a:r>
          </a:p>
        </p:txBody>
      </p:sp>
    </p:spTree>
    <p:extLst>
      <p:ext uri="{BB962C8B-B14F-4D97-AF65-F5344CB8AC3E}">
        <p14:creationId xmlns:p14="http://schemas.microsoft.com/office/powerpoint/2010/main" val="46607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鯉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2124472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こい</a:t>
            </a:r>
          </a:p>
        </p:txBody>
      </p:sp>
    </p:spTree>
    <p:extLst>
      <p:ext uri="{BB962C8B-B14F-4D97-AF65-F5344CB8AC3E}">
        <p14:creationId xmlns:p14="http://schemas.microsoft.com/office/powerpoint/2010/main" val="418119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鮭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2124469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さけ</a:t>
            </a:r>
          </a:p>
        </p:txBody>
      </p:sp>
    </p:spTree>
    <p:extLst>
      <p:ext uri="{BB962C8B-B14F-4D97-AF65-F5344CB8AC3E}">
        <p14:creationId xmlns:p14="http://schemas.microsoft.com/office/powerpoint/2010/main" val="4383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鯖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2124473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さば</a:t>
            </a:r>
          </a:p>
        </p:txBody>
      </p:sp>
    </p:spTree>
    <p:extLst>
      <p:ext uri="{BB962C8B-B14F-4D97-AF65-F5344CB8AC3E}">
        <p14:creationId xmlns:p14="http://schemas.microsoft.com/office/powerpoint/2010/main" val="110852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鮫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80899" y="2124471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さめ</a:t>
            </a:r>
          </a:p>
        </p:txBody>
      </p:sp>
    </p:spTree>
    <p:extLst>
      <p:ext uri="{BB962C8B-B14F-4D97-AF65-F5344CB8AC3E}">
        <p14:creationId xmlns:p14="http://schemas.microsoft.com/office/powerpoint/2010/main" val="33054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鰆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80899" y="1495294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さわら</a:t>
            </a:r>
          </a:p>
        </p:txBody>
      </p:sp>
    </p:spTree>
    <p:extLst>
      <p:ext uri="{BB962C8B-B14F-4D97-AF65-F5344CB8AC3E}">
        <p14:creationId xmlns:p14="http://schemas.microsoft.com/office/powerpoint/2010/main" val="17384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鯏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5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あさり</a:t>
            </a:r>
          </a:p>
        </p:txBody>
      </p:sp>
    </p:spTree>
    <p:extLst>
      <p:ext uri="{BB962C8B-B14F-4D97-AF65-F5344CB8AC3E}">
        <p14:creationId xmlns:p14="http://schemas.microsoft.com/office/powerpoint/2010/main" val="8363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鯱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80899" y="1495291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しゃち</a:t>
            </a:r>
          </a:p>
        </p:txBody>
      </p:sp>
    </p:spTree>
    <p:extLst>
      <p:ext uri="{BB962C8B-B14F-4D97-AF65-F5344CB8AC3E}">
        <p14:creationId xmlns:p14="http://schemas.microsoft.com/office/powerpoint/2010/main" val="245230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鱸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2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すずき</a:t>
            </a:r>
          </a:p>
        </p:txBody>
      </p:sp>
    </p:spTree>
    <p:extLst>
      <p:ext uri="{BB962C8B-B14F-4D97-AF65-F5344CB8AC3E}">
        <p14:creationId xmlns:p14="http://schemas.microsoft.com/office/powerpoint/2010/main" val="232045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鯛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21244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たい</a:t>
            </a:r>
          </a:p>
        </p:txBody>
      </p:sp>
    </p:spTree>
    <p:extLst>
      <p:ext uri="{BB962C8B-B14F-4D97-AF65-F5344CB8AC3E}">
        <p14:creationId xmlns:p14="http://schemas.microsoft.com/office/powerpoint/2010/main" val="11646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鮹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21244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たこ</a:t>
            </a:r>
          </a:p>
        </p:txBody>
      </p:sp>
    </p:spTree>
    <p:extLst>
      <p:ext uri="{BB962C8B-B14F-4D97-AF65-F5344CB8AC3E}">
        <p14:creationId xmlns:p14="http://schemas.microsoft.com/office/powerpoint/2010/main" val="250095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鱈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21244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たら</a:t>
            </a:r>
          </a:p>
        </p:txBody>
      </p:sp>
    </p:spTree>
    <p:extLst>
      <p:ext uri="{BB962C8B-B14F-4D97-AF65-F5344CB8AC3E}">
        <p14:creationId xmlns:p14="http://schemas.microsoft.com/office/powerpoint/2010/main" val="46894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7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なまず</a:t>
            </a:r>
          </a:p>
        </p:txBody>
      </p:sp>
    </p:spTree>
    <p:extLst>
      <p:ext uri="{BB962C8B-B14F-4D97-AF65-F5344CB8AC3E}">
        <p14:creationId xmlns:p14="http://schemas.microsoft.com/office/powerpoint/2010/main" val="356406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鯡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7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にしん</a:t>
            </a:r>
          </a:p>
        </p:txBody>
      </p:sp>
    </p:spTree>
    <p:extLst>
      <p:ext uri="{BB962C8B-B14F-4D97-AF65-F5344CB8AC3E}">
        <p14:creationId xmlns:p14="http://schemas.microsoft.com/office/powerpoint/2010/main" val="29491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鮃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7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ひらめ</a:t>
            </a:r>
          </a:p>
        </p:txBody>
      </p:sp>
    </p:spTree>
    <p:extLst>
      <p:ext uri="{BB962C8B-B14F-4D97-AF65-F5344CB8AC3E}">
        <p14:creationId xmlns:p14="http://schemas.microsoft.com/office/powerpoint/2010/main" val="8819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鮒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21244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ふな</a:t>
            </a:r>
          </a:p>
        </p:txBody>
      </p:sp>
    </p:spTree>
    <p:extLst>
      <p:ext uri="{BB962C8B-B14F-4D97-AF65-F5344CB8AC3E}">
        <p14:creationId xmlns:p14="http://schemas.microsoft.com/office/powerpoint/2010/main" val="354095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鰤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21244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ぶり</a:t>
            </a:r>
          </a:p>
        </p:txBody>
      </p:sp>
    </p:spTree>
    <p:extLst>
      <p:ext uri="{BB962C8B-B14F-4D97-AF65-F5344CB8AC3E}">
        <p14:creationId xmlns:p14="http://schemas.microsoft.com/office/powerpoint/2010/main" val="122386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鯵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21244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あじ</a:t>
            </a:r>
          </a:p>
        </p:txBody>
      </p:sp>
    </p:spTree>
    <p:extLst>
      <p:ext uri="{BB962C8B-B14F-4D97-AF65-F5344CB8AC3E}">
        <p14:creationId xmlns:p14="http://schemas.microsoft.com/office/powerpoint/2010/main" val="3876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鮪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7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まぐろ</a:t>
            </a:r>
          </a:p>
        </p:txBody>
      </p:sp>
    </p:spTree>
    <p:extLst>
      <p:ext uri="{BB962C8B-B14F-4D97-AF65-F5344CB8AC3E}">
        <p14:creationId xmlns:p14="http://schemas.microsoft.com/office/powerpoint/2010/main" val="4724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鱒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21244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ます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428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動作設定ボタン: ユーザー設定 11">
            <a:hlinkClick r:id="" action="ppaction://hlinkshowjump?jump=endshow" highlightClick="1"/>
          </p:cNvPr>
          <p:cNvSpPr/>
          <p:nvPr/>
        </p:nvSpPr>
        <p:spPr>
          <a:xfrm>
            <a:off x="6660232" y="5445224"/>
            <a:ext cx="1080120" cy="540000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ysClr val="windowText" lastClr="000000"/>
                </a:solidFill>
              </a:rPr>
              <a:t>終了</a:t>
            </a:r>
            <a:endParaRPr kumimoji="1" lang="ja-JP" alt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23528" y="836712"/>
            <a:ext cx="8496944" cy="309634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>漢字フラッシュカード</a:t>
            </a:r>
            <a:r>
              <a:rPr lang="en-US" altLang="ja-JP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/>
            </a:r>
            <a:br>
              <a:rPr lang="en-US" altLang="ja-JP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</a:br>
            <a:r>
              <a:rPr lang="ja-JP" altLang="en-US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>魚／魚</a:t>
            </a:r>
            <a:r>
              <a:rPr lang="ja-JP" altLang="en-US" sz="7200" b="1" kern="0" dirty="0" err="1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>へん</a:t>
            </a:r>
            <a:r>
              <a:rPr lang="ja-JP" altLang="en-US" sz="7200" b="1" kern="0" dirty="0" err="1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>の</a:t>
            </a:r>
            <a:r>
              <a:rPr lang="ja-JP" altLang="en-US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>つく漢字</a:t>
            </a:r>
          </a:p>
        </p:txBody>
      </p:sp>
    </p:spTree>
    <p:extLst>
      <p:ext uri="{BB962C8B-B14F-4D97-AF65-F5344CB8AC3E}">
        <p14:creationId xmlns:p14="http://schemas.microsoft.com/office/powerpoint/2010/main" val="6381087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鮎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2124473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あゆ</a:t>
            </a:r>
          </a:p>
        </p:txBody>
      </p:sp>
    </p:spTree>
    <p:extLst>
      <p:ext uri="{BB962C8B-B14F-4D97-AF65-F5344CB8AC3E}">
        <p14:creationId xmlns:p14="http://schemas.microsoft.com/office/powerpoint/2010/main" val="419510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鮑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5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あわび</a:t>
            </a:r>
          </a:p>
        </p:txBody>
      </p:sp>
    </p:spTree>
    <p:extLst>
      <p:ext uri="{BB962C8B-B14F-4D97-AF65-F5344CB8AC3E}">
        <p14:creationId xmlns:p14="http://schemas.microsoft.com/office/powerpoint/2010/main" val="193512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鯆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3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いるか</a:t>
            </a:r>
          </a:p>
        </p:txBody>
      </p:sp>
    </p:spTree>
    <p:extLst>
      <p:ext uri="{BB962C8B-B14F-4D97-AF65-F5344CB8AC3E}">
        <p14:creationId xmlns:p14="http://schemas.microsoft.com/office/powerpoint/2010/main" val="77351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鰯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4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いわし</a:t>
            </a:r>
          </a:p>
        </p:txBody>
      </p:sp>
    </p:spTree>
    <p:extLst>
      <p:ext uri="{BB962C8B-B14F-4D97-AF65-F5344CB8AC3E}">
        <p14:creationId xmlns:p14="http://schemas.microsoft.com/office/powerpoint/2010/main" val="34485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鰻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1495295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うなぎ</a:t>
            </a:r>
          </a:p>
        </p:txBody>
      </p:sp>
    </p:spTree>
    <p:extLst>
      <p:ext uri="{BB962C8B-B14F-4D97-AF65-F5344CB8AC3E}">
        <p14:creationId xmlns:p14="http://schemas.microsoft.com/office/powerpoint/2010/main" val="82733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鰍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1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かじか</a:t>
            </a:r>
          </a:p>
        </p:txBody>
      </p:sp>
    </p:spTree>
    <p:extLst>
      <p:ext uri="{BB962C8B-B14F-4D97-AF65-F5344CB8AC3E}">
        <p14:creationId xmlns:p14="http://schemas.microsoft.com/office/powerpoint/2010/main" val="384745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チエルフラッシュ">
  <a:themeElements>
    <a:clrScheme name="チエルフラッシュ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チエルフラッシュ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チエルフラッシュ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66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66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1502</TotalTime>
  <Words>71</Words>
  <Application>Microsoft Office PowerPoint</Application>
  <PresentationFormat>画面に合わせる (4:3)</PresentationFormat>
  <Paragraphs>65</Paragraphs>
  <Slides>32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32</vt:i4>
      </vt:variant>
    </vt:vector>
  </HeadingPairs>
  <TitlesOfParts>
    <vt:vector size="45" baseType="lpstr">
      <vt:lpstr>ＭＳ Ｐゴシック</vt:lpstr>
      <vt:lpstr>AR教科書体M</vt:lpstr>
      <vt:lpstr>HGS教科書体</vt:lpstr>
      <vt:lpstr>AR P丸ゴシック体E</vt:lpstr>
      <vt:lpstr>Calibri Light</vt:lpstr>
      <vt:lpstr>Arial</vt:lpstr>
      <vt:lpstr>AR P教科書体M</vt:lpstr>
      <vt:lpstr>ＭＳ Ｐ明朝</vt:lpstr>
      <vt:lpstr>Calibri</vt:lpstr>
      <vt:lpstr>フラッシュ１</vt:lpstr>
      <vt:lpstr>チエルフラッシュ</vt:lpstr>
      <vt:lpstr>1_デザインの設定</vt:lpstr>
      <vt:lpstr>2_デザインの設定</vt:lpstr>
      <vt:lpstr>漢字フラッシュカード 魚／魚へんの つく漢字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チエル 株式会社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テンプレート</dc:title>
  <dc:creator>小泉 浩</dc:creator>
  <cp:lastModifiedBy>小泉 浩</cp:lastModifiedBy>
  <cp:revision>154</cp:revision>
  <cp:lastPrinted>2007-01-08T06:36:10Z</cp:lastPrinted>
  <dcterms:created xsi:type="dcterms:W3CDTF">2007-01-08T06:36:10Z</dcterms:created>
  <dcterms:modified xsi:type="dcterms:W3CDTF">2020-06-19T08:19:03Z</dcterms:modified>
</cp:coreProperties>
</file>