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50" r:id="rId2"/>
  </p:sldMasterIdLst>
  <p:notesMasterIdLst>
    <p:notesMasterId r:id="rId18"/>
  </p:notesMasterIdLst>
  <p:handoutMasterIdLst>
    <p:handoutMasterId r:id="rId19"/>
  </p:handoutMasterIdLst>
  <p:sldIdLst>
    <p:sldId id="633" r:id="rId3"/>
    <p:sldId id="570" r:id="rId4"/>
    <p:sldId id="634" r:id="rId5"/>
    <p:sldId id="635" r:id="rId6"/>
    <p:sldId id="636" r:id="rId7"/>
    <p:sldId id="637" r:id="rId8"/>
    <p:sldId id="638" r:id="rId9"/>
    <p:sldId id="639" r:id="rId10"/>
    <p:sldId id="640" r:id="rId11"/>
    <p:sldId id="641" r:id="rId12"/>
    <p:sldId id="642" r:id="rId13"/>
    <p:sldId id="643" r:id="rId14"/>
    <p:sldId id="644" r:id="rId15"/>
    <p:sldId id="645" r:id="rId16"/>
    <p:sldId id="646" r:id="rId17"/>
  </p:sldIdLst>
  <p:sldSz cx="9144000" cy="6858000" type="screen4x3"/>
  <p:notesSz cx="7099300" cy="10234613"/>
  <p:embeddedFontLst>
    <p:embeddedFont>
      <p:font typeface="AR P教科書体M" panose="03000600000000000000" pitchFamily="66" charset="-128"/>
      <p:regular r:id="rId20"/>
    </p:embeddedFont>
    <p:embeddedFont>
      <p:font typeface="HGP教科書体" panose="02020600000000000000" pitchFamily="18" charset="-128"/>
      <p:regular r:id="rId21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3333CC"/>
    <a:srgbClr val="993366"/>
    <a:srgbClr val="D60093"/>
    <a:srgbClr val="FF6600"/>
    <a:srgbClr val="00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53" autoAdjust="0"/>
    <p:restoredTop sz="94667" autoAdjust="0"/>
  </p:normalViewPr>
  <p:slideViewPr>
    <p:cSldViewPr>
      <p:cViewPr varScale="1">
        <p:scale>
          <a:sx n="66" d="100"/>
          <a:sy n="66" d="100"/>
        </p:scale>
        <p:origin x="1272" y="78"/>
      </p:cViewPr>
      <p:guideLst>
        <p:guide orient="horz" pos="1298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font" Target="fonts/font2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13808B2D-9F35-4467-A254-702C5810A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49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033DF5A-B745-4DC4-90C8-47AF6EBC18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9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98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800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F322-B37B-43C7-8957-2F0BFA92B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29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45E4-0B83-45EE-AC83-D06D86B510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089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CF3A-572E-4C65-80AD-D866E022D8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128-BE4D-4B5A-8756-094775249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937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6F80-287D-4474-A57B-A7DE589892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163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4C3-0B25-4050-BFF0-B89CA8C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7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A406-7EFD-4873-BBA4-29ED63A58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228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3952-1207-41F5-9D33-027FFF276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700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329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672B5-7248-41BF-B1D7-696940EE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970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7ED0-0284-4AA1-9E60-96D79FC03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719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F012-1C98-4124-A9B9-AF1CE135D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10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25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92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49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78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963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586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73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323528" y="332656"/>
            <a:ext cx="8496944" cy="6192688"/>
          </a:xfrm>
          <a:prstGeom prst="frame">
            <a:avLst>
              <a:gd name="adj1" fmla="val 2909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1F4DF7-C4AA-48C3-8563-9D2376A9D1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11560" y="1772816"/>
            <a:ext cx="7918450" cy="1512168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7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 P教科書体M" pitchFamily="50" charset="-128"/>
                <a:ea typeface="AR P教科書体M" pitchFamily="50" charset="-128"/>
                <a:cs typeface="+mj-cs"/>
              </a:rPr>
              <a:t>尊敬語と謙譲語</a:t>
            </a:r>
            <a:endParaRPr kumimoji="1" lang="ja-JP" altLang="en-US" sz="7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 P教科書体M" pitchFamily="50" charset="-128"/>
              <a:ea typeface="AR P教科書体M" pitchFamily="50" charset="-128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聞く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お聞きになる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拝聴する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うかがう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24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会う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お会いになる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会われる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5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お目にかかる</a:t>
            </a:r>
            <a:endParaRPr kumimoji="1" lang="ja-JP" altLang="en-US" sz="5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121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わかる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5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おわかりになる</a:t>
            </a:r>
            <a:endParaRPr kumimoji="1" lang="en-US" altLang="ja-JP" sz="54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5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ご理解いただく</a:t>
            </a:r>
            <a:endParaRPr kumimoji="1" lang="ja-JP" altLang="en-US" sz="5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5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かしこまる</a:t>
            </a:r>
            <a:endParaRPr kumimoji="1" lang="en-US" altLang="ja-JP" sz="54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54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承知する</a:t>
            </a:r>
            <a:endParaRPr kumimoji="1" lang="ja-JP" altLang="en-US" sz="5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67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読む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お読みになる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拝読する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232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思う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お思いになる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おぼし召す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存じ上げる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拝察する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395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帰る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お帰りになる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帰られる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おいとまする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497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する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なさる</a:t>
            </a:r>
            <a:endParaRPr kumimoji="1" lang="en-US" altLang="ja-JP" sz="72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される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54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させていただく</a:t>
            </a:r>
            <a:endParaRPr kumimoji="1" lang="ja-JP" altLang="en-US" sz="54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724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言う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おっしゃる</a:t>
            </a:r>
            <a:endParaRPr kumimoji="1" lang="en-US" altLang="ja-JP" sz="72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7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言われる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申し上げる</a:t>
            </a:r>
            <a:endParaRPr kumimoji="1" lang="ja-JP" altLang="en-US" sz="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038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行く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いらっしゃる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おいでになる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うかがう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102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来る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いらっしゃる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おいでになる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参る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189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知る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お知りになる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ご存じだ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存じる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承知する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889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食べる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召し上がる</a:t>
            </a:r>
            <a:endParaRPr kumimoji="1" lang="en-US" altLang="ja-JP" sz="72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いただく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頂戴する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098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いる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/>
            <a:r>
              <a:rPr kumimoji="1" lang="ja-JP" altLang="en-US" sz="6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いらっしゃる</a:t>
            </a:r>
            <a:endParaRPr kumimoji="1" lang="en-US" altLang="ja-JP" sz="6000" b="1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ctr"/>
            <a:r>
              <a:rPr lang="ja-JP" altLang="en-US" sz="60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おいでになる</a:t>
            </a:r>
            <a:endParaRPr kumimoji="1" lang="ja-JP" altLang="en-US" sz="6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おる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43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548680"/>
            <a:ext cx="6984776" cy="172819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20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見る</a:t>
            </a:r>
            <a:endParaRPr kumimoji="1" lang="ja-JP" altLang="en-US" sz="120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ご覧になる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6016" y="3518892"/>
            <a:ext cx="3960000" cy="252000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拝見</a:t>
            </a:r>
            <a:r>
              <a:rPr kumimoji="1" lang="ja-JP" altLang="en-US" sz="66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する</a:t>
            </a:r>
            <a:endParaRPr kumimoji="1" lang="ja-JP" altLang="en-US" sz="66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928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尊敬語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20072" y="2400280"/>
            <a:ext cx="2880000" cy="1080000"/>
          </a:xfrm>
          <a:prstGeom prst="rect">
            <a:avLst/>
          </a:prstGeom>
          <a:noFill/>
          <a:ln w="19050">
            <a:solidFill>
              <a:schemeClr val="bg2"/>
            </a:solidFill>
          </a:ln>
        </p:spPr>
        <p:txBody>
          <a:bodyPr wrap="none" rtlCol="0" anchor="b">
            <a:noAutofit/>
          </a:bodyPr>
          <a:lstStyle/>
          <a:p>
            <a:r>
              <a:rPr kumimoji="1" lang="ja-JP" altLang="en-US" sz="7200" b="1" dirty="0" smtClean="0">
                <a:latin typeface="HGP教科書体" panose="02020600000000000000" pitchFamily="18" charset="-128"/>
                <a:ea typeface="HGP教科書体" panose="02020600000000000000" pitchFamily="18" charset="-128"/>
              </a:rPr>
              <a:t>謙譲語</a:t>
            </a:r>
            <a:endParaRPr kumimoji="1" lang="ja-JP" altLang="en-US" sz="7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73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チエルフラッシュ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チエルフラッシ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1358</TotalTime>
  <Words>120</Words>
  <Application>Microsoft Office PowerPoint</Application>
  <PresentationFormat>画面に合わせる (4:3)</PresentationFormat>
  <Paragraphs>86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ＭＳ Ｐ明朝</vt:lpstr>
      <vt:lpstr>Arial</vt:lpstr>
      <vt:lpstr>ＭＳ Ｐゴシック</vt:lpstr>
      <vt:lpstr>AR P教科書体M</vt:lpstr>
      <vt:lpstr>HGP教科書体</vt:lpstr>
      <vt:lpstr>フラッシュ１</vt:lpstr>
      <vt:lpstr>チエルフラッシュ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141</cp:revision>
  <cp:lastPrinted>2007-01-08T06:36:10Z</cp:lastPrinted>
  <dcterms:created xsi:type="dcterms:W3CDTF">2007-01-08T06:36:10Z</dcterms:created>
  <dcterms:modified xsi:type="dcterms:W3CDTF">2017-09-28T23:30:11Z</dcterms:modified>
</cp:coreProperties>
</file>