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  <p:sldMasterId id="2147483650" r:id="rId2"/>
  </p:sldMasterIdLst>
  <p:notesMasterIdLst>
    <p:notesMasterId r:id="rId18"/>
  </p:notesMasterIdLst>
  <p:handoutMasterIdLst>
    <p:handoutMasterId r:id="rId19"/>
  </p:handoutMasterIdLst>
  <p:sldIdLst>
    <p:sldId id="633" r:id="rId3"/>
    <p:sldId id="570" r:id="rId4"/>
    <p:sldId id="634" r:id="rId5"/>
    <p:sldId id="635" r:id="rId6"/>
    <p:sldId id="636" r:id="rId7"/>
    <p:sldId id="637" r:id="rId8"/>
    <p:sldId id="638" r:id="rId9"/>
    <p:sldId id="639" r:id="rId10"/>
    <p:sldId id="640" r:id="rId11"/>
    <p:sldId id="641" r:id="rId12"/>
    <p:sldId id="642" r:id="rId13"/>
    <p:sldId id="643" r:id="rId14"/>
    <p:sldId id="644" r:id="rId15"/>
    <p:sldId id="645" r:id="rId16"/>
    <p:sldId id="646" r:id="rId17"/>
  </p:sldIdLst>
  <p:sldSz cx="9144000" cy="6858000" type="screen4x3"/>
  <p:notesSz cx="7099300" cy="10234613"/>
  <p:embeddedFontLst>
    <p:embeddedFont>
      <p:font typeface="AR P教科書体M" panose="03000600000000000000" pitchFamily="66" charset="-128"/>
      <p:regular r:id="rId20"/>
    </p:embeddedFont>
    <p:embeddedFont>
      <p:font typeface="HGP教科書体" panose="02020600000000000000" pitchFamily="18" charset="-128"/>
      <p:regular r:id="rId21"/>
    </p:embeddedFont>
  </p:embeddedFont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8">
          <p15:clr>
            <a:srgbClr val="A4A3A4"/>
          </p15:clr>
        </p15:guide>
        <p15:guide id="2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3333CC"/>
    <a:srgbClr val="993366"/>
    <a:srgbClr val="D60093"/>
    <a:srgbClr val="FF6600"/>
    <a:srgbClr val="00CC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53" autoAdjust="0"/>
    <p:restoredTop sz="94667" autoAdjust="0"/>
  </p:normalViewPr>
  <p:slideViewPr>
    <p:cSldViewPr>
      <p:cViewPr varScale="1">
        <p:scale>
          <a:sx n="66" d="100"/>
          <a:sy n="66" d="100"/>
        </p:scale>
        <p:origin x="1272" y="78"/>
      </p:cViewPr>
      <p:guideLst>
        <p:guide orient="horz" pos="1298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font" Target="fonts/font2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13808B2D-9F35-4467-A254-702C5810A7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6495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9033DF5A-B745-4DC4-90C8-47AF6EBC18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7796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327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598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4800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1F322-B37B-43C7-8957-2F0BFA92B7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9629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345E4-0B83-45EE-AC83-D06D86B510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4089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CCF3A-572E-4C65-80AD-D866E022D8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63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3B128-BE4D-4B5A-8756-0947752496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3937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6F80-287D-4474-A57B-A7DE589892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3163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0D4C3-0B25-4050-BFF0-B89CA8C216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97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A406-7EFD-4873-BBA4-29ED63A58B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6228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A3952-1207-41F5-9D33-027FFF276B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700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73299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672B5-7248-41BF-B1D7-696940EE17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5970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47ED0-0284-4AA1-9E60-96D79FC03E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17198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CF012-1C98-4124-A9B9-AF1CE135D5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6100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625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292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549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783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963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658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173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4C2060B-D9AE-4BD5-AEED-56855F7B1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323528" y="332656"/>
            <a:ext cx="8496944" cy="6192688"/>
          </a:xfrm>
          <a:prstGeom prst="frame">
            <a:avLst>
              <a:gd name="adj1" fmla="val 2909"/>
            </a:avLst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01F4DF7-C4AA-48C3-8563-9D2376A9D1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11560" y="1772816"/>
            <a:ext cx="7918450" cy="151216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尊敬語と謙譲語</a:t>
            </a:r>
            <a:endParaRPr kumimoji="1" lang="ja-JP" altLang="en-US" sz="7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548680"/>
            <a:ext cx="6984776" cy="1728192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12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聞く</a:t>
            </a:r>
            <a:endParaRPr kumimoji="1" lang="ja-JP" altLang="en-US" sz="12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algn="ctr"/>
            <a:r>
              <a:rPr kumimoji="1" lang="ja-JP" altLang="en-US" sz="6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お聞きになる</a:t>
            </a:r>
            <a:endParaRPr kumimoji="1" lang="ja-JP" altLang="en-US" sz="6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16016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6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拝聴する</a:t>
            </a:r>
            <a:endParaRPr kumimoji="1" lang="en-US" altLang="ja-JP" sz="60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ctr"/>
            <a:r>
              <a:rPr lang="ja-JP" altLang="en-US" sz="60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うかがう</a:t>
            </a:r>
            <a:endParaRPr kumimoji="1" lang="ja-JP" altLang="en-US" sz="6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928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尊敬語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0072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謙譲語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24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548680"/>
            <a:ext cx="6984776" cy="1728192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12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会う</a:t>
            </a:r>
            <a:endParaRPr kumimoji="1" lang="ja-JP" altLang="en-US" sz="12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6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お会いになる</a:t>
            </a:r>
            <a:endParaRPr kumimoji="1" lang="en-US" altLang="ja-JP" sz="60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ctr"/>
            <a:r>
              <a:rPr lang="ja-JP" altLang="en-US" sz="60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会われる</a:t>
            </a:r>
            <a:endParaRPr kumimoji="1" lang="ja-JP" altLang="en-US" sz="6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16016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5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お目にかかる</a:t>
            </a:r>
            <a:endParaRPr kumimoji="1" lang="ja-JP" altLang="en-US" sz="54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928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尊敬語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0072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謙譲語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121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548680"/>
            <a:ext cx="6984776" cy="1728192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12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わかる</a:t>
            </a:r>
            <a:endParaRPr kumimoji="1" lang="ja-JP" altLang="en-US" sz="12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5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おわかりになる</a:t>
            </a:r>
            <a:endParaRPr kumimoji="1" lang="en-US" altLang="ja-JP" sz="54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ctr"/>
            <a:r>
              <a:rPr lang="ja-JP" altLang="en-US" sz="54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ご理解いただく</a:t>
            </a:r>
            <a:endParaRPr kumimoji="1" lang="ja-JP" altLang="en-US" sz="54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16016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5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かしこまる</a:t>
            </a:r>
            <a:endParaRPr kumimoji="1" lang="en-US" altLang="ja-JP" sz="54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ctr"/>
            <a:r>
              <a:rPr lang="ja-JP" altLang="en-US" sz="54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承知する</a:t>
            </a:r>
            <a:endParaRPr kumimoji="1" lang="ja-JP" altLang="en-US" sz="54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928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尊敬語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0072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謙譲語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167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548680"/>
            <a:ext cx="6984776" cy="1728192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12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読む</a:t>
            </a:r>
            <a:endParaRPr kumimoji="1" lang="ja-JP" altLang="en-US" sz="12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6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お読みになる</a:t>
            </a:r>
            <a:endParaRPr kumimoji="1" lang="ja-JP" altLang="en-US" sz="6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16016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6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拝読する</a:t>
            </a:r>
            <a:endParaRPr kumimoji="1" lang="ja-JP" altLang="en-US" sz="6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928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尊敬語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0072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謙譲語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232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548680"/>
            <a:ext cx="6984776" cy="1728192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12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思う</a:t>
            </a:r>
            <a:endParaRPr kumimoji="1" lang="ja-JP" altLang="en-US" sz="12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6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お思いになる</a:t>
            </a:r>
            <a:endParaRPr kumimoji="1" lang="en-US" altLang="ja-JP" sz="60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ctr"/>
            <a:r>
              <a:rPr lang="ja-JP" altLang="en-US" sz="60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おぼし召す</a:t>
            </a:r>
            <a:endParaRPr kumimoji="1" lang="ja-JP" altLang="en-US" sz="6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16016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6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存じ上げる</a:t>
            </a:r>
            <a:endParaRPr kumimoji="1" lang="en-US" altLang="ja-JP" sz="60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ctr"/>
            <a:r>
              <a:rPr lang="ja-JP" altLang="en-US" sz="60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拝察する</a:t>
            </a:r>
            <a:endParaRPr kumimoji="1" lang="ja-JP" altLang="en-US" sz="6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928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尊敬語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0072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謙譲語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395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548680"/>
            <a:ext cx="6984776" cy="1728192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12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帰る</a:t>
            </a:r>
            <a:endParaRPr kumimoji="1" lang="ja-JP" altLang="en-US" sz="12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6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お帰りになる</a:t>
            </a:r>
            <a:endParaRPr kumimoji="1" lang="en-US" altLang="ja-JP" sz="60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ctr"/>
            <a:r>
              <a:rPr lang="ja-JP" altLang="en-US" sz="60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帰られる</a:t>
            </a:r>
            <a:endParaRPr kumimoji="1" lang="ja-JP" altLang="en-US" sz="6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16016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6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おいとまする</a:t>
            </a:r>
            <a:endParaRPr kumimoji="1" lang="ja-JP" altLang="en-US" sz="6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928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尊敬語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0072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謙譲語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497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548680"/>
            <a:ext cx="6984776" cy="1728192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12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する</a:t>
            </a:r>
            <a:endParaRPr kumimoji="1" lang="ja-JP" altLang="en-US" sz="12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なさる</a:t>
            </a:r>
            <a:endParaRPr kumimoji="1" lang="en-US" altLang="ja-JP" sz="72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ctr"/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される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16016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5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させていただく</a:t>
            </a:r>
            <a:endParaRPr kumimoji="1" lang="ja-JP" altLang="en-US" sz="54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928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尊敬語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0072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謙譲語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724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548680"/>
            <a:ext cx="6984776" cy="1728192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12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言う</a:t>
            </a:r>
            <a:endParaRPr kumimoji="1" lang="ja-JP" altLang="en-US" sz="12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おっしゃる</a:t>
            </a:r>
            <a:endParaRPr kumimoji="1" lang="en-US" altLang="ja-JP" sz="72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ctr"/>
            <a:r>
              <a:rPr lang="ja-JP" altLang="en-US" sz="7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言われる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16016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66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申し上げる</a:t>
            </a:r>
            <a:endParaRPr kumimoji="1" lang="ja-JP" altLang="en-US" sz="66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928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尊敬語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0072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謙譲語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038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548680"/>
            <a:ext cx="6984776" cy="1728192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12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行く</a:t>
            </a:r>
            <a:endParaRPr kumimoji="1" lang="ja-JP" altLang="en-US" sz="12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6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いらっしゃる</a:t>
            </a:r>
            <a:endParaRPr kumimoji="1" lang="en-US" altLang="ja-JP" sz="60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ctr"/>
            <a:r>
              <a:rPr lang="ja-JP" altLang="en-US" sz="60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おいでになる</a:t>
            </a:r>
            <a:endParaRPr kumimoji="1" lang="ja-JP" altLang="en-US" sz="6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16016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うかがう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928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尊敬語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0072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謙譲語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102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548680"/>
            <a:ext cx="6984776" cy="1728192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12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来る</a:t>
            </a:r>
            <a:endParaRPr kumimoji="1" lang="ja-JP" altLang="en-US" sz="12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6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いらっしゃる</a:t>
            </a:r>
            <a:endParaRPr kumimoji="1" lang="en-US" altLang="ja-JP" sz="60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ctr"/>
            <a:r>
              <a:rPr lang="ja-JP" altLang="en-US" sz="60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おいでになる</a:t>
            </a:r>
            <a:endParaRPr kumimoji="1" lang="ja-JP" altLang="en-US" sz="6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16016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参る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928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尊敬語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0072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謙譲語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189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548680"/>
            <a:ext cx="6984776" cy="1728192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12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知る</a:t>
            </a:r>
            <a:endParaRPr kumimoji="1" lang="ja-JP" altLang="en-US" sz="12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6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お知りになる</a:t>
            </a:r>
            <a:endParaRPr kumimoji="1" lang="en-US" altLang="ja-JP" sz="60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ctr"/>
            <a:r>
              <a:rPr lang="ja-JP" altLang="en-US" sz="60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ご存じだ</a:t>
            </a:r>
            <a:endParaRPr kumimoji="1" lang="ja-JP" altLang="en-US" sz="6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16016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6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存じる</a:t>
            </a:r>
            <a:endParaRPr kumimoji="1" lang="en-US" altLang="ja-JP" sz="60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ctr"/>
            <a:r>
              <a:rPr lang="ja-JP" altLang="en-US" sz="60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承知する</a:t>
            </a:r>
            <a:endParaRPr kumimoji="1" lang="ja-JP" altLang="en-US" sz="6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928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尊敬語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0072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謙譲語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889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548680"/>
            <a:ext cx="6984776" cy="1728192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12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食べる</a:t>
            </a:r>
            <a:endParaRPr kumimoji="1" lang="ja-JP" altLang="en-US" sz="12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召し上がる</a:t>
            </a:r>
            <a:endParaRPr kumimoji="1" lang="en-US" altLang="ja-JP" sz="72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16016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6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いただく</a:t>
            </a:r>
            <a:endParaRPr kumimoji="1" lang="en-US" altLang="ja-JP" sz="60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ctr"/>
            <a:r>
              <a:rPr lang="ja-JP" altLang="en-US" sz="60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頂戴する</a:t>
            </a:r>
            <a:endParaRPr kumimoji="1" lang="ja-JP" altLang="en-US" sz="6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928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尊敬語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0072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謙譲語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098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548680"/>
            <a:ext cx="6984776" cy="1728192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12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いる</a:t>
            </a:r>
            <a:endParaRPr kumimoji="1" lang="ja-JP" altLang="en-US" sz="12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algn="ctr"/>
            <a:r>
              <a:rPr kumimoji="1" lang="ja-JP" altLang="en-US" sz="6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いらっしゃる</a:t>
            </a:r>
            <a:endParaRPr kumimoji="1" lang="en-US" altLang="ja-JP" sz="60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ctr"/>
            <a:r>
              <a:rPr lang="ja-JP" altLang="en-US" sz="60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おいでになる</a:t>
            </a:r>
            <a:endParaRPr kumimoji="1" lang="ja-JP" altLang="en-US" sz="6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16016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おる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928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尊敬語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0072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謙譲語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743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548680"/>
            <a:ext cx="6984776" cy="1728192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12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見る</a:t>
            </a:r>
            <a:endParaRPr kumimoji="1" lang="ja-JP" altLang="en-US" sz="120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ご覧になる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16016" y="3518892"/>
            <a:ext cx="3960000" cy="25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拝見</a:t>
            </a:r>
            <a:r>
              <a:rPr kumimoji="1" lang="ja-JP" altLang="en-US" sz="66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する</a:t>
            </a:r>
            <a:endParaRPr kumimoji="1" lang="ja-JP" altLang="en-US" sz="66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928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尊敬語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0072" y="2400280"/>
            <a:ext cx="2880000" cy="108000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 anchor="b">
            <a:noAutofit/>
          </a:bodyPr>
          <a:lstStyle/>
          <a:p>
            <a:r>
              <a:rPr kumimoji="1" lang="ja-JP" altLang="en-US" sz="7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謙譲語</a:t>
            </a:r>
            <a:endParaRPr kumimoji="1" lang="ja-JP" altLang="en-US" sz="7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73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チエルフラッシュ">
  <a:themeElements>
    <a:clrScheme name="チエルフラッシュ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チエルフラッシュ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チエルフラッシュ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プレゼンテーション1</Template>
  <TotalTime>1358</TotalTime>
  <Words>120</Words>
  <Application>Microsoft Office PowerPoint</Application>
  <PresentationFormat>画面に合わせる (4:3)</PresentationFormat>
  <Paragraphs>86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15</vt:i4>
      </vt:variant>
    </vt:vector>
  </HeadingPairs>
  <TitlesOfParts>
    <vt:vector size="22" baseType="lpstr">
      <vt:lpstr>ＭＳ Ｐ明朝</vt:lpstr>
      <vt:lpstr>Arial</vt:lpstr>
      <vt:lpstr>ＭＳ Ｐゴシック</vt:lpstr>
      <vt:lpstr>AR P教科書体M</vt:lpstr>
      <vt:lpstr>HGP教科書体</vt:lpstr>
      <vt:lpstr>フラッシュ１</vt:lpstr>
      <vt:lpstr>チエルフラッシュ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チエル 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テンプレート</dc:title>
  <dc:creator>小泉 浩</dc:creator>
  <cp:lastModifiedBy>小泉 浩</cp:lastModifiedBy>
  <cp:revision>141</cp:revision>
  <cp:lastPrinted>2007-01-08T06:36:10Z</cp:lastPrinted>
  <dcterms:created xsi:type="dcterms:W3CDTF">2007-01-08T06:36:10Z</dcterms:created>
  <dcterms:modified xsi:type="dcterms:W3CDTF">2017-09-28T23:30:11Z</dcterms:modified>
</cp:coreProperties>
</file>