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305" r:id="rId3"/>
    <p:sldId id="263" r:id="rId4"/>
    <p:sldId id="265" r:id="rId5"/>
    <p:sldId id="267" r:id="rId6"/>
    <p:sldId id="268" r:id="rId7"/>
    <p:sldId id="270" r:id="rId8"/>
    <p:sldId id="272" r:id="rId9"/>
    <p:sldId id="273" r:id="rId10"/>
    <p:sldId id="275" r:id="rId11"/>
    <p:sldId id="277" r:id="rId12"/>
    <p:sldId id="278" r:id="rId13"/>
    <p:sldId id="280" r:id="rId14"/>
    <p:sldId id="282" r:id="rId15"/>
    <p:sldId id="283" r:id="rId16"/>
    <p:sldId id="285" r:id="rId17"/>
    <p:sldId id="287" r:id="rId18"/>
    <p:sldId id="288" r:id="rId19"/>
    <p:sldId id="290" r:id="rId20"/>
    <p:sldId id="292" r:id="rId21"/>
    <p:sldId id="296" r:id="rId22"/>
    <p:sldId id="298" r:id="rId23"/>
    <p:sldId id="300" r:id="rId24"/>
    <p:sldId id="304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96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きゃ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ja-JP" altLang="en-US" sz="88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りょ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9457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06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3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28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89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きゃ、きゅ、</a:t>
            </a:r>
            <a:r>
              <a:rPr kumimoji="1" lang="ja-JP" altLang="en-US" sz="5400" dirty="0" err="1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きょ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などの拗音を表示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76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43608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20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7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15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kya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72</Words>
  <Application>Microsoft Office PowerPoint</Application>
  <PresentationFormat>画面に合わせる (4:3)</PresentationFormat>
  <Paragraphs>52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フラッシュ１</vt:lpstr>
      <vt:lpstr>フラッシュカード ローマ字 読めるかな きゃ～りょ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9</cp:revision>
  <dcterms:created xsi:type="dcterms:W3CDTF">2020-06-22T01:25:35Z</dcterms:created>
  <dcterms:modified xsi:type="dcterms:W3CDTF">2020-06-22T04:11:47Z</dcterms:modified>
</cp:coreProperties>
</file>