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9" r:id="rId1"/>
    <p:sldMasterId id="2147483650" r:id="rId2"/>
  </p:sldMasterIdLst>
  <p:notesMasterIdLst>
    <p:notesMasterId r:id="rId12"/>
  </p:notesMasterIdLst>
  <p:handoutMasterIdLst>
    <p:handoutMasterId r:id="rId13"/>
  </p:handoutMasterIdLst>
  <p:sldIdLst>
    <p:sldId id="633" r:id="rId3"/>
    <p:sldId id="570" r:id="rId4"/>
    <p:sldId id="634" r:id="rId5"/>
    <p:sldId id="635" r:id="rId6"/>
    <p:sldId id="637" r:id="rId7"/>
    <p:sldId id="638" r:id="rId8"/>
    <p:sldId id="639" r:id="rId9"/>
    <p:sldId id="640" r:id="rId10"/>
    <p:sldId id="641" r:id="rId11"/>
  </p:sldIdLst>
  <p:sldSz cx="9144000" cy="6858000" type="screen4x3"/>
  <p:notesSz cx="7099300" cy="10234613"/>
  <p:embeddedFontLst>
    <p:embeddedFont>
      <p:font typeface="AR P教科書体M" panose="03000600000000000000" pitchFamily="66" charset="-128"/>
      <p:regular r:id="rId14"/>
    </p:embeddedFont>
    <p:embeddedFont>
      <p:font typeface="HGP教科書体" panose="02020600000000000000" pitchFamily="18" charset="-128"/>
      <p:regular r:id="rId15"/>
    </p:embeddedFont>
  </p:embeddedFontLst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98">
          <p15:clr>
            <a:srgbClr val="A4A3A4"/>
          </p15:clr>
        </p15:guide>
        <p15:guide id="2" pos="532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FFCC99"/>
    <a:srgbClr val="993366"/>
    <a:srgbClr val="D60093"/>
    <a:srgbClr val="FF6600"/>
    <a:srgbClr val="00CC66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53" autoAdjust="0"/>
    <p:restoredTop sz="94667" autoAdjust="0"/>
  </p:normalViewPr>
  <p:slideViewPr>
    <p:cSldViewPr>
      <p:cViewPr varScale="1">
        <p:scale>
          <a:sx n="66" d="100"/>
          <a:sy n="66" d="100"/>
        </p:scale>
        <p:origin x="1272" y="78"/>
      </p:cViewPr>
      <p:guideLst>
        <p:guide orient="horz" pos="1298"/>
        <p:guide pos="53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8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font" Target="fonts/font2.fntdata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font" Target="fonts/font1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9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9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/>
            </a:lvl1pPr>
          </a:lstStyle>
          <a:p>
            <a:pPr>
              <a:defRPr/>
            </a:pPr>
            <a:fld id="{13808B2D-9F35-4467-A254-702C5810A78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364955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/>
            </a:lvl1pPr>
          </a:lstStyle>
          <a:p>
            <a:pPr>
              <a:defRPr/>
            </a:pPr>
            <a:fld id="{9033DF5A-B745-4DC4-90C8-47AF6EBC188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177962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E9A76-35C8-4A70-8067-20351694DD7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63279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3108E-37EE-40F3-A7E9-6899F63596D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85982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C405E-A102-49B9-B3A2-80B02F81FE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848005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01F322-B37B-43C7-8957-2F0BFA92B78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296290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F345E4-0B83-45EE-AC83-D06D86B5103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040890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5CCF3A-572E-4C65-80AD-D866E022D8E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5631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83B128-BE4D-4B5A-8756-09477524960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839375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E6F80-287D-4474-A57B-A7DE5898922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231635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30D4C3-0B25-4050-BFF0-B89CA8C216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0976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9A406-7EFD-4873-BBA4-29ED63A58BE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662289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6A3952-1207-41F5-9D33-027FFF276B7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07008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01B0B-99D3-471D-BBED-1E118E17361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273299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1672B5-7248-41BF-B1D7-696940EE175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359704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547ED0-0284-4AA1-9E60-96D79FC03EF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017198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CCF012-1C98-4124-A9B9-AF1CE135D5E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86100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077BF-9493-434C-A213-3E7224163A5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46252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91BFB-C57D-477A-B859-9DE1900547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42926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D2E8A-C900-43AA-BE49-B445B7D41B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5494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A0A67-8D7F-4FCB-9834-DDEA8D66E98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57839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FED89-17F0-4FF8-996E-FF4865A50D4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39637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DE7F0-2060-4D18-807E-4E41A775D23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76586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BDCEA-35AD-4F34-8DCA-7B11E83D078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41734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4C2060B-D9AE-4BD5-AEED-56855F7B1B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7" name="フレーム 6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4663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8" name="フレーム 7"/>
          <p:cNvSpPr/>
          <p:nvPr userDrawn="1"/>
        </p:nvSpPr>
        <p:spPr>
          <a:xfrm>
            <a:off x="323528" y="332656"/>
            <a:ext cx="8496944" cy="6192688"/>
          </a:xfrm>
          <a:prstGeom prst="frame">
            <a:avLst>
              <a:gd name="adj1" fmla="val 2909"/>
            </a:avLst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01F4DF7-C4AA-48C3-8563-9D2376A9D1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11560" y="1772816"/>
            <a:ext cx="7918450" cy="1512168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 P教科書体M" pitchFamily="50" charset="-128"/>
                <a:ea typeface="AR P教科書体M" pitchFamily="50" charset="-128"/>
                <a:cs typeface="+mj-cs"/>
              </a:rPr>
              <a:t>正しい敬語の使い方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39552" y="2409815"/>
            <a:ext cx="8136464" cy="936104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r>
              <a:rPr kumimoji="1" lang="ja-JP" altLang="en-US" sz="48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先生は、私に「おはよう」と言った。</a:t>
            </a:r>
            <a:endParaRPr kumimoji="1" lang="ja-JP" altLang="en-US" sz="48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47564" y="605046"/>
            <a:ext cx="7236804" cy="752391"/>
          </a:xfrm>
          <a:prstGeom prst="rect">
            <a:avLst/>
          </a:prstGeom>
          <a:noFill/>
          <a:ln w="28575">
            <a:solidFill>
              <a:schemeClr val="bg2"/>
            </a:solidFill>
          </a:ln>
        </p:spPr>
        <p:txBody>
          <a:bodyPr wrap="none" rtlCol="0" anchor="ctr">
            <a:noAutofit/>
          </a:bodyPr>
          <a:lstStyle/>
          <a:p>
            <a:r>
              <a:rPr kumimoji="1" lang="ja-JP" altLang="en-US" sz="44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問　正しい敬語に直しましょう。</a:t>
            </a:r>
            <a:endParaRPr kumimoji="1" lang="ja-JP" altLang="en-US" sz="44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539552" y="2409815"/>
            <a:ext cx="1872208" cy="936104"/>
          </a:xfrm>
          <a:prstGeom prst="rect">
            <a:avLst/>
          </a:prstGeom>
          <a:noFill/>
          <a:ln w="28575">
            <a:solidFill>
              <a:srgbClr val="33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788862" y="1740684"/>
            <a:ext cx="12105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000" dirty="0" smtClean="0"/>
              <a:t>主語</a:t>
            </a:r>
            <a:endParaRPr lang="ja-JP" altLang="en-US" sz="4000" dirty="0"/>
          </a:p>
        </p:txBody>
      </p:sp>
      <p:sp>
        <p:nvSpPr>
          <p:cNvPr id="11" name="正方形/長方形 10"/>
          <p:cNvSpPr/>
          <p:nvPr/>
        </p:nvSpPr>
        <p:spPr>
          <a:xfrm>
            <a:off x="6732240" y="2409815"/>
            <a:ext cx="1512168" cy="93610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下矢印 11"/>
          <p:cNvSpPr/>
          <p:nvPr/>
        </p:nvSpPr>
        <p:spPr>
          <a:xfrm>
            <a:off x="7200292" y="4214490"/>
            <a:ext cx="576064" cy="8474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6626549" y="3506604"/>
            <a:ext cx="172354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000" dirty="0">
                <a:solidFill>
                  <a:srgbClr val="000000"/>
                </a:solidFill>
              </a:rPr>
              <a:t>尊敬語</a:t>
            </a:r>
            <a:endParaRPr lang="ja-JP" altLang="en-US" dirty="0"/>
          </a:p>
        </p:txBody>
      </p:sp>
      <p:sp>
        <p:nvSpPr>
          <p:cNvPr id="16" name="正方形/長方形 15"/>
          <p:cNvSpPr/>
          <p:nvPr/>
        </p:nvSpPr>
        <p:spPr>
          <a:xfrm>
            <a:off x="5467578" y="5118283"/>
            <a:ext cx="288252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b="1" dirty="0" smtClean="0">
                <a:solidFill>
                  <a:srgbClr val="00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おっしゃった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97245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animBg="1"/>
      <p:bldP spid="10" grpId="0"/>
      <p:bldP spid="11" grpId="0" animBg="1"/>
      <p:bldP spid="12" grpId="0" animBg="1"/>
      <p:bldP spid="14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39552" y="2409815"/>
            <a:ext cx="8136464" cy="936104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r>
              <a:rPr kumimoji="1" lang="ja-JP" altLang="en-US" sz="36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私は先生に「おはようございます」と言った。</a:t>
            </a:r>
            <a:endParaRPr kumimoji="1" lang="ja-JP" altLang="en-US" sz="36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47564" y="605046"/>
            <a:ext cx="7236804" cy="752391"/>
          </a:xfrm>
          <a:prstGeom prst="rect">
            <a:avLst/>
          </a:prstGeom>
          <a:noFill/>
          <a:ln w="28575">
            <a:solidFill>
              <a:schemeClr val="bg2"/>
            </a:solidFill>
          </a:ln>
        </p:spPr>
        <p:txBody>
          <a:bodyPr wrap="none" rtlCol="0" anchor="ctr">
            <a:noAutofit/>
          </a:bodyPr>
          <a:lstStyle/>
          <a:p>
            <a:r>
              <a:rPr kumimoji="1" lang="ja-JP" altLang="en-US" sz="44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問　正しい敬語に直しましょう。</a:t>
            </a:r>
            <a:endParaRPr kumimoji="1" lang="ja-JP" altLang="en-US" sz="44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539552" y="2409815"/>
            <a:ext cx="936104" cy="936104"/>
          </a:xfrm>
          <a:prstGeom prst="rect">
            <a:avLst/>
          </a:prstGeom>
          <a:noFill/>
          <a:ln w="28575">
            <a:solidFill>
              <a:srgbClr val="33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539552" y="1669832"/>
            <a:ext cx="12105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000" dirty="0" smtClean="0"/>
              <a:t>主語</a:t>
            </a:r>
            <a:endParaRPr lang="ja-JP" altLang="en-US" sz="4000" dirty="0"/>
          </a:p>
        </p:txBody>
      </p:sp>
      <p:sp>
        <p:nvSpPr>
          <p:cNvPr id="11" name="正方形/長方形 10"/>
          <p:cNvSpPr/>
          <p:nvPr/>
        </p:nvSpPr>
        <p:spPr>
          <a:xfrm>
            <a:off x="6732240" y="2409815"/>
            <a:ext cx="1512168" cy="93610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下矢印 11"/>
          <p:cNvSpPr/>
          <p:nvPr/>
        </p:nvSpPr>
        <p:spPr>
          <a:xfrm>
            <a:off x="7200292" y="4214490"/>
            <a:ext cx="576064" cy="8474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6626549" y="3506604"/>
            <a:ext cx="172354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000" dirty="0" smtClean="0">
                <a:solidFill>
                  <a:srgbClr val="000000"/>
                </a:solidFill>
              </a:rPr>
              <a:t>謙譲語</a:t>
            </a:r>
            <a:endParaRPr lang="ja-JP" altLang="en-US" dirty="0"/>
          </a:p>
        </p:txBody>
      </p:sp>
      <p:sp>
        <p:nvSpPr>
          <p:cNvPr id="16" name="正方形/長方形 15"/>
          <p:cNvSpPr/>
          <p:nvPr/>
        </p:nvSpPr>
        <p:spPr>
          <a:xfrm>
            <a:off x="5782842" y="5118283"/>
            <a:ext cx="282160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b="1" dirty="0" smtClean="0">
                <a:solidFill>
                  <a:srgbClr val="00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申し上げた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00315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animBg="1"/>
      <p:bldP spid="10" grpId="0"/>
      <p:bldP spid="11" grpId="0" animBg="1"/>
      <p:bldP spid="12" grpId="0" animBg="1"/>
      <p:bldP spid="14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684008" y="2428529"/>
            <a:ext cx="8136464" cy="936104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r>
              <a:rPr kumimoji="1" lang="ja-JP" altLang="en-US" sz="48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お客様が演奏会に行く。</a:t>
            </a:r>
            <a:endParaRPr kumimoji="1" lang="ja-JP" altLang="en-US" sz="48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47564" y="605046"/>
            <a:ext cx="7236804" cy="752391"/>
          </a:xfrm>
          <a:prstGeom prst="rect">
            <a:avLst/>
          </a:prstGeom>
          <a:noFill/>
          <a:ln w="28575">
            <a:solidFill>
              <a:schemeClr val="bg2"/>
            </a:solidFill>
          </a:ln>
        </p:spPr>
        <p:txBody>
          <a:bodyPr wrap="none" rtlCol="0" anchor="ctr">
            <a:noAutofit/>
          </a:bodyPr>
          <a:lstStyle/>
          <a:p>
            <a:r>
              <a:rPr kumimoji="1" lang="ja-JP" altLang="en-US" sz="44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問　正しい敬語に直しましょう。</a:t>
            </a:r>
            <a:endParaRPr kumimoji="1" lang="ja-JP" altLang="en-US" sz="44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684008" y="2428529"/>
            <a:ext cx="2448272" cy="936104"/>
          </a:xfrm>
          <a:prstGeom prst="rect">
            <a:avLst/>
          </a:prstGeom>
          <a:noFill/>
          <a:ln w="28575">
            <a:solidFill>
              <a:srgbClr val="33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697556" y="1750041"/>
            <a:ext cx="12105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000" dirty="0" smtClean="0"/>
              <a:t>主語</a:t>
            </a:r>
            <a:endParaRPr lang="ja-JP" altLang="en-US" sz="4000" dirty="0"/>
          </a:p>
        </p:txBody>
      </p:sp>
      <p:sp>
        <p:nvSpPr>
          <p:cNvPr id="11" name="正方形/長方形 10"/>
          <p:cNvSpPr/>
          <p:nvPr/>
        </p:nvSpPr>
        <p:spPr>
          <a:xfrm>
            <a:off x="5428896" y="2447579"/>
            <a:ext cx="1342109" cy="93610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下矢印 11"/>
          <p:cNvSpPr/>
          <p:nvPr/>
        </p:nvSpPr>
        <p:spPr>
          <a:xfrm>
            <a:off x="5863055" y="4252030"/>
            <a:ext cx="576064" cy="8474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5289313" y="3525318"/>
            <a:ext cx="172354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000" dirty="0">
                <a:solidFill>
                  <a:srgbClr val="000000"/>
                </a:solidFill>
              </a:rPr>
              <a:t>尊敬語</a:t>
            </a:r>
            <a:endParaRPr lang="ja-JP" altLang="en-US" dirty="0"/>
          </a:p>
        </p:txBody>
      </p:sp>
      <p:sp>
        <p:nvSpPr>
          <p:cNvPr id="16" name="正方形/長方形 15"/>
          <p:cNvSpPr/>
          <p:nvPr/>
        </p:nvSpPr>
        <p:spPr>
          <a:xfrm>
            <a:off x="4752240" y="5118283"/>
            <a:ext cx="286168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b="1" dirty="0" smtClean="0">
                <a:solidFill>
                  <a:srgbClr val="00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いらっしゃる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83209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animBg="1"/>
      <p:bldP spid="10" grpId="0"/>
      <p:bldP spid="11" grpId="0" animBg="1"/>
      <p:bldP spid="12" grpId="0" animBg="1"/>
      <p:bldP spid="14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684008" y="2428529"/>
            <a:ext cx="8136464" cy="936104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r>
              <a:rPr kumimoji="1" lang="ja-JP" altLang="en-US" sz="48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お客様がお店に来る。</a:t>
            </a:r>
            <a:endParaRPr kumimoji="1" lang="ja-JP" altLang="en-US" sz="48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47564" y="605046"/>
            <a:ext cx="7236804" cy="752391"/>
          </a:xfrm>
          <a:prstGeom prst="rect">
            <a:avLst/>
          </a:prstGeom>
          <a:noFill/>
          <a:ln w="28575">
            <a:solidFill>
              <a:schemeClr val="bg2"/>
            </a:solidFill>
          </a:ln>
        </p:spPr>
        <p:txBody>
          <a:bodyPr wrap="none" rtlCol="0" anchor="ctr">
            <a:noAutofit/>
          </a:bodyPr>
          <a:lstStyle/>
          <a:p>
            <a:r>
              <a:rPr kumimoji="1" lang="ja-JP" altLang="en-US" sz="44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問　正しい敬語に直しましょう。</a:t>
            </a:r>
            <a:endParaRPr kumimoji="1" lang="ja-JP" altLang="en-US" sz="44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684008" y="2428529"/>
            <a:ext cx="2448272" cy="936104"/>
          </a:xfrm>
          <a:prstGeom prst="rect">
            <a:avLst/>
          </a:prstGeom>
          <a:noFill/>
          <a:ln w="28575">
            <a:solidFill>
              <a:srgbClr val="33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697556" y="1750041"/>
            <a:ext cx="12105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000" dirty="0" smtClean="0"/>
              <a:t>主語</a:t>
            </a:r>
            <a:endParaRPr lang="ja-JP" altLang="en-US" sz="4000" dirty="0"/>
          </a:p>
        </p:txBody>
      </p:sp>
      <p:sp>
        <p:nvSpPr>
          <p:cNvPr id="11" name="正方形/長方形 10"/>
          <p:cNvSpPr/>
          <p:nvPr/>
        </p:nvSpPr>
        <p:spPr>
          <a:xfrm>
            <a:off x="4716016" y="2447579"/>
            <a:ext cx="1342109" cy="93610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下矢印 11"/>
          <p:cNvSpPr/>
          <p:nvPr/>
        </p:nvSpPr>
        <p:spPr>
          <a:xfrm>
            <a:off x="5148064" y="4252030"/>
            <a:ext cx="576064" cy="8474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4572000" y="3525318"/>
            <a:ext cx="172354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000" dirty="0">
                <a:solidFill>
                  <a:srgbClr val="000000"/>
                </a:solidFill>
              </a:rPr>
              <a:t>尊敬語</a:t>
            </a:r>
            <a:endParaRPr lang="ja-JP" altLang="en-US" dirty="0"/>
          </a:p>
        </p:txBody>
      </p:sp>
      <p:sp>
        <p:nvSpPr>
          <p:cNvPr id="16" name="正方形/長方形 15"/>
          <p:cNvSpPr/>
          <p:nvPr/>
        </p:nvSpPr>
        <p:spPr>
          <a:xfrm>
            <a:off x="3995936" y="5118283"/>
            <a:ext cx="286168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b="1" dirty="0" smtClean="0">
                <a:solidFill>
                  <a:srgbClr val="00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いらっしゃる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02638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animBg="1"/>
      <p:bldP spid="10" grpId="0"/>
      <p:bldP spid="11" grpId="0" animBg="1"/>
      <p:bldP spid="12" grpId="0" animBg="1"/>
      <p:bldP spid="14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684008" y="2428529"/>
            <a:ext cx="8136464" cy="936104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r>
              <a:rPr kumimoji="1" lang="ja-JP" altLang="en-US" sz="48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お客様が商品を見る。</a:t>
            </a:r>
            <a:endParaRPr kumimoji="1" lang="ja-JP" altLang="en-US" sz="48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47564" y="605046"/>
            <a:ext cx="7236804" cy="752391"/>
          </a:xfrm>
          <a:prstGeom prst="rect">
            <a:avLst/>
          </a:prstGeom>
          <a:noFill/>
          <a:ln w="28575">
            <a:solidFill>
              <a:schemeClr val="bg2"/>
            </a:solidFill>
          </a:ln>
        </p:spPr>
        <p:txBody>
          <a:bodyPr wrap="none" rtlCol="0" anchor="ctr">
            <a:noAutofit/>
          </a:bodyPr>
          <a:lstStyle/>
          <a:p>
            <a:r>
              <a:rPr kumimoji="1" lang="ja-JP" altLang="en-US" sz="44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問　正しい敬語に直しましょう。</a:t>
            </a:r>
            <a:endParaRPr kumimoji="1" lang="ja-JP" altLang="en-US" sz="44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684008" y="2428529"/>
            <a:ext cx="2448272" cy="936104"/>
          </a:xfrm>
          <a:prstGeom prst="rect">
            <a:avLst/>
          </a:prstGeom>
          <a:noFill/>
          <a:ln w="28575">
            <a:solidFill>
              <a:srgbClr val="33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697556" y="1750041"/>
            <a:ext cx="12105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000" dirty="0" smtClean="0"/>
              <a:t>主語</a:t>
            </a:r>
            <a:endParaRPr lang="ja-JP" altLang="en-US" sz="4000" dirty="0"/>
          </a:p>
        </p:txBody>
      </p:sp>
      <p:sp>
        <p:nvSpPr>
          <p:cNvPr id="11" name="正方形/長方形 10"/>
          <p:cNvSpPr/>
          <p:nvPr/>
        </p:nvSpPr>
        <p:spPr>
          <a:xfrm>
            <a:off x="4716016" y="2447579"/>
            <a:ext cx="1342109" cy="93610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下矢印 11"/>
          <p:cNvSpPr/>
          <p:nvPr/>
        </p:nvSpPr>
        <p:spPr>
          <a:xfrm>
            <a:off x="5148064" y="4252030"/>
            <a:ext cx="576064" cy="8474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4572000" y="3525318"/>
            <a:ext cx="172354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000" dirty="0">
                <a:solidFill>
                  <a:srgbClr val="000000"/>
                </a:solidFill>
              </a:rPr>
              <a:t>尊敬語</a:t>
            </a:r>
            <a:endParaRPr lang="ja-JP" altLang="en-US" dirty="0"/>
          </a:p>
        </p:txBody>
      </p:sp>
      <p:sp>
        <p:nvSpPr>
          <p:cNvPr id="16" name="正方形/長方形 15"/>
          <p:cNvSpPr/>
          <p:nvPr/>
        </p:nvSpPr>
        <p:spPr>
          <a:xfrm>
            <a:off x="3995936" y="5118283"/>
            <a:ext cx="274145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b="1" dirty="0" smtClean="0">
                <a:solidFill>
                  <a:srgbClr val="00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ご覧になる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65114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animBg="1"/>
      <p:bldP spid="10" grpId="0"/>
      <p:bldP spid="11" grpId="0" animBg="1"/>
      <p:bldP spid="12" grpId="0" animBg="1"/>
      <p:bldP spid="14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684008" y="2428529"/>
            <a:ext cx="8136464" cy="936104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r>
              <a:rPr kumimoji="1" lang="ja-JP" altLang="en-US" sz="48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私はお客様にプレゼントをあげる。</a:t>
            </a:r>
            <a:endParaRPr kumimoji="1" lang="ja-JP" altLang="en-US" sz="48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47564" y="605046"/>
            <a:ext cx="7236804" cy="752391"/>
          </a:xfrm>
          <a:prstGeom prst="rect">
            <a:avLst/>
          </a:prstGeom>
          <a:noFill/>
          <a:ln w="28575">
            <a:solidFill>
              <a:schemeClr val="bg2"/>
            </a:solidFill>
          </a:ln>
        </p:spPr>
        <p:txBody>
          <a:bodyPr wrap="none" rtlCol="0" anchor="ctr">
            <a:noAutofit/>
          </a:bodyPr>
          <a:lstStyle/>
          <a:p>
            <a:r>
              <a:rPr kumimoji="1" lang="ja-JP" altLang="en-US" sz="44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問　正しい敬語に直しましょう。</a:t>
            </a:r>
            <a:endParaRPr kumimoji="1" lang="ja-JP" altLang="en-US" sz="44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684008" y="2428529"/>
            <a:ext cx="1269661" cy="936104"/>
          </a:xfrm>
          <a:prstGeom prst="rect">
            <a:avLst/>
          </a:prstGeom>
          <a:noFill/>
          <a:ln w="28575">
            <a:solidFill>
              <a:srgbClr val="33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697556" y="1750041"/>
            <a:ext cx="12105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000" dirty="0" smtClean="0"/>
              <a:t>主語</a:t>
            </a:r>
            <a:endParaRPr lang="ja-JP" altLang="en-US" sz="4000" dirty="0"/>
          </a:p>
        </p:txBody>
      </p:sp>
      <p:sp>
        <p:nvSpPr>
          <p:cNvPr id="11" name="正方形/長方形 10"/>
          <p:cNvSpPr/>
          <p:nvPr/>
        </p:nvSpPr>
        <p:spPr>
          <a:xfrm>
            <a:off x="6758283" y="2447579"/>
            <a:ext cx="1774157" cy="93610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下矢印 11"/>
          <p:cNvSpPr/>
          <p:nvPr/>
        </p:nvSpPr>
        <p:spPr>
          <a:xfrm>
            <a:off x="7357329" y="4252030"/>
            <a:ext cx="576064" cy="8474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6733944" y="3544144"/>
            <a:ext cx="172354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000" dirty="0" smtClean="0">
                <a:solidFill>
                  <a:srgbClr val="000000"/>
                </a:solidFill>
              </a:rPr>
              <a:t>謙譲語</a:t>
            </a:r>
            <a:endParaRPr lang="ja-JP" altLang="en-US" dirty="0"/>
          </a:p>
        </p:txBody>
      </p:sp>
      <p:sp>
        <p:nvSpPr>
          <p:cNvPr id="16" name="正方形/長方形 15"/>
          <p:cNvSpPr/>
          <p:nvPr/>
        </p:nvSpPr>
        <p:spPr>
          <a:xfrm>
            <a:off x="5790984" y="5099457"/>
            <a:ext cx="276389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b="1" dirty="0" smtClean="0">
                <a:solidFill>
                  <a:srgbClr val="00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差し上げる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57473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animBg="1"/>
      <p:bldP spid="10" grpId="0"/>
      <p:bldP spid="11" grpId="0" animBg="1"/>
      <p:bldP spid="12" grpId="0" animBg="1"/>
      <p:bldP spid="14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684008" y="2428529"/>
            <a:ext cx="8136464" cy="936104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r>
              <a:rPr kumimoji="1" lang="ja-JP" altLang="en-US" sz="48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私はお客様の持ち物を見る。</a:t>
            </a:r>
            <a:endParaRPr kumimoji="1" lang="ja-JP" altLang="en-US" sz="48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47564" y="605046"/>
            <a:ext cx="7236804" cy="752391"/>
          </a:xfrm>
          <a:prstGeom prst="rect">
            <a:avLst/>
          </a:prstGeom>
          <a:noFill/>
          <a:ln w="28575">
            <a:solidFill>
              <a:schemeClr val="bg2"/>
            </a:solidFill>
          </a:ln>
        </p:spPr>
        <p:txBody>
          <a:bodyPr wrap="none" rtlCol="0" anchor="ctr">
            <a:noAutofit/>
          </a:bodyPr>
          <a:lstStyle/>
          <a:p>
            <a:r>
              <a:rPr kumimoji="1" lang="ja-JP" altLang="en-US" sz="44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問　正しい敬語に直しましょう。</a:t>
            </a:r>
            <a:endParaRPr kumimoji="1" lang="ja-JP" altLang="en-US" sz="44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684008" y="2428529"/>
            <a:ext cx="1269661" cy="936104"/>
          </a:xfrm>
          <a:prstGeom prst="rect">
            <a:avLst/>
          </a:prstGeom>
          <a:noFill/>
          <a:ln w="28575">
            <a:solidFill>
              <a:srgbClr val="33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697556" y="1750041"/>
            <a:ext cx="12105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000" dirty="0" smtClean="0"/>
              <a:t>主語</a:t>
            </a:r>
            <a:endParaRPr lang="ja-JP" altLang="en-US" sz="4000" dirty="0"/>
          </a:p>
        </p:txBody>
      </p:sp>
      <p:sp>
        <p:nvSpPr>
          <p:cNvPr id="11" name="正方形/長方形 10"/>
          <p:cNvSpPr/>
          <p:nvPr/>
        </p:nvSpPr>
        <p:spPr>
          <a:xfrm>
            <a:off x="6300192" y="2447579"/>
            <a:ext cx="1633201" cy="93610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下矢印 11"/>
          <p:cNvSpPr/>
          <p:nvPr/>
        </p:nvSpPr>
        <p:spPr>
          <a:xfrm>
            <a:off x="6884901" y="4252030"/>
            <a:ext cx="576064" cy="8474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6255017" y="3544144"/>
            <a:ext cx="172354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000" dirty="0" smtClean="0">
                <a:solidFill>
                  <a:srgbClr val="000000"/>
                </a:solidFill>
              </a:rPr>
              <a:t>謙譲語</a:t>
            </a:r>
            <a:endParaRPr lang="ja-JP" altLang="en-US" dirty="0"/>
          </a:p>
        </p:txBody>
      </p:sp>
      <p:sp>
        <p:nvSpPr>
          <p:cNvPr id="16" name="正方形/長方形 15"/>
          <p:cNvSpPr/>
          <p:nvPr/>
        </p:nvSpPr>
        <p:spPr>
          <a:xfrm>
            <a:off x="5790984" y="5099457"/>
            <a:ext cx="241444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b="1" dirty="0" smtClean="0">
                <a:solidFill>
                  <a:srgbClr val="00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拝見する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46120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animBg="1"/>
      <p:bldP spid="10" grpId="0"/>
      <p:bldP spid="11" grpId="0" animBg="1"/>
      <p:bldP spid="12" grpId="0" animBg="1"/>
      <p:bldP spid="14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684008" y="2428529"/>
            <a:ext cx="8136464" cy="936104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r>
              <a:rPr kumimoji="1" lang="ja-JP" altLang="en-US" sz="48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私はお客様の話を聞く。</a:t>
            </a:r>
            <a:endParaRPr kumimoji="1" lang="ja-JP" altLang="en-US" sz="48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47564" y="605046"/>
            <a:ext cx="7236804" cy="752391"/>
          </a:xfrm>
          <a:prstGeom prst="rect">
            <a:avLst/>
          </a:prstGeom>
          <a:noFill/>
          <a:ln w="28575">
            <a:solidFill>
              <a:schemeClr val="bg2"/>
            </a:solidFill>
          </a:ln>
        </p:spPr>
        <p:txBody>
          <a:bodyPr wrap="none" rtlCol="0" anchor="ctr">
            <a:noAutofit/>
          </a:bodyPr>
          <a:lstStyle/>
          <a:p>
            <a:r>
              <a:rPr kumimoji="1" lang="ja-JP" altLang="en-US" sz="44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問　正しい敬語に直しましょう。</a:t>
            </a:r>
            <a:endParaRPr kumimoji="1" lang="ja-JP" altLang="en-US" sz="44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684008" y="2428529"/>
            <a:ext cx="1269661" cy="936104"/>
          </a:xfrm>
          <a:prstGeom prst="rect">
            <a:avLst/>
          </a:prstGeom>
          <a:noFill/>
          <a:ln w="28575">
            <a:solidFill>
              <a:srgbClr val="33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697556" y="1750041"/>
            <a:ext cx="12105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000" dirty="0" smtClean="0"/>
              <a:t>主語</a:t>
            </a:r>
            <a:endParaRPr lang="ja-JP" altLang="en-US" sz="4000" dirty="0"/>
          </a:p>
        </p:txBody>
      </p:sp>
      <p:sp>
        <p:nvSpPr>
          <p:cNvPr id="11" name="正方形/長方形 10"/>
          <p:cNvSpPr/>
          <p:nvPr/>
        </p:nvSpPr>
        <p:spPr>
          <a:xfrm>
            <a:off x="5243055" y="2447579"/>
            <a:ext cx="1345169" cy="93610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下矢印 11"/>
          <p:cNvSpPr/>
          <p:nvPr/>
        </p:nvSpPr>
        <p:spPr>
          <a:xfrm>
            <a:off x="5627606" y="4231110"/>
            <a:ext cx="576064" cy="8474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5053864" y="3544144"/>
            <a:ext cx="172354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000" dirty="0" smtClean="0">
                <a:solidFill>
                  <a:srgbClr val="000000"/>
                </a:solidFill>
              </a:rPr>
              <a:t>謙譲語</a:t>
            </a:r>
            <a:endParaRPr lang="ja-JP" altLang="en-US" dirty="0"/>
          </a:p>
        </p:txBody>
      </p:sp>
      <p:sp>
        <p:nvSpPr>
          <p:cNvPr id="16" name="正方形/長方形 15"/>
          <p:cNvSpPr/>
          <p:nvPr/>
        </p:nvSpPr>
        <p:spPr>
          <a:xfrm>
            <a:off x="5345610" y="5078537"/>
            <a:ext cx="114005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b="1" dirty="0" smtClean="0">
                <a:solidFill>
                  <a:srgbClr val="00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伺う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21627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animBg="1"/>
      <p:bldP spid="10" grpId="0"/>
      <p:bldP spid="11" grpId="0" animBg="1"/>
      <p:bldP spid="12" grpId="0" animBg="1"/>
      <p:bldP spid="14" grpId="0"/>
      <p:bldP spid="16" grpId="0"/>
    </p:bldLst>
  </p:timing>
</p:sld>
</file>

<file path=ppt/theme/theme1.xml><?xml version="1.0" encoding="utf-8"?>
<a:theme xmlns:a="http://schemas.openxmlformats.org/drawingml/2006/main" name="フラッシュ１">
  <a:themeElements>
    <a:clrScheme name="フラッシュ１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フラッシュ１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フラッシュ１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チエルフラッシュ">
  <a:themeElements>
    <a:clrScheme name="チエルフラッシュ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チエルフラッシュ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チエルフラッシュ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チエルフラッシュ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チエルフラッシュ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チエルフラッシュ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チエルフラッシュ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チエルフラッシュ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チエルフラッシュ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チエルフラッシュ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チエルフラッシュ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チエルフラッシュ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チエルフラッシュ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チエルフラッシュ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プレゼンテーション1</Template>
  <TotalTime>1425</TotalTime>
  <Words>109</Words>
  <Application>Microsoft Office PowerPoint</Application>
  <PresentationFormat>画面に合わせる (4:3)</PresentationFormat>
  <Paragraphs>41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9</vt:i4>
      </vt:variant>
    </vt:vector>
  </HeadingPairs>
  <TitlesOfParts>
    <vt:vector size="16" baseType="lpstr">
      <vt:lpstr>AR P教科書体M</vt:lpstr>
      <vt:lpstr>HGP教科書体</vt:lpstr>
      <vt:lpstr>ＭＳ Ｐ明朝</vt:lpstr>
      <vt:lpstr>Arial</vt:lpstr>
      <vt:lpstr>ＭＳ Ｐゴシック</vt:lpstr>
      <vt:lpstr>フラッシュ１</vt:lpstr>
      <vt:lpstr>チエルフラッシュ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チエル 株式会社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テンプレート</dc:title>
  <dc:creator>小泉 浩</dc:creator>
  <cp:lastModifiedBy>小泉 浩</cp:lastModifiedBy>
  <cp:revision>147</cp:revision>
  <cp:lastPrinted>2007-01-08T06:36:10Z</cp:lastPrinted>
  <dcterms:created xsi:type="dcterms:W3CDTF">2007-01-08T06:36:10Z</dcterms:created>
  <dcterms:modified xsi:type="dcterms:W3CDTF">2017-09-29T03:30:05Z</dcterms:modified>
</cp:coreProperties>
</file>