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1"/>
  </p:notesMasterIdLst>
  <p:sldIdLst>
    <p:sldId id="257" r:id="rId2"/>
    <p:sldId id="30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8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23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3ADB8-4678-430A-96EE-D4F2F3C9586C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0119D-50C6-4FB7-BD93-5F91FBBC3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344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5367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49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862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38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205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2556065" y="501811"/>
            <a:ext cx="4031873" cy="5735502"/>
          </a:xfrm>
          <a:prstGeom prst="rect">
            <a:avLst/>
          </a:prstGeom>
          <a:noFill/>
        </p:spPr>
        <p:txBody>
          <a:bodyPr vert="eaVert" wrap="square" rtlCol="0" anchor="ctr">
            <a:normAutofit fontScale="85000" lnSpcReduction="10000"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5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漢字</a:t>
            </a:r>
            <a:endParaRPr lang="ja-JP" altLang="en-US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5709028" y="764706"/>
            <a:ext cx="2031325" cy="4636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2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かんじ</a:t>
            </a:r>
            <a:endParaRPr lang="ja-JP" altLang="en-US" sz="12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757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2060B-D9AE-4BD5-AEED-56855F7B1BB8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3"/>
          </p:nvPr>
        </p:nvSpPr>
        <p:spPr>
          <a:xfrm>
            <a:off x="512619" y="360496"/>
            <a:ext cx="8137525" cy="338455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1pPr>
            <a:lvl2pPr marL="4572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2pPr>
            <a:lvl3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3pPr>
            <a:lvl4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4pPr>
            <a:lvl5pPr marL="18288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5pPr>
          </a:lstStyle>
          <a:p>
            <a:pPr lvl="0"/>
            <a:r>
              <a:rPr kumimoji="1" lang="ja-JP" altLang="en-US" dirty="0" smtClean="0"/>
              <a:t>マ</a:t>
            </a:r>
          </a:p>
        </p:txBody>
      </p:sp>
      <p:sp>
        <p:nvSpPr>
          <p:cNvPr id="9" name="テキスト プレースホルダー 7"/>
          <p:cNvSpPr>
            <a:spLocks noGrp="1"/>
          </p:cNvSpPr>
          <p:nvPr>
            <p:ph type="body" sz="quarter" idx="14"/>
          </p:nvPr>
        </p:nvSpPr>
        <p:spPr>
          <a:xfrm>
            <a:off x="323529" y="3745046"/>
            <a:ext cx="8497565" cy="28523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1pPr>
            <a:lvl2pPr marL="4572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2pPr>
            <a:lvl3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3pPr>
            <a:lvl4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4pPr>
            <a:lvl5pPr marL="18288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5pPr>
          </a:lstStyle>
          <a:p>
            <a:pPr lvl="0"/>
            <a:r>
              <a:rPr kumimoji="1" lang="ja-JP" altLang="en-US" dirty="0" smtClean="0"/>
              <a:t>マ</a:t>
            </a:r>
          </a:p>
        </p:txBody>
      </p:sp>
    </p:spTree>
    <p:extLst>
      <p:ext uri="{BB962C8B-B14F-4D97-AF65-F5344CB8AC3E}">
        <p14:creationId xmlns:p14="http://schemas.microsoft.com/office/powerpoint/2010/main" val="2130366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" name="フレーム 9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2394"/>
            </a:avLst>
          </a:prstGeom>
          <a:solidFill>
            <a:srgbClr val="ED7D31">
              <a:lumMod val="75000"/>
            </a:srgb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0" lang="ja-JP" altLang="en-US" sz="18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15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3419" y="330165"/>
            <a:ext cx="7677161" cy="6258894"/>
          </a:xfrm>
          <a:ln w="38100">
            <a:solidFill>
              <a:srgbClr val="FFFF00"/>
            </a:solidFill>
          </a:ln>
        </p:spPr>
        <p:txBody>
          <a:bodyPr anchor="t">
            <a:noAutofit/>
          </a:bodyPr>
          <a:lstStyle/>
          <a:p>
            <a:r>
              <a:rPr lang="ja-JP" altLang="en-US" sz="8123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フラッシュカード</a:t>
            </a:r>
            <a:br>
              <a:rPr lang="ja-JP" altLang="en-US" sz="8123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</a:t>
            </a:r>
            <a:r>
              <a:rPr lang="en-US" altLang="ja-JP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読める</a:t>
            </a:r>
            <a:r>
              <a:rPr lang="ja-JP" altLang="en-US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かな</a:t>
            </a:r>
            <a: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96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あ～ん</a:t>
            </a:r>
            <a:endParaRPr lang="ja-JP" altLang="en-US" sz="96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2235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3000"/>
    </mc:Choice>
    <mc:Fallback>
      <p:transition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ku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く</a:t>
            </a:r>
          </a:p>
        </p:txBody>
      </p:sp>
    </p:spTree>
    <p:extLst>
      <p:ext uri="{BB962C8B-B14F-4D97-AF65-F5344CB8AC3E}">
        <p14:creationId xmlns:p14="http://schemas.microsoft.com/office/powerpoint/2010/main" val="2332836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ke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け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5779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ko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こ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0893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951479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sa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さ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4362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si</a:t>
            </a:r>
            <a:endParaRPr lang="ja-JP" altLang="en-US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し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565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su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す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5209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se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せ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139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so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そ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4099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946036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ta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た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906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ti</a:t>
            </a:r>
            <a:endParaRPr lang="ja-JP" altLang="en-US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ち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3923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22284"/>
            <a:ext cx="8229600" cy="5147440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ローマ字は訓令式です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あいうえお順に表示します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日本語表示まで１秒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画面切り替えが２秒です</a:t>
            </a:r>
            <a:endParaRPr kumimoji="1" lang="ja-JP" altLang="en-US" sz="54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2193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tu</a:t>
            </a:r>
            <a:endParaRPr lang="ja-JP" altLang="en-US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つ</a:t>
            </a:r>
          </a:p>
        </p:txBody>
      </p:sp>
    </p:spTree>
    <p:extLst>
      <p:ext uri="{BB962C8B-B14F-4D97-AF65-F5344CB8AC3E}">
        <p14:creationId xmlns:p14="http://schemas.microsoft.com/office/powerpoint/2010/main" val="2726736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te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て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168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to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お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5945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96089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na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な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2459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ni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に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0163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nu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ぬ</a:t>
            </a:r>
          </a:p>
        </p:txBody>
      </p:sp>
    </p:spTree>
    <p:extLst>
      <p:ext uri="{BB962C8B-B14F-4D97-AF65-F5344CB8AC3E}">
        <p14:creationId xmlns:p14="http://schemas.microsoft.com/office/powerpoint/2010/main" val="3038869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ne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ね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9807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no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の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2519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9418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は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8063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hi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ひ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3191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965086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Times New Roman" panose="02020603050405020304" pitchFamily="18" charset="0"/>
              </a:rPr>
              <a:t>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あ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711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ふ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638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へ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0322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ほ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285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975752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ま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4892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mi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み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6023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む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0127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め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5717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も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7765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975752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ya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や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1929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yu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ゆ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0530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i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い</a:t>
            </a:r>
          </a:p>
        </p:txBody>
      </p:sp>
    </p:spTree>
    <p:extLst>
      <p:ext uri="{BB962C8B-B14F-4D97-AF65-F5344CB8AC3E}">
        <p14:creationId xmlns:p14="http://schemas.microsoft.com/office/powerpoint/2010/main" val="4207943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yo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よ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7337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43608" y="975752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ra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ら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6208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ri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り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870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ru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る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0725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re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れ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0574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ro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ろ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6158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975752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wa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わ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3070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980507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wo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を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864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n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ん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6954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動作設定ボタン: ユーザー設定 11">
            <a:hlinkClick r:id="" action="ppaction://hlinkshowjump?jump=endshow" highlightClick="1"/>
          </p:cNvPr>
          <p:cNvSpPr/>
          <p:nvPr/>
        </p:nvSpPr>
        <p:spPr>
          <a:xfrm>
            <a:off x="6660232" y="5445224"/>
            <a:ext cx="1080120" cy="540000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400" dirty="0">
                <a:solidFill>
                  <a:sysClr val="windowText" lastClr="000000"/>
                </a:solidFill>
              </a:rPr>
              <a:t>終了</a:t>
            </a:r>
            <a:endParaRPr lang="ja-JP" altLang="en-US" sz="2400" dirty="0">
              <a:solidFill>
                <a:sysClr val="windowText" lastClr="000000"/>
              </a:solidFill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23528" y="836712"/>
            <a:ext cx="8496944" cy="3096344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フラッシュカード</a:t>
            </a:r>
            <a:r>
              <a:rPr lang="en-US" altLang="ja-JP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ローマ字読めるかな</a:t>
            </a:r>
          </a:p>
        </p:txBody>
      </p:sp>
    </p:spTree>
    <p:extLst>
      <p:ext uri="{BB962C8B-B14F-4D97-AF65-F5344CB8AC3E}">
        <p14:creationId xmlns:p14="http://schemas.microsoft.com/office/powerpoint/2010/main" val="15793662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u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う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5475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6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e</a:t>
            </a:r>
            <a:endParaRPr lang="ja-JP" altLang="en-US" sz="36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え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6631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o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お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480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96089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ka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か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6994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ki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き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4245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117</Words>
  <Application>Microsoft Office PowerPoint</Application>
  <PresentationFormat>画面に合わせる (4:3)</PresentationFormat>
  <Paragraphs>102</Paragraphs>
  <Slides>49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49</vt:i4>
      </vt:variant>
    </vt:vector>
  </HeadingPairs>
  <TitlesOfParts>
    <vt:vector size="58" baseType="lpstr">
      <vt:lpstr>AR P丸ゴシック体E</vt:lpstr>
      <vt:lpstr>HGP教科書体</vt:lpstr>
      <vt:lpstr>HGS教科書体</vt:lpstr>
      <vt:lpstr>ＭＳ Ｐゴシック</vt:lpstr>
      <vt:lpstr>ＭＳ Ｐ明朝</vt:lpstr>
      <vt:lpstr>Arial</vt:lpstr>
      <vt:lpstr>Calibri</vt:lpstr>
      <vt:lpstr>Times New Roman</vt:lpstr>
      <vt:lpstr>フラッシュ１</vt:lpstr>
      <vt:lpstr>フラッシュカード ローマ字 読めるかな あ～ん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フラッシュカード ローマ字 読めるかな あ～ん</dc:title>
  <dc:creator>小泉 浩</dc:creator>
  <cp:lastModifiedBy>小泉 浩</cp:lastModifiedBy>
  <cp:revision>7</cp:revision>
  <dcterms:created xsi:type="dcterms:W3CDTF">2020-06-22T01:25:35Z</dcterms:created>
  <dcterms:modified xsi:type="dcterms:W3CDTF">2020-06-22T03:23:42Z</dcterms:modified>
</cp:coreProperties>
</file>