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05" r:id="rId3"/>
    <p:sldId id="282" r:id="rId4"/>
    <p:sldId id="259" r:id="rId5"/>
    <p:sldId id="265" r:id="rId6"/>
    <p:sldId id="273" r:id="rId7"/>
    <p:sldId id="272" r:id="rId8"/>
    <p:sldId id="260" r:id="rId9"/>
    <p:sldId id="274" r:id="rId10"/>
    <p:sldId id="262" r:id="rId11"/>
    <p:sldId id="269" r:id="rId12"/>
    <p:sldId id="279" r:id="rId13"/>
    <p:sldId id="263" r:id="rId14"/>
    <p:sldId id="278" r:id="rId15"/>
    <p:sldId id="267" r:id="rId16"/>
    <p:sldId id="277" r:id="rId17"/>
    <p:sldId id="266" r:id="rId18"/>
    <p:sldId id="268" r:id="rId19"/>
    <p:sldId id="270" r:id="rId20"/>
    <p:sldId id="261" r:id="rId21"/>
    <p:sldId id="280" r:id="rId22"/>
    <p:sldId id="264" r:id="rId23"/>
    <p:sldId id="258" r:id="rId24"/>
    <p:sldId id="271" r:id="rId25"/>
    <p:sldId id="275" r:id="rId26"/>
    <p:sldId id="281" r:id="rId27"/>
    <p:sldId id="276" r:id="rId28"/>
    <p:sldId id="304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が～</a:t>
            </a:r>
            <a:r>
              <a:rPr lang="ja-JP" altLang="en-US" sz="88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ぽ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ランダム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go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8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ぢ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6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6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ざ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ぱ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ぞ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ぼ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ぜ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77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だ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づ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濁点、半濁点のつく文字をランダムに表示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ge</a:t>
            </a:r>
            <a:endParaRPr lang="ja-JP" altLang="en-US" sz="36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げ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63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ぷ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424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80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ga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が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7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で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13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ぶ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ぺ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8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べ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6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ぽ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ぎ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794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ず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ば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ど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gu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ぐ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47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び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92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80</Words>
  <Application>Microsoft Office PowerPoint</Application>
  <PresentationFormat>画面に合わせる (4:3)</PresentationFormat>
  <Paragraphs>60</Paragraphs>
  <Slides>28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7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Times New Roman</vt:lpstr>
      <vt:lpstr>フラッシュ１</vt:lpstr>
      <vt:lpstr>フラッシュカード ローマ字 読めるかな が～ぽランダム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10</cp:revision>
  <dcterms:created xsi:type="dcterms:W3CDTF">2020-06-22T01:25:35Z</dcterms:created>
  <dcterms:modified xsi:type="dcterms:W3CDTF">2020-06-22T03:57:06Z</dcterms:modified>
</cp:coreProperties>
</file>