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1"/>
  </p:notesMasterIdLst>
  <p:sldIdLst>
    <p:sldId id="257" r:id="rId2"/>
    <p:sldId id="305" r:id="rId3"/>
    <p:sldId id="287" r:id="rId4"/>
    <p:sldId id="260" r:id="rId5"/>
    <p:sldId id="275" r:id="rId6"/>
    <p:sldId id="262" r:id="rId7"/>
    <p:sldId id="279" r:id="rId8"/>
    <p:sldId id="265" r:id="rId9"/>
    <p:sldId id="268" r:id="rId10"/>
    <p:sldId id="267" r:id="rId11"/>
    <p:sldId id="291" r:id="rId12"/>
    <p:sldId id="295" r:id="rId13"/>
    <p:sldId id="297" r:id="rId14"/>
    <p:sldId id="274" r:id="rId15"/>
    <p:sldId id="294" r:id="rId16"/>
    <p:sldId id="299" r:id="rId17"/>
    <p:sldId id="282" r:id="rId18"/>
    <p:sldId id="271" r:id="rId19"/>
    <p:sldId id="300" r:id="rId20"/>
    <p:sldId id="276" r:id="rId21"/>
    <p:sldId id="301" r:id="rId22"/>
    <p:sldId id="272" r:id="rId23"/>
    <p:sldId id="289" r:id="rId24"/>
    <p:sldId id="277" r:id="rId25"/>
    <p:sldId id="298" r:id="rId26"/>
    <p:sldId id="278" r:id="rId27"/>
    <p:sldId id="285" r:id="rId28"/>
    <p:sldId id="263" r:id="rId29"/>
    <p:sldId id="264" r:id="rId30"/>
    <p:sldId id="266" r:id="rId31"/>
    <p:sldId id="258" r:id="rId32"/>
    <p:sldId id="284" r:id="rId33"/>
    <p:sldId id="288" r:id="rId34"/>
    <p:sldId id="286" r:id="rId35"/>
    <p:sldId id="270" r:id="rId36"/>
    <p:sldId id="302" r:id="rId37"/>
    <p:sldId id="261" r:id="rId38"/>
    <p:sldId id="283" r:id="rId39"/>
    <p:sldId id="280" r:id="rId40"/>
    <p:sldId id="273" r:id="rId41"/>
    <p:sldId id="290" r:id="rId42"/>
    <p:sldId id="259" r:id="rId43"/>
    <p:sldId id="292" r:id="rId44"/>
    <p:sldId id="293" r:id="rId45"/>
    <p:sldId id="296" r:id="rId46"/>
    <p:sldId id="281" r:id="rId47"/>
    <p:sldId id="269" r:id="rId48"/>
    <p:sldId id="303" r:id="rId49"/>
    <p:sldId id="304" r:id="rId5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8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3ADB8-4678-430A-96EE-D4F2F3C9586C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0119D-50C6-4FB7-BD93-5F91FBBC31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4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536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49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86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8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05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2556065" y="501811"/>
            <a:ext cx="4031873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5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5709028" y="764706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  <a:endParaRPr lang="ja-JP" altLang="en-US" sz="12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757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512619" y="360496"/>
            <a:ext cx="8137525" cy="33845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  <p:sp>
        <p:nvSpPr>
          <p:cNvPr id="9" name="テキスト プレースホルダー 7"/>
          <p:cNvSpPr>
            <a:spLocks noGrp="1"/>
          </p:cNvSpPr>
          <p:nvPr>
            <p:ph type="body" sz="quarter" idx="14"/>
          </p:nvPr>
        </p:nvSpPr>
        <p:spPr>
          <a:xfrm>
            <a:off x="323529" y="3745046"/>
            <a:ext cx="8497565" cy="285230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1pPr>
            <a:lvl2pPr marL="4572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2pPr>
            <a:lvl3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3pPr>
            <a:lvl4pPr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4pPr>
            <a:lvl5pPr marL="1828800" indent="0">
              <a:buNone/>
              <a:defRPr sz="36000" b="1">
                <a:solidFill>
                  <a:schemeClr val="bg1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defRPr>
            </a:lvl5pPr>
          </a:lstStyle>
          <a:p>
            <a:pPr lvl="0"/>
            <a:r>
              <a:rPr kumimoji="1" lang="ja-JP" altLang="en-US" dirty="0" smtClean="0"/>
              <a:t>マ</a:t>
            </a:r>
          </a:p>
        </p:txBody>
      </p:sp>
    </p:spTree>
    <p:extLst>
      <p:ext uri="{BB962C8B-B14F-4D97-AF65-F5344CB8AC3E}">
        <p14:creationId xmlns:p14="http://schemas.microsoft.com/office/powerpoint/2010/main" val="2130366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kumimoji="0" lang="ja-JP" altLang="en-US" sz="18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5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3419" y="330165"/>
            <a:ext cx="7677161" cy="6258894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br>
              <a:rPr lang="ja-JP" altLang="en-US" sz="8123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</a:t>
            </a:r>
            <a: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115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読める</a:t>
            </a: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かな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あ～</a:t>
            </a:r>
            <a:r>
              <a:rPr lang="ja-JP" altLang="en-US" sz="8800" b="1" dirty="0" err="1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ん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ランダム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235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3000"/>
    </mc:Choice>
    <mc:Fallback>
      <p:transition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こ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0893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め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5717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よ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7337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り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870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ti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ち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3923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ゆ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0530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れ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574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の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519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せ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13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ろ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158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922284"/>
            <a:ext cx="8229600" cy="5147440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ローマ字は訓令式です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あ～</a:t>
            </a:r>
            <a:r>
              <a:rPr kumimoji="1" lang="ja-JP" altLang="en-US" sz="5400" dirty="0" err="1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んの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ローマ字をランダムに表示します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日本語表示まで１秒</a:t>
            </a:r>
            <a:endParaRPr kumimoji="1" lang="en-US" altLang="ja-JP" sz="5400" dirty="0" smtClean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5400" dirty="0" smtClean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画面切り替えが２秒です</a:t>
            </a:r>
            <a:endParaRPr kumimoji="1" lang="ja-JP" altLang="en-US" sz="5400" dirty="0">
              <a:solidFill>
                <a:schemeClr val="bg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193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て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6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7575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wa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わ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307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そ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099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み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6023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お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5945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る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0725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6089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な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2459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ふ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638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6089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ka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か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6994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ki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き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4245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ほ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285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け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5779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65086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  <a:cs typeface="Times New Roman" panose="02020603050405020304" pitchFamily="18" charset="0"/>
              </a:rPr>
              <a:t>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あ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711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ひ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319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7575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ま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4892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へ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322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す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209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80507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wo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を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864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6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e</a:t>
            </a:r>
            <a:endParaRPr lang="ja-JP" altLang="en-US" sz="36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え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6631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418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ha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は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8063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ぬ</a:t>
            </a:r>
          </a:p>
        </p:txBody>
      </p:sp>
    </p:spTree>
    <p:extLst>
      <p:ext uri="{BB962C8B-B14F-4D97-AF65-F5344CB8AC3E}">
        <p14:creationId xmlns:p14="http://schemas.microsoft.com/office/powerpoint/2010/main" val="3038869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u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う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5475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46036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た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906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む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0127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i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い</a:t>
            </a:r>
          </a:p>
        </p:txBody>
      </p:sp>
    </p:spTree>
    <p:extLst>
      <p:ext uri="{BB962C8B-B14F-4D97-AF65-F5344CB8AC3E}">
        <p14:creationId xmlns:p14="http://schemas.microsoft.com/office/powerpoint/2010/main" val="4207943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mo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も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7765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7575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ya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や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1929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43608" y="975752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ra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ら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620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ne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ね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9807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si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し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565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n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ん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6954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動作設定ボタン: ユーザー設定 11">
            <a:hlinkClick r:id="" action="ppaction://hlinkshowjump?jump=endshow" highlightClick="1"/>
          </p:cNvPr>
          <p:cNvSpPr/>
          <p:nvPr/>
        </p:nvSpPr>
        <p:spPr>
          <a:xfrm>
            <a:off x="6660232" y="5445224"/>
            <a:ext cx="1080120" cy="540000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400" dirty="0">
                <a:solidFill>
                  <a:sysClr val="windowText" lastClr="000000"/>
                </a:solidFill>
              </a:rPr>
              <a:t>終了</a:t>
            </a:r>
            <a:endParaRPr lang="ja-JP" altLang="en-US" sz="2400" dirty="0">
              <a:solidFill>
                <a:sysClr val="windowText" lastClr="000000"/>
              </a:solidFill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323528" y="836712"/>
            <a:ext cx="8496944" cy="3096344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フラッシュカード</a:t>
            </a:r>
            <a: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kern="0" dirty="0">
                <a:ln>
                  <a:solidFill>
                    <a:schemeClr val="tx1"/>
                  </a:solidFill>
                </a:ln>
                <a:solidFill>
                  <a:srgbClr val="FFFF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ローマ字読めるかな</a:t>
            </a:r>
          </a:p>
        </p:txBody>
      </p:sp>
    </p:spTree>
    <p:extLst>
      <p:ext uri="{BB962C8B-B14F-4D97-AF65-F5344CB8AC3E}">
        <p14:creationId xmlns:p14="http://schemas.microsoft.com/office/powerpoint/2010/main" val="1579366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 smtClean="0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tu</a:t>
            </a:r>
            <a:endParaRPr lang="ja-JP" altLang="en-US" sz="25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つ</a:t>
            </a:r>
          </a:p>
        </p:txBody>
      </p:sp>
    </p:spTree>
    <p:extLst>
      <p:ext uri="{BB962C8B-B14F-4D97-AF65-F5344CB8AC3E}">
        <p14:creationId xmlns:p14="http://schemas.microsoft.com/office/powerpoint/2010/main" val="2726736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o</a:t>
            </a:r>
            <a:endParaRPr lang="ja-JP" altLang="en-US" sz="30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お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480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ni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に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163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2" y="1014244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ku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く</a:t>
            </a:r>
          </a:p>
        </p:txBody>
      </p:sp>
    </p:spTree>
    <p:extLst>
      <p:ext uri="{BB962C8B-B14F-4D97-AF65-F5344CB8AC3E}">
        <p14:creationId xmlns:p14="http://schemas.microsoft.com/office/powerpoint/2010/main" val="233283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9611" y="951479"/>
            <a:ext cx="6984776" cy="277479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30000" b="1" dirty="0" err="1">
                <a:solidFill>
                  <a:srgbClr val="FFFFFF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sa</a:t>
            </a:r>
            <a:endParaRPr lang="ja-JP" altLang="en-US" sz="30000" b="1" dirty="0">
              <a:solidFill>
                <a:srgbClr val="FFFFFF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68940" y="3750548"/>
            <a:ext cx="4806123" cy="2558772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5000" b="1" dirty="0">
                <a:solidFill>
                  <a:srgbClr val="FFFFFF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さ</a:t>
            </a:r>
            <a:endParaRPr lang="ja-JP" altLang="en-US" sz="15000" b="1" dirty="0">
              <a:solidFill>
                <a:srgbClr val="FFFFFF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4362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"/>
    </mc:Choice>
    <mc:Fallback>
      <p:transition spd="slow"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121</Words>
  <Application>Microsoft Office PowerPoint</Application>
  <PresentationFormat>画面に合わせる (4:3)</PresentationFormat>
  <Paragraphs>102</Paragraphs>
  <Slides>49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58" baseType="lpstr">
      <vt:lpstr>AR P丸ゴシック体E</vt:lpstr>
      <vt:lpstr>HGP教科書体</vt:lpstr>
      <vt:lpstr>HGS教科書体</vt:lpstr>
      <vt:lpstr>ＭＳ Ｐゴシック</vt:lpstr>
      <vt:lpstr>ＭＳ Ｐ明朝</vt:lpstr>
      <vt:lpstr>Arial</vt:lpstr>
      <vt:lpstr>Calibri</vt:lpstr>
      <vt:lpstr>Times New Roman</vt:lpstr>
      <vt:lpstr>フラッシュ１</vt:lpstr>
      <vt:lpstr>フラッシュカード ローマ字 読めるかな あ～んランダム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フラッシュカード ローマ字 読めるかな あ～ん</dc:title>
  <dc:creator>小泉 浩</dc:creator>
  <cp:lastModifiedBy>小泉 浩</cp:lastModifiedBy>
  <cp:revision>8</cp:revision>
  <dcterms:created xsi:type="dcterms:W3CDTF">2020-06-22T01:25:35Z</dcterms:created>
  <dcterms:modified xsi:type="dcterms:W3CDTF">2020-06-22T03:33:14Z</dcterms:modified>
</cp:coreProperties>
</file>