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30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304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8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3ADB8-4678-430A-96EE-D4F2F3C9586C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0119D-50C6-4FB7-BD93-5F91FBBC3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4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36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6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8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05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2556065" y="501811"/>
            <a:ext cx="4031873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5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5709028" y="764706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</a:p>
        </p:txBody>
      </p:sp>
    </p:spTree>
    <p:extLst>
      <p:ext uri="{BB962C8B-B14F-4D97-AF65-F5344CB8AC3E}">
        <p14:creationId xmlns:p14="http://schemas.microsoft.com/office/powerpoint/2010/main" val="26875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512619" y="360496"/>
            <a:ext cx="8137525" cy="3384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323529" y="3745046"/>
            <a:ext cx="8497565" cy="28523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</p:spTree>
    <p:extLst>
      <p:ext uri="{BB962C8B-B14F-4D97-AF65-F5344CB8AC3E}">
        <p14:creationId xmlns:p14="http://schemas.microsoft.com/office/powerpoint/2010/main" val="213036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sz="1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5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3419" y="330165"/>
            <a:ext cx="7677161" cy="6258894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b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</a:t>
            </a:r>
            <a: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読める</a:t>
            </a: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かな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96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が～ぽ</a:t>
            </a:r>
            <a:endParaRPr lang="ja-JP" altLang="en-US" sz="96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2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ず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8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ぜ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577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ぞ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89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64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d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だ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36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i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ぢ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56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zu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づ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20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de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で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13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do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ど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09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020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ば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90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302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i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び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392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22284"/>
            <a:ext cx="8229600" cy="51474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ローマ字は訓令式です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濁点、半濁点のつく文字を表示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します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日本語表示まで１秒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画面切り替えが２秒です</a:t>
            </a:r>
            <a:endParaRPr kumimoji="1" lang="ja-JP" altLang="en-US" sz="5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19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u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ぶ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べ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6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b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ぼ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594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ぱ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245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ぴ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16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ぷ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8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ぺ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980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p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ぽ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51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動作設定ボタン: ユーザー設定 11">
            <a:hlinkClick r:id="" action="ppaction://hlinkshowjump?jump=endshow" highlightClick="1"/>
          </p:cNvPr>
          <p:cNvSpPr/>
          <p:nvPr/>
        </p:nvSpPr>
        <p:spPr>
          <a:xfrm>
            <a:off x="6660232" y="5445224"/>
            <a:ext cx="1080120" cy="540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ysClr val="windowText" lastClr="000000"/>
                </a:solidFill>
              </a:rPr>
              <a:t>終了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23528" y="836712"/>
            <a:ext cx="8496944" cy="309634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ローマ字読めるかな</a:t>
            </a:r>
          </a:p>
        </p:txBody>
      </p:sp>
    </p:spTree>
    <p:extLst>
      <p:ext uri="{BB962C8B-B14F-4D97-AF65-F5344CB8AC3E}">
        <p14:creationId xmlns:p14="http://schemas.microsoft.com/office/powerpoint/2010/main" val="1579366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80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ga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が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71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gi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ぎ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794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gu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ぐ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47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ge</a:t>
            </a:r>
            <a:endParaRPr lang="ja-JP" altLang="en-US" sz="36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げ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663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go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ご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48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ざ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99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z</a:t>
            </a: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i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じ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424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78</Words>
  <Application>Microsoft Office PowerPoint</Application>
  <PresentationFormat>画面に合わせる (4:3)</PresentationFormat>
  <Paragraphs>60</Paragraphs>
  <Slides>28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7" baseType="lpstr">
      <vt:lpstr>AR P丸ゴシック体E</vt:lpstr>
      <vt:lpstr>HGP教科書体</vt:lpstr>
      <vt:lpstr>HGS教科書体</vt:lpstr>
      <vt:lpstr>ＭＳ Ｐゴシック</vt:lpstr>
      <vt:lpstr>ＭＳ Ｐ明朝</vt:lpstr>
      <vt:lpstr>Arial</vt:lpstr>
      <vt:lpstr>Calibri</vt:lpstr>
      <vt:lpstr>Times New Roman</vt:lpstr>
      <vt:lpstr>フラッシュ１</vt:lpstr>
      <vt:lpstr>フラッシュカード ローマ字 読めるかな が～ぽ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フラッシュカード ローマ字 読めるかな あ～ん</dc:title>
  <dc:creator>小泉 浩</dc:creator>
  <cp:lastModifiedBy>小泉 浩</cp:lastModifiedBy>
  <cp:revision>9</cp:revision>
  <dcterms:created xsi:type="dcterms:W3CDTF">2020-06-22T01:25:35Z</dcterms:created>
  <dcterms:modified xsi:type="dcterms:W3CDTF">2020-06-22T03:50:37Z</dcterms:modified>
</cp:coreProperties>
</file>