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2"/>
  </p:notesMasterIdLst>
  <p:sldIdLst>
    <p:sldId id="258" r:id="rId2"/>
    <p:sldId id="270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9144000" cy="6858000" type="screen4x3"/>
  <p:notesSz cx="6858000" cy="9144000"/>
  <p:embeddedFontLst>
    <p:embeddedFont>
      <p:font typeface="HG丸ｺﾞｼｯｸM-PRO" panose="020F0600000000000000" pitchFamily="50" charset="-128"/>
      <p:regular r:id="rId13"/>
    </p:embeddedFont>
    <p:embeddedFont>
      <p:font typeface="AR P教科書体M" panose="03000600000000000000" pitchFamily="66" charset="-128"/>
      <p:regular r:id="rId14"/>
    </p:embeddedFont>
    <p:embeddedFont>
      <p:font typeface="AR教科書体M" panose="03000609000000000000" pitchFamily="65" charset="-128"/>
      <p:regular r:id="rId15"/>
    </p:embeddedFont>
    <p:embeddedFont>
      <p:font typeface="AR P丸ゴシック体E" panose="020F0900000000000000" pitchFamily="50" charset="-128"/>
      <p:regular r:id="rId16"/>
    </p:embeddedFon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984" y="414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5534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6040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0667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0645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7358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2683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5576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61297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0718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290079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頭の体操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69202" y="1772816"/>
            <a:ext cx="8579296" cy="244093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水と容器の問題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3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７ｄＬと４ｄＬの水筒から５ｄＬ</a:t>
            </a:r>
            <a:r>
              <a:rPr lang="ja-JP" altLang="en-US" sz="3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は量れるか？</a:t>
            </a:r>
            <a:endParaRPr lang="en-US" altLang="ja-JP" sz="3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パワポで解説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220482" y="599757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547416" y="602715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円/楕円 3"/>
          <p:cNvSpPr/>
          <p:nvPr/>
        </p:nvSpPr>
        <p:spPr>
          <a:xfrm>
            <a:off x="1140482" y="6258563"/>
            <a:ext cx="1080000" cy="288032"/>
          </a:xfrm>
          <a:prstGeom prst="ellipse">
            <a:avLst/>
          </a:prstGeom>
          <a:solidFill>
            <a:srgbClr val="66FFFF"/>
          </a:solidFill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140482" y="3844129"/>
            <a:ext cx="1080000" cy="2558450"/>
          </a:xfrm>
          <a:prstGeom prst="rect">
            <a:avLst/>
          </a:prstGeom>
          <a:solidFill>
            <a:srgbClr val="66FFFF"/>
          </a:solidFill>
          <a:ln>
            <a:solidFill>
              <a:srgbClr val="66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円/楕円 22"/>
          <p:cNvSpPr/>
          <p:nvPr/>
        </p:nvSpPr>
        <p:spPr>
          <a:xfrm>
            <a:off x="1150485" y="4193034"/>
            <a:ext cx="1044000" cy="288032"/>
          </a:xfrm>
          <a:prstGeom prst="ellipse">
            <a:avLst/>
          </a:prstGeom>
          <a:noFill/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円/楕円 18"/>
          <p:cNvSpPr/>
          <p:nvPr/>
        </p:nvSpPr>
        <p:spPr>
          <a:xfrm>
            <a:off x="1140482" y="3700113"/>
            <a:ext cx="1080000" cy="288032"/>
          </a:xfrm>
          <a:prstGeom prst="ellipse">
            <a:avLst/>
          </a:prstGeom>
          <a:solidFill>
            <a:srgbClr val="66FFFF"/>
          </a:solidFill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150603" y="4252078"/>
            <a:ext cx="1044000" cy="288032"/>
          </a:xfrm>
          <a:prstGeom prst="ellipse">
            <a:avLst/>
          </a:prstGeom>
          <a:noFill/>
          <a:ln w="57150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1135323" y="3863491"/>
            <a:ext cx="1074841" cy="504039"/>
          </a:xfrm>
          <a:prstGeom prst="rect">
            <a:avLst/>
          </a:prstGeom>
          <a:solidFill>
            <a:srgbClr val="66FFFF"/>
          </a:solidFill>
          <a:ln>
            <a:solidFill>
              <a:srgbClr val="66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8" name="直線コネクタ 7"/>
          <p:cNvCxnSpPr/>
          <p:nvPr/>
        </p:nvCxnSpPr>
        <p:spPr>
          <a:xfrm flipV="1">
            <a:off x="1140482" y="3821268"/>
            <a:ext cx="0" cy="259200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V="1">
            <a:off x="2215323" y="3821268"/>
            <a:ext cx="0" cy="259200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円弧 9"/>
          <p:cNvSpPr/>
          <p:nvPr/>
        </p:nvSpPr>
        <p:spPr>
          <a:xfrm rot="5400000">
            <a:off x="1506022" y="3257510"/>
            <a:ext cx="318084" cy="1090199"/>
          </a:xfrm>
          <a:prstGeom prst="arc">
            <a:avLst>
              <a:gd name="adj1" fmla="val 16781694"/>
              <a:gd name="adj2" fmla="val 4738752"/>
            </a:avLst>
          </a:prstGeom>
          <a:ln w="57150"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/楕円 26"/>
          <p:cNvSpPr/>
          <p:nvPr/>
        </p:nvSpPr>
        <p:spPr>
          <a:xfrm>
            <a:off x="4506509" y="6197846"/>
            <a:ext cx="1080000" cy="288032"/>
          </a:xfrm>
          <a:prstGeom prst="ellipse">
            <a:avLst/>
          </a:prstGeom>
          <a:solidFill>
            <a:srgbClr val="66FFFF"/>
          </a:solidFill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4506509" y="4653136"/>
            <a:ext cx="1080000" cy="1656000"/>
          </a:xfrm>
          <a:prstGeom prst="rect">
            <a:avLst/>
          </a:prstGeom>
          <a:solidFill>
            <a:srgbClr val="66FFFF"/>
          </a:solidFill>
          <a:ln>
            <a:solidFill>
              <a:srgbClr val="66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円/楕円 28"/>
          <p:cNvSpPr/>
          <p:nvPr/>
        </p:nvSpPr>
        <p:spPr>
          <a:xfrm>
            <a:off x="4513972" y="5026140"/>
            <a:ext cx="1044000" cy="288032"/>
          </a:xfrm>
          <a:prstGeom prst="ellipse">
            <a:avLst/>
          </a:prstGeom>
          <a:noFill/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円/楕円 29"/>
          <p:cNvSpPr/>
          <p:nvPr/>
        </p:nvSpPr>
        <p:spPr>
          <a:xfrm>
            <a:off x="4506509" y="4509120"/>
            <a:ext cx="1080000" cy="288032"/>
          </a:xfrm>
          <a:prstGeom prst="ellipse">
            <a:avLst/>
          </a:prstGeom>
          <a:solidFill>
            <a:srgbClr val="66FFFF"/>
          </a:solidFill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円/楕円 30"/>
          <p:cNvSpPr/>
          <p:nvPr/>
        </p:nvSpPr>
        <p:spPr>
          <a:xfrm>
            <a:off x="4514090" y="5085184"/>
            <a:ext cx="1044000" cy="288032"/>
          </a:xfrm>
          <a:prstGeom prst="ellipse">
            <a:avLst/>
          </a:prstGeom>
          <a:noFill/>
          <a:ln w="57150"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4501350" y="4678536"/>
            <a:ext cx="1074841" cy="504039"/>
          </a:xfrm>
          <a:prstGeom prst="rect">
            <a:avLst/>
          </a:prstGeom>
          <a:solidFill>
            <a:srgbClr val="66FFFF"/>
          </a:solidFill>
          <a:ln>
            <a:solidFill>
              <a:srgbClr val="66F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33" name="直線コネクタ 32"/>
          <p:cNvCxnSpPr/>
          <p:nvPr/>
        </p:nvCxnSpPr>
        <p:spPr>
          <a:xfrm flipV="1">
            <a:off x="4506509" y="4666020"/>
            <a:ext cx="0" cy="165600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V="1">
            <a:off x="5581350" y="4666020"/>
            <a:ext cx="0" cy="1656000"/>
          </a:xfrm>
          <a:prstGeom prst="line">
            <a:avLst/>
          </a:prstGeom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円弧 34"/>
          <p:cNvSpPr/>
          <p:nvPr/>
        </p:nvSpPr>
        <p:spPr>
          <a:xfrm rot="5400000">
            <a:off x="4872049" y="4056683"/>
            <a:ext cx="318084" cy="1090199"/>
          </a:xfrm>
          <a:prstGeom prst="arc">
            <a:avLst>
              <a:gd name="adj1" fmla="val 16781694"/>
              <a:gd name="adj2" fmla="val 4738752"/>
            </a:avLst>
          </a:prstGeom>
          <a:ln w="57150"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2248690" y="4180830"/>
            <a:ext cx="1440000" cy="14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2247550" y="5617883"/>
            <a:ext cx="1440000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5680545" y="4548890"/>
            <a:ext cx="1440000" cy="1428993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水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が７ｄＬ入る水筒と４ｄＬ入る水筒が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あります。この２つだけを使って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、５ｄＬ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236965" y="3492710"/>
            <a:ext cx="1440000" cy="252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グループ化 114"/>
          <p:cNvGrpSpPr/>
          <p:nvPr/>
        </p:nvGrpSpPr>
        <p:grpSpPr>
          <a:xfrm>
            <a:off x="5652184" y="4548890"/>
            <a:ext cx="1440000" cy="1440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463494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5868128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手順８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63496" y="2018867"/>
            <a:ext cx="6336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</a:t>
            </a:r>
            <a:r>
              <a:rPr kumimoji="1"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の容器の水を７ｄ</a:t>
            </a:r>
            <a:r>
              <a:rPr kumimoji="1"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の容器へ移すと５ｄ</a:t>
            </a:r>
            <a:r>
              <a:rPr kumimoji="1"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になる。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540965" y="552992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下カーブ矢印 19"/>
          <p:cNvSpPr/>
          <p:nvPr/>
        </p:nvSpPr>
        <p:spPr>
          <a:xfrm rot="863930" flipH="1">
            <a:off x="3050440" y="2914974"/>
            <a:ext cx="3589476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52909" y="465940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3101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4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4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4" grpId="0" animBg="1"/>
      <p:bldP spid="15" grpId="0"/>
      <p:bldP spid="25" grpId="0"/>
      <p:bldP spid="20" grpId="0" animBg="1"/>
      <p:bldP spid="20" grpId="1" animBg="1"/>
      <p:bldP spid="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水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が７ｄＬ入る水筒と４ｄＬ入る水筒が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あります。この２つだけを使って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、５ｄＬ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236965" y="3492710"/>
            <a:ext cx="1440000" cy="252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グループ化 114"/>
          <p:cNvGrpSpPr/>
          <p:nvPr/>
        </p:nvGrpSpPr>
        <p:grpSpPr>
          <a:xfrm>
            <a:off x="5652184" y="4548890"/>
            <a:ext cx="1440000" cy="1440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463494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5868128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092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5662769" y="4547220"/>
            <a:ext cx="1429416" cy="14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水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が７ｄＬ入る水筒と４ｄＬ入る水筒が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あります。この２つだけを使って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、５ｄＬ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236965" y="3492710"/>
            <a:ext cx="1440000" cy="252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グループ化 114"/>
          <p:cNvGrpSpPr/>
          <p:nvPr/>
        </p:nvGrpSpPr>
        <p:grpSpPr>
          <a:xfrm>
            <a:off x="5652184" y="4548890"/>
            <a:ext cx="1440000" cy="1440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463494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5868128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手順１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63496" y="2018867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の容器を満水にする。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374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4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5688739" y="4548890"/>
            <a:ext cx="1403445" cy="14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2248690" y="4550006"/>
            <a:ext cx="1440000" cy="14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水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が７ｄＬ入る水筒と４ｄＬ入る水筒が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あります。この２つだけを使って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、５ｄＬ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236965" y="3492710"/>
            <a:ext cx="1440000" cy="252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グループ化 114"/>
          <p:cNvGrpSpPr/>
          <p:nvPr/>
        </p:nvGrpSpPr>
        <p:grpSpPr>
          <a:xfrm>
            <a:off x="5652184" y="4548890"/>
            <a:ext cx="1440000" cy="1440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463494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5868128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手順２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63496" y="2018867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４ｄＬの水を７ｄ</a:t>
            </a:r>
            <a:r>
              <a:rPr kumimoji="1"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の容器へ入れる。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7" name="下カーブ矢印 26"/>
          <p:cNvSpPr/>
          <p:nvPr/>
        </p:nvSpPr>
        <p:spPr>
          <a:xfrm rot="863930" flipH="1">
            <a:off x="3050440" y="2914974"/>
            <a:ext cx="3589476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243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4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4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1" animBg="1"/>
      <p:bldP spid="28" grpId="0" animBg="1"/>
      <p:bldP spid="15" grpId="0"/>
      <p:bldP spid="27" grpId="0" animBg="1"/>
      <p:bldP spid="2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5688739" y="4548890"/>
            <a:ext cx="1403445" cy="14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2248690" y="4550006"/>
            <a:ext cx="1440000" cy="14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水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が７ｄＬ入る水筒と４ｄＬ入る水筒が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あります。この２つだけを使って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、５ｄＬ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236965" y="3492710"/>
            <a:ext cx="1440000" cy="252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グループ化 114"/>
          <p:cNvGrpSpPr/>
          <p:nvPr/>
        </p:nvGrpSpPr>
        <p:grpSpPr>
          <a:xfrm>
            <a:off x="5652184" y="4548890"/>
            <a:ext cx="1440000" cy="1440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463494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5868128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手順３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63496" y="2018867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４ｄＬの容器を満水にする。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32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4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/>
          <p:cNvSpPr/>
          <p:nvPr/>
        </p:nvSpPr>
        <p:spPr>
          <a:xfrm>
            <a:off x="5686122" y="4537883"/>
            <a:ext cx="1403445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257578" y="3481726"/>
            <a:ext cx="1440000" cy="108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5680545" y="5617883"/>
            <a:ext cx="1440000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2248690" y="4562706"/>
            <a:ext cx="1440000" cy="144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水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が７ｄＬ入る水筒と４ｄＬ入る水筒が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あります。この２つだけを使って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、５ｄＬ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236965" y="3492710"/>
            <a:ext cx="1440000" cy="252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グループ化 114"/>
          <p:cNvGrpSpPr/>
          <p:nvPr/>
        </p:nvGrpSpPr>
        <p:grpSpPr>
          <a:xfrm>
            <a:off x="5652184" y="4548890"/>
            <a:ext cx="1440000" cy="1440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463494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5868128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手順４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63496" y="2018867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４ｄＬの容器の水を７ｄ</a:t>
            </a:r>
            <a:r>
              <a:rPr kumimoji="1"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の容器に入れる。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1" name="下カーブ矢印 20"/>
          <p:cNvSpPr/>
          <p:nvPr/>
        </p:nvSpPr>
        <p:spPr>
          <a:xfrm rot="863930" flipH="1">
            <a:off x="3050440" y="2914974"/>
            <a:ext cx="3589476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96489" y="552992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94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4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4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1" animBg="1"/>
      <p:bldP spid="18" grpId="0" animBg="1"/>
      <p:bldP spid="15" grpId="0"/>
      <p:bldP spid="21" grpId="0" animBg="1"/>
      <p:bldP spid="21" grpId="1" animBg="1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/>
          <p:cNvSpPr/>
          <p:nvPr/>
        </p:nvSpPr>
        <p:spPr>
          <a:xfrm>
            <a:off x="5680545" y="5617883"/>
            <a:ext cx="1440000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2248690" y="3479800"/>
            <a:ext cx="1440000" cy="252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水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が７ｄＬ入る水筒と４ｄＬ入る水筒が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あります。この２つだけを使って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、５ｄＬ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236965" y="3492710"/>
            <a:ext cx="1440000" cy="252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グループ化 114"/>
          <p:cNvGrpSpPr/>
          <p:nvPr/>
        </p:nvGrpSpPr>
        <p:grpSpPr>
          <a:xfrm>
            <a:off x="5652184" y="4548890"/>
            <a:ext cx="1440000" cy="1440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463494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5868128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手順５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63496" y="2018867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７ｄ</a:t>
            </a:r>
            <a:r>
              <a:rPr kumimoji="1"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の容器を空にする。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896489" y="552992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828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4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2247550" y="5611533"/>
            <a:ext cx="1440000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5680545" y="5617883"/>
            <a:ext cx="1440000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水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が７ｄＬ入る水筒と４ｄＬ入る水筒が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あります。この２つだけを使って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、５ｄＬ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236965" y="3492710"/>
            <a:ext cx="1440000" cy="252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グループ化 114"/>
          <p:cNvGrpSpPr/>
          <p:nvPr/>
        </p:nvGrpSpPr>
        <p:grpSpPr>
          <a:xfrm>
            <a:off x="5652184" y="4548890"/>
            <a:ext cx="1440000" cy="1440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463494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5868128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手順６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63496" y="2018867"/>
            <a:ext cx="6336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</a:t>
            </a:r>
            <a:r>
              <a:rPr kumimoji="1"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の容器の水１ｄ</a:t>
            </a:r>
            <a:r>
              <a:rPr kumimoji="1"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を７ｄ</a:t>
            </a:r>
            <a:r>
              <a:rPr kumimoji="1"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の容器へ移す。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896489" y="552992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0" name="下カーブ矢印 19"/>
          <p:cNvSpPr/>
          <p:nvPr/>
        </p:nvSpPr>
        <p:spPr>
          <a:xfrm rot="863930" flipH="1">
            <a:off x="3050440" y="2914974"/>
            <a:ext cx="3589476" cy="860007"/>
          </a:xfrm>
          <a:prstGeom prst="curvedDownArrow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540965" y="552992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823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 animBg="1"/>
      <p:bldP spid="15" grpId="0"/>
      <p:bldP spid="18" grpId="0"/>
      <p:bldP spid="20" grpId="0" animBg="1"/>
      <p:bldP spid="20" grpId="1" animBg="1"/>
      <p:bldP spid="2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2247550" y="5611533"/>
            <a:ext cx="1440000" cy="360000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5680545" y="4548890"/>
            <a:ext cx="1440000" cy="1428993"/>
          </a:xfrm>
          <a:prstGeom prst="rect">
            <a:avLst/>
          </a:prstGeom>
          <a:solidFill>
            <a:srgbClr val="66FFFF">
              <a:alpha val="50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角丸四角形吹き出し 79"/>
          <p:cNvSpPr/>
          <p:nvPr/>
        </p:nvSpPr>
        <p:spPr>
          <a:xfrm>
            <a:off x="1285874" y="357188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水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が７ｄＬ入る水筒と４ｄＬ入る水筒が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あります。この２つだけを使って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、５ｄＬ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の水を量るにはどうすればいいでしょうか？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2236965" y="3492710"/>
            <a:ext cx="1440000" cy="2520000"/>
            <a:chOff x="814883" y="2798757"/>
            <a:chExt cx="1728000" cy="2160000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グループ化 114"/>
          <p:cNvGrpSpPr/>
          <p:nvPr/>
        </p:nvGrpSpPr>
        <p:grpSpPr>
          <a:xfrm>
            <a:off x="5652184" y="4548890"/>
            <a:ext cx="1440000" cy="1440000"/>
            <a:chOff x="814883" y="2798757"/>
            <a:chExt cx="1728000" cy="2160000"/>
          </a:xfrm>
        </p:grpSpPr>
        <p:cxnSp>
          <p:nvCxnSpPr>
            <p:cNvPr id="117" name="直線コネクタ 116"/>
            <p:cNvCxnSpPr/>
            <p:nvPr/>
          </p:nvCxnSpPr>
          <p:spPr>
            <a:xfrm>
              <a:off x="827584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コネクタ 117"/>
            <p:cNvCxnSpPr/>
            <p:nvPr/>
          </p:nvCxnSpPr>
          <p:spPr>
            <a:xfrm>
              <a:off x="2542883" y="2798757"/>
              <a:ext cx="0" cy="216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/>
            <p:nvPr/>
          </p:nvCxnSpPr>
          <p:spPr>
            <a:xfrm flipH="1" flipV="1">
              <a:off x="814883" y="4940976"/>
              <a:ext cx="1728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2"/>
          <p:cNvSpPr txBox="1"/>
          <p:nvPr/>
        </p:nvSpPr>
        <p:spPr>
          <a:xfrm>
            <a:off x="2463494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5868128" y="596518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1520" y="1962027"/>
            <a:ext cx="126990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手順７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763496" y="2018867"/>
            <a:ext cx="6336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４ｄ</a:t>
            </a:r>
            <a:r>
              <a:rPr kumimoji="1"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L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の容器の水を満水にする。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540965" y="5529923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sz="28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１ｄＬ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333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4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3459</TotalTime>
  <Words>452</Words>
  <Application>Microsoft Office PowerPoint</Application>
  <PresentationFormat>画面に合わせる (4:3)</PresentationFormat>
  <Paragraphs>66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8" baseType="lpstr">
      <vt:lpstr>ＭＳ Ｐゴシック</vt:lpstr>
      <vt:lpstr>HG丸ｺﾞｼｯｸM-PRO</vt:lpstr>
      <vt:lpstr>AR P教科書体M</vt:lpstr>
      <vt:lpstr>Arial</vt:lpstr>
      <vt:lpstr>AR教科書体M</vt:lpstr>
      <vt:lpstr>AR P丸ゴシック体E</vt:lpstr>
      <vt:lpstr>Calibri</vt:lpstr>
      <vt:lpstr>フラッシュ１</vt:lpstr>
      <vt:lpstr>頭の体操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147</cp:revision>
  <dcterms:created xsi:type="dcterms:W3CDTF">2015-06-25T04:58:05Z</dcterms:created>
  <dcterms:modified xsi:type="dcterms:W3CDTF">2020-07-16T04:12:54Z</dcterms:modified>
</cp:coreProperties>
</file>