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x-wav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9"/>
  </p:notesMasterIdLst>
  <p:sldIdLst>
    <p:sldId id="258" r:id="rId2"/>
    <p:sldId id="263" r:id="rId3"/>
    <p:sldId id="271" r:id="rId4"/>
    <p:sldId id="272" r:id="rId5"/>
    <p:sldId id="274" r:id="rId6"/>
    <p:sldId id="275" r:id="rId7"/>
    <p:sldId id="276" r:id="rId8"/>
  </p:sldIdLst>
  <p:sldSz cx="9144000" cy="6858000" type="screen4x3"/>
  <p:notesSz cx="6858000" cy="9144000"/>
  <p:embeddedFontLst>
    <p:embeddedFont>
      <p:font typeface="AR P丸ゴシック体E" panose="020F0900000000000000" pitchFamily="50" charset="-128"/>
      <p:regular r:id="rId10"/>
    </p:embeddedFon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HG丸ｺﾞｼｯｸM-PRO" panose="020F0600000000000000" pitchFamily="50" charset="-128"/>
      <p:regular r:id="rId15"/>
    </p:embeddedFont>
    <p:embeddedFont>
      <p:font typeface="AR P丸ゴシック体M" panose="020F0600000000000000" pitchFamily="50" charset="-128"/>
      <p:regular r:id="rId16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0" userDrawn="1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6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54"/>
      </p:cViewPr>
      <p:guideLst>
        <p:guide orient="horz" pos="3430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2020/7/3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22827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8286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36652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0139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6059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8154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6877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レーム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../media/media1.mp4"/><Relationship Id="rId7" Type="http://schemas.openxmlformats.org/officeDocument/2006/relationships/audio" Target="../media/audio2.wav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audio" Target="../media/audio1.wav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../media/media1.mp4"/><Relationship Id="rId7" Type="http://schemas.openxmlformats.org/officeDocument/2006/relationships/audio" Target="../media/audio2.wav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audio" Target="../media/audio1.wav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../media/media1.mp4"/><Relationship Id="rId7" Type="http://schemas.openxmlformats.org/officeDocument/2006/relationships/audio" Target="../media/audio1.wav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audio" Target="../media/audio2.wav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../media/media1.mp4"/><Relationship Id="rId7" Type="http://schemas.openxmlformats.org/officeDocument/2006/relationships/audio" Target="../media/audio2.wav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audio" Target="../media/audio1.wav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../media/media1.mp4"/><Relationship Id="rId7" Type="http://schemas.openxmlformats.org/officeDocument/2006/relationships/audio" Target="../media/audio1.wav"/><Relationship Id="rId2" Type="http://schemas.microsoft.com/office/2007/relationships/media" Target="../media/media1.mp4"/><Relationship Id="rId1" Type="http://schemas.openxmlformats.org/officeDocument/2006/relationships/tags" Target="../tags/tag6.xml"/><Relationship Id="rId6" Type="http://schemas.openxmlformats.org/officeDocument/2006/relationships/audio" Target="../media/audio2.wav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../media/media1.mp4"/><Relationship Id="rId7" Type="http://schemas.openxmlformats.org/officeDocument/2006/relationships/audio" Target="../media/audio1.wav"/><Relationship Id="rId2" Type="http://schemas.microsoft.com/office/2007/relationships/media" Target="../media/media1.mp4"/><Relationship Id="rId1" Type="http://schemas.openxmlformats.org/officeDocument/2006/relationships/tags" Target="../tags/tag7.xml"/><Relationship Id="rId6" Type="http://schemas.openxmlformats.org/officeDocument/2006/relationships/audio" Target="../media/audio2.wav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9202" y="290079"/>
            <a:ext cx="8579296" cy="2908552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脳トレ</a:t>
            </a:r>
            <a:r>
              <a:rPr lang="en-US" altLang="ja-JP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超難問</a:t>
            </a:r>
            <a:r>
              <a:rPr kumimoji="1" lang="ja-JP" alt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立方体</a:t>
            </a:r>
            <a:r>
              <a:rPr kumimoji="1" lang="en-US" altLang="ja-JP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kumimoji="1" lang="en-US" altLang="ja-JP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kumimoji="1" lang="ja-JP" alt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パズルクイズ</a:t>
            </a:r>
            <a:endParaRPr kumimoji="1" lang="ja-JP" alt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528638" y="3302080"/>
            <a:ext cx="8229600" cy="113813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二つの立体を合体させて</a:t>
            </a:r>
            <a:endParaRPr lang="en-US" altLang="ja-JP" sz="48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立方体を作ろう</a:t>
            </a:r>
            <a:endParaRPr lang="ja-JP" altLang="en-US" sz="48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十字形 2"/>
          <p:cNvSpPr/>
          <p:nvPr/>
        </p:nvSpPr>
        <p:spPr>
          <a:xfrm>
            <a:off x="2729053" y="5284346"/>
            <a:ext cx="576000" cy="576064"/>
          </a:xfrm>
          <a:prstGeom prst="plus">
            <a:avLst>
              <a:gd name="adj" fmla="val 4059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3622746" y="4581128"/>
            <a:ext cx="1872208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9600" dirty="0" smtClean="0">
                <a:solidFill>
                  <a:sysClr val="windowText" lastClr="000000"/>
                </a:solidFill>
              </a:rPr>
              <a:t>？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868144" y="5284346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5868144" y="5572378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249400" y="672581"/>
            <a:ext cx="23500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　　</a:t>
            </a:r>
            <a:endParaRPr kumimoji="1" lang="en-US" altLang="ja-JP" sz="2400" dirty="0" smtClean="0"/>
          </a:p>
          <a:p>
            <a:endParaRPr kumimoji="1" lang="ja-JP" altLang="en-US" sz="2400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7310780" y="798057"/>
            <a:ext cx="912568" cy="227334"/>
            <a:chOff x="6548556" y="1051278"/>
            <a:chExt cx="912568" cy="227334"/>
          </a:xfrm>
        </p:grpSpPr>
        <p:sp>
          <p:nvSpPr>
            <p:cNvPr id="31" name="星 5 30"/>
            <p:cNvSpPr/>
            <p:nvPr/>
          </p:nvSpPr>
          <p:spPr>
            <a:xfrm>
              <a:off x="6548556" y="1051278"/>
              <a:ext cx="227334" cy="227334"/>
            </a:xfrm>
            <a:prstGeom prst="star5">
              <a:avLst/>
            </a:prstGeom>
            <a:solidFill>
              <a:srgbClr val="FFFF00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星 5 31"/>
            <p:cNvSpPr/>
            <p:nvPr/>
          </p:nvSpPr>
          <p:spPr>
            <a:xfrm>
              <a:off x="6891173" y="1051278"/>
              <a:ext cx="227334" cy="227334"/>
            </a:xfrm>
            <a:prstGeom prst="star5">
              <a:avLst/>
            </a:prstGeom>
            <a:solidFill>
              <a:srgbClr val="FFFF00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星 5 32"/>
            <p:cNvSpPr/>
            <p:nvPr/>
          </p:nvSpPr>
          <p:spPr>
            <a:xfrm>
              <a:off x="7233790" y="1051278"/>
              <a:ext cx="227334" cy="227334"/>
            </a:xfrm>
            <a:prstGeom prst="star5">
              <a:avLst/>
            </a:prstGeom>
            <a:solidFill>
              <a:srgbClr val="FFFF00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560855" y="4505290"/>
            <a:ext cx="2009352" cy="2008644"/>
            <a:chOff x="424675" y="1405116"/>
            <a:chExt cx="2009352" cy="2008644"/>
          </a:xfrm>
        </p:grpSpPr>
        <p:sp>
          <p:nvSpPr>
            <p:cNvPr id="36" name="直方体 35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7" name="直方体 36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" name="直方体 37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9" name="直方体 38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0" name="直方体 39"/>
            <p:cNvSpPr>
              <a:spLocks noChangeAspect="1"/>
            </p:cNvSpPr>
            <p:nvPr/>
          </p:nvSpPr>
          <p:spPr>
            <a:xfrm>
              <a:off x="1093378" y="257092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1" name="直方体 40"/>
            <p:cNvSpPr>
              <a:spLocks noChangeAspect="1"/>
            </p:cNvSpPr>
            <p:nvPr/>
          </p:nvSpPr>
          <p:spPr>
            <a:xfrm>
              <a:off x="1595329" y="257092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2" name="直方体 41"/>
            <p:cNvSpPr>
              <a:spLocks noChangeAspect="1"/>
            </p:cNvSpPr>
            <p:nvPr/>
          </p:nvSpPr>
          <p:spPr>
            <a:xfrm>
              <a:off x="424675" y="273883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3" name="直方体 42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4" name="直方体 43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5" name="直方体 44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6" name="直方体 45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7" name="直方体 46"/>
            <p:cNvSpPr>
              <a:spLocks noChangeAspect="1"/>
            </p:cNvSpPr>
            <p:nvPr/>
          </p:nvSpPr>
          <p:spPr>
            <a:xfrm>
              <a:off x="756896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8" name="グループ化 47"/>
          <p:cNvGrpSpPr/>
          <p:nvPr/>
        </p:nvGrpSpPr>
        <p:grpSpPr>
          <a:xfrm>
            <a:off x="6769201" y="4489609"/>
            <a:ext cx="2009617" cy="2008644"/>
            <a:chOff x="424410" y="1405116"/>
            <a:chExt cx="2009617" cy="2008644"/>
          </a:xfrm>
        </p:grpSpPr>
        <p:sp>
          <p:nvSpPr>
            <p:cNvPr id="49" name="直方体 48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0" name="直方体 49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1" name="直方体 50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2" name="直方体 51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3" name="直方体 52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4" name="直方体 53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5" name="直方体 54"/>
            <p:cNvSpPr>
              <a:spLocks noChangeAspect="1"/>
            </p:cNvSpPr>
            <p:nvPr/>
          </p:nvSpPr>
          <p:spPr>
            <a:xfrm>
              <a:off x="424675" y="273883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6" name="直方体 55"/>
            <p:cNvSpPr>
              <a:spLocks noChangeAspect="1"/>
            </p:cNvSpPr>
            <p:nvPr/>
          </p:nvSpPr>
          <p:spPr>
            <a:xfrm>
              <a:off x="926626" y="273883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7" name="直方体 56"/>
            <p:cNvSpPr>
              <a:spLocks noChangeAspect="1"/>
            </p:cNvSpPr>
            <p:nvPr/>
          </p:nvSpPr>
          <p:spPr>
            <a:xfrm>
              <a:off x="1428577" y="273883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8" name="直方体 57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9" name="直方体 58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0" name="直方体 59"/>
            <p:cNvSpPr>
              <a:spLocks noChangeAspect="1"/>
            </p:cNvSpPr>
            <p:nvPr/>
          </p:nvSpPr>
          <p:spPr>
            <a:xfrm>
              <a:off x="1760798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1" name="直方体 60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2" name="直方体 61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3" name="直方体 62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4" name="直方体 63"/>
            <p:cNvSpPr>
              <a:spLocks noChangeAspect="1"/>
            </p:cNvSpPr>
            <p:nvPr/>
          </p:nvSpPr>
          <p:spPr>
            <a:xfrm>
              <a:off x="424410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5" name="直方体 64"/>
            <p:cNvSpPr>
              <a:spLocks noChangeAspect="1"/>
            </p:cNvSpPr>
            <p:nvPr/>
          </p:nvSpPr>
          <p:spPr>
            <a:xfrm>
              <a:off x="926361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6" name="直方体 65"/>
            <p:cNvSpPr>
              <a:spLocks noChangeAspect="1"/>
            </p:cNvSpPr>
            <p:nvPr/>
          </p:nvSpPr>
          <p:spPr>
            <a:xfrm>
              <a:off x="1428312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7" name="直方体 66"/>
            <p:cNvSpPr>
              <a:spLocks noChangeAspect="1"/>
            </p:cNvSpPr>
            <p:nvPr/>
          </p:nvSpPr>
          <p:spPr>
            <a:xfrm>
              <a:off x="756896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8" name="直方体 67"/>
            <p:cNvSpPr>
              <a:spLocks noChangeAspect="1"/>
            </p:cNvSpPr>
            <p:nvPr/>
          </p:nvSpPr>
          <p:spPr>
            <a:xfrm>
              <a:off x="1258847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9" name="直方体 68"/>
            <p:cNvSpPr>
              <a:spLocks noChangeAspect="1"/>
            </p:cNvSpPr>
            <p:nvPr/>
          </p:nvSpPr>
          <p:spPr>
            <a:xfrm>
              <a:off x="1760798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0" name="直方体 69"/>
            <p:cNvSpPr>
              <a:spLocks noChangeAspect="1"/>
            </p:cNvSpPr>
            <p:nvPr/>
          </p:nvSpPr>
          <p:spPr>
            <a:xfrm>
              <a:off x="591162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1" name="直方体 70"/>
            <p:cNvSpPr>
              <a:spLocks noChangeAspect="1"/>
            </p:cNvSpPr>
            <p:nvPr/>
          </p:nvSpPr>
          <p:spPr>
            <a:xfrm>
              <a:off x="1093113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2" name="直方体 71"/>
            <p:cNvSpPr>
              <a:spLocks noChangeAspect="1"/>
            </p:cNvSpPr>
            <p:nvPr/>
          </p:nvSpPr>
          <p:spPr>
            <a:xfrm>
              <a:off x="1595064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3" name="直方体 72"/>
            <p:cNvSpPr>
              <a:spLocks noChangeAspect="1"/>
            </p:cNvSpPr>
            <p:nvPr/>
          </p:nvSpPr>
          <p:spPr>
            <a:xfrm>
              <a:off x="424410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4" name="直方体 73"/>
            <p:cNvSpPr>
              <a:spLocks noChangeAspect="1"/>
            </p:cNvSpPr>
            <p:nvPr/>
          </p:nvSpPr>
          <p:spPr>
            <a:xfrm>
              <a:off x="926361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5" name="直方体 74"/>
            <p:cNvSpPr>
              <a:spLocks noChangeAspect="1"/>
            </p:cNvSpPr>
            <p:nvPr/>
          </p:nvSpPr>
          <p:spPr>
            <a:xfrm>
              <a:off x="1428312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額縁 12"/>
          <p:cNvSpPr/>
          <p:nvPr/>
        </p:nvSpPr>
        <p:spPr>
          <a:xfrm>
            <a:off x="253344" y="227788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Ｑ１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8915" y="3995700"/>
            <a:ext cx="8501557" cy="25671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9324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287308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005292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</a:p>
        </p:txBody>
      </p:sp>
      <p:sp>
        <p:nvSpPr>
          <p:cNvPr id="60" name="動作設定ボタン: 進む/次へ 59">
            <a:hlinkClick r:id="" action="ppaction://hlinkshowjump?jump=nextslide" highlightClick="1"/>
          </p:cNvPr>
          <p:cNvSpPr/>
          <p:nvPr/>
        </p:nvSpPr>
        <p:spPr>
          <a:xfrm>
            <a:off x="8366093" y="6607247"/>
            <a:ext cx="441830" cy="250328"/>
          </a:xfrm>
          <a:prstGeom prst="actionButtonForwardNext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動作設定ボタン: 最初 60">
            <a:hlinkClick r:id="" action="ppaction://hlinkshowjump?jump=firstslide" highlightClick="1"/>
          </p:cNvPr>
          <p:cNvSpPr/>
          <p:nvPr/>
        </p:nvSpPr>
        <p:spPr>
          <a:xfrm>
            <a:off x="7345849" y="6607672"/>
            <a:ext cx="443569" cy="250328"/>
          </a:xfrm>
          <a:prstGeom prst="actionButtonBeginning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動作設定ボタン: 戻る/前へ 61">
            <a:hlinkClick r:id="" action="ppaction://hlinkshowjump?jump=previousslide" highlightClick="1"/>
          </p:cNvPr>
          <p:cNvSpPr/>
          <p:nvPr/>
        </p:nvSpPr>
        <p:spPr>
          <a:xfrm>
            <a:off x="7851473" y="6608025"/>
            <a:ext cx="443569" cy="249975"/>
          </a:xfrm>
          <a:prstGeom prst="actionButtonBackPrevious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6" name="十字形 55"/>
          <p:cNvSpPr/>
          <p:nvPr/>
        </p:nvSpPr>
        <p:spPr>
          <a:xfrm>
            <a:off x="2710988" y="2018644"/>
            <a:ext cx="576000" cy="576064"/>
          </a:xfrm>
          <a:prstGeom prst="plus">
            <a:avLst>
              <a:gd name="adj" fmla="val 4059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3604681" y="1315426"/>
            <a:ext cx="1872208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9600" dirty="0" smtClean="0">
                <a:solidFill>
                  <a:sysClr val="windowText" lastClr="000000"/>
                </a:solidFill>
              </a:rPr>
              <a:t>？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5850079" y="2018644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5850079" y="2306676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77" name="30秒タイマー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570246" y="290855"/>
            <a:ext cx="1260000" cy="9450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474851" y="324490"/>
            <a:ext cx="112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ja-JP" altLang="en-US" sz="2400" dirty="0"/>
          </a:p>
        </p:txBody>
      </p:sp>
      <p:sp>
        <p:nvSpPr>
          <p:cNvPr id="3" name="星 5 2"/>
          <p:cNvSpPr/>
          <p:nvPr/>
        </p:nvSpPr>
        <p:spPr>
          <a:xfrm>
            <a:off x="2597321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50" name="グループ化 49"/>
          <p:cNvGrpSpPr/>
          <p:nvPr/>
        </p:nvGrpSpPr>
        <p:grpSpPr>
          <a:xfrm>
            <a:off x="515041" y="1400772"/>
            <a:ext cx="2009352" cy="2023884"/>
            <a:chOff x="424675" y="1405116"/>
            <a:chExt cx="2009352" cy="2023884"/>
          </a:xfrm>
        </p:grpSpPr>
        <p:sp>
          <p:nvSpPr>
            <p:cNvPr id="54" name="直方体 53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5" name="直方体 54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6" name="直方体 75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8" name="直方体 77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9" name="直方体 78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0" name="直方体 79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1" name="直方体 80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6" name="直方体 85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7" name="直方体 86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9" name="直方体 88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1" name="直方体 90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7" name="直方体 96"/>
            <p:cNvSpPr>
              <a:spLocks noChangeAspect="1"/>
            </p:cNvSpPr>
            <p:nvPr/>
          </p:nvSpPr>
          <p:spPr>
            <a:xfrm>
              <a:off x="756896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16" name="グループ化 115"/>
          <p:cNvGrpSpPr/>
          <p:nvPr/>
        </p:nvGrpSpPr>
        <p:grpSpPr>
          <a:xfrm>
            <a:off x="6646901" y="1402734"/>
            <a:ext cx="2009617" cy="2023884"/>
            <a:chOff x="424410" y="1405116"/>
            <a:chExt cx="2009617" cy="2023884"/>
          </a:xfrm>
        </p:grpSpPr>
        <p:sp>
          <p:nvSpPr>
            <p:cNvPr id="117" name="直方体 116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8" name="直方体 117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9" name="直方体 118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0" name="直方体 119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1" name="直方体 120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2" name="直方体 121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3" name="直方体 122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4" name="直方体 123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5" name="直方体 124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6" name="直方体 125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7" name="直方体 126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8" name="直方体 127"/>
            <p:cNvSpPr>
              <a:spLocks noChangeAspect="1"/>
            </p:cNvSpPr>
            <p:nvPr/>
          </p:nvSpPr>
          <p:spPr>
            <a:xfrm>
              <a:off x="1760798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9" name="直方体 128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0" name="直方体 129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1" name="直方体 130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2" name="直方体 131"/>
            <p:cNvSpPr>
              <a:spLocks noChangeAspect="1"/>
            </p:cNvSpPr>
            <p:nvPr/>
          </p:nvSpPr>
          <p:spPr>
            <a:xfrm>
              <a:off x="424410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3" name="直方体 132"/>
            <p:cNvSpPr>
              <a:spLocks noChangeAspect="1"/>
            </p:cNvSpPr>
            <p:nvPr/>
          </p:nvSpPr>
          <p:spPr>
            <a:xfrm>
              <a:off x="926361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4" name="直方体 133"/>
            <p:cNvSpPr>
              <a:spLocks noChangeAspect="1"/>
            </p:cNvSpPr>
            <p:nvPr/>
          </p:nvSpPr>
          <p:spPr>
            <a:xfrm>
              <a:off x="1428312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5" name="直方体 134"/>
            <p:cNvSpPr>
              <a:spLocks noChangeAspect="1"/>
            </p:cNvSpPr>
            <p:nvPr/>
          </p:nvSpPr>
          <p:spPr>
            <a:xfrm>
              <a:off x="756896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6" name="直方体 135"/>
            <p:cNvSpPr>
              <a:spLocks noChangeAspect="1"/>
            </p:cNvSpPr>
            <p:nvPr/>
          </p:nvSpPr>
          <p:spPr>
            <a:xfrm>
              <a:off x="1258847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7" name="直方体 136"/>
            <p:cNvSpPr>
              <a:spLocks noChangeAspect="1"/>
            </p:cNvSpPr>
            <p:nvPr/>
          </p:nvSpPr>
          <p:spPr>
            <a:xfrm>
              <a:off x="1760798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8" name="直方体 137"/>
            <p:cNvSpPr>
              <a:spLocks noChangeAspect="1"/>
            </p:cNvSpPr>
            <p:nvPr/>
          </p:nvSpPr>
          <p:spPr>
            <a:xfrm>
              <a:off x="591162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9" name="直方体 138"/>
            <p:cNvSpPr>
              <a:spLocks noChangeAspect="1"/>
            </p:cNvSpPr>
            <p:nvPr/>
          </p:nvSpPr>
          <p:spPr>
            <a:xfrm>
              <a:off x="1093113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0" name="直方体 139"/>
            <p:cNvSpPr>
              <a:spLocks noChangeAspect="1"/>
            </p:cNvSpPr>
            <p:nvPr/>
          </p:nvSpPr>
          <p:spPr>
            <a:xfrm>
              <a:off x="1595064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1" name="直方体 140"/>
            <p:cNvSpPr>
              <a:spLocks noChangeAspect="1"/>
            </p:cNvSpPr>
            <p:nvPr/>
          </p:nvSpPr>
          <p:spPr>
            <a:xfrm>
              <a:off x="424410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2" name="直方体 141"/>
            <p:cNvSpPr>
              <a:spLocks noChangeAspect="1"/>
            </p:cNvSpPr>
            <p:nvPr/>
          </p:nvSpPr>
          <p:spPr>
            <a:xfrm>
              <a:off x="926361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3" name="直方体 142"/>
            <p:cNvSpPr>
              <a:spLocks noChangeAspect="1"/>
            </p:cNvSpPr>
            <p:nvPr/>
          </p:nvSpPr>
          <p:spPr>
            <a:xfrm>
              <a:off x="1428312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44" name="グループ化 143"/>
          <p:cNvGrpSpPr/>
          <p:nvPr/>
        </p:nvGrpSpPr>
        <p:grpSpPr>
          <a:xfrm>
            <a:off x="847262" y="4442410"/>
            <a:ext cx="2009617" cy="2008644"/>
            <a:chOff x="424410" y="1405116"/>
            <a:chExt cx="2009617" cy="2008644"/>
          </a:xfrm>
        </p:grpSpPr>
        <p:sp>
          <p:nvSpPr>
            <p:cNvPr id="145" name="直方体 144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6" name="直方体 145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7" name="直方体 146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8" name="直方体 147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1" name="直方体 150"/>
            <p:cNvSpPr>
              <a:spLocks noChangeAspect="1"/>
            </p:cNvSpPr>
            <p:nvPr/>
          </p:nvSpPr>
          <p:spPr>
            <a:xfrm>
              <a:off x="424675" y="273883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2" name="直方体 151"/>
            <p:cNvSpPr>
              <a:spLocks noChangeAspect="1"/>
            </p:cNvSpPr>
            <p:nvPr/>
          </p:nvSpPr>
          <p:spPr>
            <a:xfrm>
              <a:off x="1086609" y="258059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4" name="直方体 153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5" name="直方体 154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6" name="直方体 155"/>
            <p:cNvSpPr>
              <a:spLocks noChangeAspect="1"/>
            </p:cNvSpPr>
            <p:nvPr/>
          </p:nvSpPr>
          <p:spPr>
            <a:xfrm>
              <a:off x="1760798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7" name="直方体 156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8" name="直方体 157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0" name="直方体 159"/>
            <p:cNvSpPr>
              <a:spLocks noChangeAspect="1"/>
            </p:cNvSpPr>
            <p:nvPr/>
          </p:nvSpPr>
          <p:spPr>
            <a:xfrm>
              <a:off x="424410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3" name="直方体 162"/>
            <p:cNvSpPr>
              <a:spLocks noChangeAspect="1"/>
            </p:cNvSpPr>
            <p:nvPr/>
          </p:nvSpPr>
          <p:spPr>
            <a:xfrm>
              <a:off x="756896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4" name="直方体 163"/>
            <p:cNvSpPr>
              <a:spLocks noChangeAspect="1"/>
            </p:cNvSpPr>
            <p:nvPr/>
          </p:nvSpPr>
          <p:spPr>
            <a:xfrm>
              <a:off x="1258847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6" name="直方体 165"/>
            <p:cNvSpPr>
              <a:spLocks noChangeAspect="1"/>
            </p:cNvSpPr>
            <p:nvPr/>
          </p:nvSpPr>
          <p:spPr>
            <a:xfrm>
              <a:off x="591162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72" name="グループ化 171"/>
          <p:cNvGrpSpPr/>
          <p:nvPr/>
        </p:nvGrpSpPr>
        <p:grpSpPr>
          <a:xfrm>
            <a:off x="3623525" y="4442410"/>
            <a:ext cx="2009617" cy="2008644"/>
            <a:chOff x="424410" y="1405116"/>
            <a:chExt cx="2009617" cy="2008644"/>
          </a:xfrm>
        </p:grpSpPr>
        <p:sp>
          <p:nvSpPr>
            <p:cNvPr id="173" name="直方体 172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4" name="直方体 173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5" name="直方体 174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6" name="直方体 175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7" name="直方体 176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8" name="直方体 177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9" name="直方体 178"/>
            <p:cNvSpPr>
              <a:spLocks noChangeAspect="1"/>
            </p:cNvSpPr>
            <p:nvPr/>
          </p:nvSpPr>
          <p:spPr>
            <a:xfrm>
              <a:off x="424675" y="273883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0" name="直方体 179"/>
            <p:cNvSpPr>
              <a:spLocks noChangeAspect="1"/>
            </p:cNvSpPr>
            <p:nvPr/>
          </p:nvSpPr>
          <p:spPr>
            <a:xfrm>
              <a:off x="926626" y="273883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2" name="直方体 181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3" name="直方体 182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4" name="直方体 183"/>
            <p:cNvSpPr>
              <a:spLocks noChangeAspect="1"/>
            </p:cNvSpPr>
            <p:nvPr/>
          </p:nvSpPr>
          <p:spPr>
            <a:xfrm>
              <a:off x="1760798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6" name="直方体 185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8" name="直方体 187"/>
            <p:cNvSpPr>
              <a:spLocks noChangeAspect="1"/>
            </p:cNvSpPr>
            <p:nvPr/>
          </p:nvSpPr>
          <p:spPr>
            <a:xfrm>
              <a:off x="424410" y="2245541"/>
              <a:ext cx="672964" cy="674925"/>
            </a:xfrm>
            <a:prstGeom prst="cube">
              <a:avLst/>
            </a:prstGeom>
            <a:solidFill>
              <a:srgbClr val="66FFFF">
                <a:alpha val="75000"/>
              </a:srgb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2" name="直方体 191"/>
            <p:cNvSpPr>
              <a:spLocks noChangeAspect="1"/>
            </p:cNvSpPr>
            <p:nvPr/>
          </p:nvSpPr>
          <p:spPr>
            <a:xfrm>
              <a:off x="1258847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3" name="直方体 192"/>
            <p:cNvSpPr>
              <a:spLocks noChangeAspect="1"/>
            </p:cNvSpPr>
            <p:nvPr/>
          </p:nvSpPr>
          <p:spPr>
            <a:xfrm>
              <a:off x="1760798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00" name="グループ化 199"/>
          <p:cNvGrpSpPr/>
          <p:nvPr/>
        </p:nvGrpSpPr>
        <p:grpSpPr>
          <a:xfrm>
            <a:off x="6570855" y="4451326"/>
            <a:ext cx="1842600" cy="2023884"/>
            <a:chOff x="591427" y="1405116"/>
            <a:chExt cx="1842600" cy="2023884"/>
          </a:xfrm>
        </p:grpSpPr>
        <p:sp>
          <p:nvSpPr>
            <p:cNvPr id="201" name="直方体 200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2" name="直方体 201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3" name="直方体 202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4" name="直方体 203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5" name="直方体 204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6" name="直方体 205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8" name="直方体 207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9" name="直方体 208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0" name="直方体 209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1" name="直方体 210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2" name="直方体 211"/>
            <p:cNvSpPr>
              <a:spLocks noChangeAspect="1"/>
            </p:cNvSpPr>
            <p:nvPr/>
          </p:nvSpPr>
          <p:spPr>
            <a:xfrm>
              <a:off x="1760798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4" name="直方体 213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8" name="直方体 217"/>
            <p:cNvSpPr>
              <a:spLocks noChangeAspect="1"/>
            </p:cNvSpPr>
            <p:nvPr/>
          </p:nvSpPr>
          <p:spPr>
            <a:xfrm>
              <a:off x="1428312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0" name="直方体 219"/>
            <p:cNvSpPr>
              <a:spLocks noChangeAspect="1"/>
            </p:cNvSpPr>
            <p:nvPr/>
          </p:nvSpPr>
          <p:spPr>
            <a:xfrm>
              <a:off x="1258847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1" name="直方体 220"/>
            <p:cNvSpPr>
              <a:spLocks noChangeAspect="1"/>
            </p:cNvSpPr>
            <p:nvPr/>
          </p:nvSpPr>
          <p:spPr>
            <a:xfrm>
              <a:off x="1760798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51" name="円/楕円 50"/>
          <p:cNvSpPr/>
          <p:nvPr/>
        </p:nvSpPr>
        <p:spPr>
          <a:xfrm>
            <a:off x="6714037" y="4763867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3" name="×"/>
          <p:cNvSpPr txBox="1">
            <a:spLocks noChangeArrowheads="1"/>
          </p:cNvSpPr>
          <p:nvPr/>
        </p:nvSpPr>
        <p:spPr bwMode="auto">
          <a:xfrm>
            <a:off x="3744368" y="4536754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28" name="星 5 227"/>
          <p:cNvSpPr/>
          <p:nvPr/>
        </p:nvSpPr>
        <p:spPr>
          <a:xfrm>
            <a:off x="2939938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9" name="星 5 228"/>
          <p:cNvSpPr/>
          <p:nvPr/>
        </p:nvSpPr>
        <p:spPr>
          <a:xfrm>
            <a:off x="3282555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58" name="直方体 257"/>
          <p:cNvSpPr>
            <a:spLocks noChangeAspect="1"/>
          </p:cNvSpPr>
          <p:nvPr/>
        </p:nvSpPr>
        <p:spPr>
          <a:xfrm>
            <a:off x="1348446" y="5774613"/>
            <a:ext cx="672964" cy="674925"/>
          </a:xfrm>
          <a:prstGeom prst="cube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×"/>
          <p:cNvSpPr txBox="1">
            <a:spLocks noChangeArrowheads="1"/>
          </p:cNvSpPr>
          <p:nvPr/>
        </p:nvSpPr>
        <p:spPr bwMode="auto">
          <a:xfrm>
            <a:off x="1067130" y="4589585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4069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</p:childTnLst>
        </p:cTn>
      </p:par>
    </p:tnLst>
    <p:bldLst>
      <p:bldP spid="51" grpId="0" animBg="1"/>
      <p:bldP spid="53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額縁 12"/>
          <p:cNvSpPr/>
          <p:nvPr/>
        </p:nvSpPr>
        <p:spPr>
          <a:xfrm>
            <a:off x="253344" y="227788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Ｑ２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8915" y="3995700"/>
            <a:ext cx="8501557" cy="25671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9324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287308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005292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</a:p>
        </p:txBody>
      </p:sp>
      <p:sp>
        <p:nvSpPr>
          <p:cNvPr id="60" name="動作設定ボタン: 進む/次へ 59">
            <a:hlinkClick r:id="" action="ppaction://hlinkshowjump?jump=nextslide" highlightClick="1"/>
          </p:cNvPr>
          <p:cNvSpPr/>
          <p:nvPr/>
        </p:nvSpPr>
        <p:spPr>
          <a:xfrm>
            <a:off x="8366093" y="6607247"/>
            <a:ext cx="441830" cy="250328"/>
          </a:xfrm>
          <a:prstGeom prst="actionButtonForwardNext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動作設定ボタン: 最初 60">
            <a:hlinkClick r:id="" action="ppaction://hlinkshowjump?jump=firstslide" highlightClick="1"/>
          </p:cNvPr>
          <p:cNvSpPr/>
          <p:nvPr/>
        </p:nvSpPr>
        <p:spPr>
          <a:xfrm>
            <a:off x="7345849" y="6607672"/>
            <a:ext cx="443569" cy="250328"/>
          </a:xfrm>
          <a:prstGeom prst="actionButtonBeginning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動作設定ボタン: 戻る/前へ 61">
            <a:hlinkClick r:id="" action="ppaction://hlinkshowjump?jump=previousslide" highlightClick="1"/>
          </p:cNvPr>
          <p:cNvSpPr/>
          <p:nvPr/>
        </p:nvSpPr>
        <p:spPr>
          <a:xfrm>
            <a:off x="7851473" y="6608025"/>
            <a:ext cx="443569" cy="249975"/>
          </a:xfrm>
          <a:prstGeom prst="actionButtonBackPrevious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6" name="十字形 55"/>
          <p:cNvSpPr/>
          <p:nvPr/>
        </p:nvSpPr>
        <p:spPr>
          <a:xfrm>
            <a:off x="2710988" y="2018644"/>
            <a:ext cx="576000" cy="576064"/>
          </a:xfrm>
          <a:prstGeom prst="plus">
            <a:avLst>
              <a:gd name="adj" fmla="val 4059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3604681" y="1315426"/>
            <a:ext cx="1872208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9600" dirty="0" smtClean="0">
                <a:solidFill>
                  <a:sysClr val="windowText" lastClr="000000"/>
                </a:solidFill>
              </a:rPr>
              <a:t>？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5850079" y="2018644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5850079" y="2306676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77" name="30秒タイマー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570246" y="290855"/>
            <a:ext cx="1260000" cy="9450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474851" y="324490"/>
            <a:ext cx="112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ja-JP" altLang="en-US" sz="2400" dirty="0"/>
          </a:p>
        </p:txBody>
      </p:sp>
      <p:sp>
        <p:nvSpPr>
          <p:cNvPr id="3" name="星 5 2"/>
          <p:cNvSpPr/>
          <p:nvPr/>
        </p:nvSpPr>
        <p:spPr>
          <a:xfrm>
            <a:off x="2597321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50" name="グループ化 49"/>
          <p:cNvGrpSpPr/>
          <p:nvPr/>
        </p:nvGrpSpPr>
        <p:grpSpPr>
          <a:xfrm>
            <a:off x="515041" y="1400772"/>
            <a:ext cx="1843618" cy="2023884"/>
            <a:chOff x="424675" y="1405116"/>
            <a:chExt cx="1843618" cy="2023884"/>
          </a:xfrm>
        </p:grpSpPr>
        <p:sp>
          <p:nvSpPr>
            <p:cNvPr id="54" name="直方体 53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5" name="直方体 54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8" name="直方体 77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9" name="直方体 78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0" name="直方体 79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1" name="直方体 80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3" name="直方体 82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5" name="直方体 84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6" name="直方体 85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7" name="直方体 86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5" name="直方体 94"/>
            <p:cNvSpPr>
              <a:spLocks noChangeAspect="1"/>
            </p:cNvSpPr>
            <p:nvPr/>
          </p:nvSpPr>
          <p:spPr>
            <a:xfrm>
              <a:off x="1094090" y="207885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1" name="直方体 90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8" name="直方体 97"/>
            <p:cNvSpPr>
              <a:spLocks noChangeAspect="1"/>
            </p:cNvSpPr>
            <p:nvPr/>
          </p:nvSpPr>
          <p:spPr>
            <a:xfrm>
              <a:off x="1258847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16" name="グループ化 115"/>
          <p:cNvGrpSpPr/>
          <p:nvPr/>
        </p:nvGrpSpPr>
        <p:grpSpPr>
          <a:xfrm>
            <a:off x="6646901" y="1402734"/>
            <a:ext cx="2009617" cy="2023884"/>
            <a:chOff x="424410" y="1405116"/>
            <a:chExt cx="2009617" cy="2023884"/>
          </a:xfrm>
        </p:grpSpPr>
        <p:sp>
          <p:nvSpPr>
            <p:cNvPr id="117" name="直方体 116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8" name="直方体 117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9" name="直方体 118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0" name="直方体 119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1" name="直方体 120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2" name="直方体 121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3" name="直方体 122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4" name="直方体 123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5" name="直方体 124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6" name="直方体 125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7" name="直方体 126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8" name="直方体 127"/>
            <p:cNvSpPr>
              <a:spLocks noChangeAspect="1"/>
            </p:cNvSpPr>
            <p:nvPr/>
          </p:nvSpPr>
          <p:spPr>
            <a:xfrm>
              <a:off x="1760798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9" name="直方体 128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0" name="直方体 129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1" name="直方体 130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2" name="直方体 131"/>
            <p:cNvSpPr>
              <a:spLocks noChangeAspect="1"/>
            </p:cNvSpPr>
            <p:nvPr/>
          </p:nvSpPr>
          <p:spPr>
            <a:xfrm>
              <a:off x="424410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3" name="直方体 132"/>
            <p:cNvSpPr>
              <a:spLocks noChangeAspect="1"/>
            </p:cNvSpPr>
            <p:nvPr/>
          </p:nvSpPr>
          <p:spPr>
            <a:xfrm>
              <a:off x="926361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4" name="直方体 133"/>
            <p:cNvSpPr>
              <a:spLocks noChangeAspect="1"/>
            </p:cNvSpPr>
            <p:nvPr/>
          </p:nvSpPr>
          <p:spPr>
            <a:xfrm>
              <a:off x="1428312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5" name="直方体 134"/>
            <p:cNvSpPr>
              <a:spLocks noChangeAspect="1"/>
            </p:cNvSpPr>
            <p:nvPr/>
          </p:nvSpPr>
          <p:spPr>
            <a:xfrm>
              <a:off x="756896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6" name="直方体 135"/>
            <p:cNvSpPr>
              <a:spLocks noChangeAspect="1"/>
            </p:cNvSpPr>
            <p:nvPr/>
          </p:nvSpPr>
          <p:spPr>
            <a:xfrm>
              <a:off x="1258847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7" name="直方体 136"/>
            <p:cNvSpPr>
              <a:spLocks noChangeAspect="1"/>
            </p:cNvSpPr>
            <p:nvPr/>
          </p:nvSpPr>
          <p:spPr>
            <a:xfrm>
              <a:off x="1760798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8" name="直方体 137"/>
            <p:cNvSpPr>
              <a:spLocks noChangeAspect="1"/>
            </p:cNvSpPr>
            <p:nvPr/>
          </p:nvSpPr>
          <p:spPr>
            <a:xfrm>
              <a:off x="591162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9" name="直方体 138"/>
            <p:cNvSpPr>
              <a:spLocks noChangeAspect="1"/>
            </p:cNvSpPr>
            <p:nvPr/>
          </p:nvSpPr>
          <p:spPr>
            <a:xfrm>
              <a:off x="1093113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0" name="直方体 139"/>
            <p:cNvSpPr>
              <a:spLocks noChangeAspect="1"/>
            </p:cNvSpPr>
            <p:nvPr/>
          </p:nvSpPr>
          <p:spPr>
            <a:xfrm>
              <a:off x="1595064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1" name="直方体 140"/>
            <p:cNvSpPr>
              <a:spLocks noChangeAspect="1"/>
            </p:cNvSpPr>
            <p:nvPr/>
          </p:nvSpPr>
          <p:spPr>
            <a:xfrm>
              <a:off x="424410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2" name="直方体 141"/>
            <p:cNvSpPr>
              <a:spLocks noChangeAspect="1"/>
            </p:cNvSpPr>
            <p:nvPr/>
          </p:nvSpPr>
          <p:spPr>
            <a:xfrm>
              <a:off x="926361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3" name="直方体 142"/>
            <p:cNvSpPr>
              <a:spLocks noChangeAspect="1"/>
            </p:cNvSpPr>
            <p:nvPr/>
          </p:nvSpPr>
          <p:spPr>
            <a:xfrm>
              <a:off x="1428312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44" name="グループ化 143"/>
          <p:cNvGrpSpPr/>
          <p:nvPr/>
        </p:nvGrpSpPr>
        <p:grpSpPr>
          <a:xfrm>
            <a:off x="847262" y="4442410"/>
            <a:ext cx="2009617" cy="2023884"/>
            <a:chOff x="424410" y="1405116"/>
            <a:chExt cx="2009617" cy="2023884"/>
          </a:xfrm>
        </p:grpSpPr>
        <p:sp>
          <p:nvSpPr>
            <p:cNvPr id="145" name="直方体 144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7" name="直方体 146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8" name="直方体 147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9" name="直方体 148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0" name="直方体 149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1" name="直方体 150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2" name="直方体 151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3" name="直方体 152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4" name="直方体 153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7" name="直方体 156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0" name="直方体 159"/>
            <p:cNvSpPr>
              <a:spLocks noChangeAspect="1"/>
            </p:cNvSpPr>
            <p:nvPr/>
          </p:nvSpPr>
          <p:spPr>
            <a:xfrm>
              <a:off x="424410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2" name="直方体 161"/>
            <p:cNvSpPr>
              <a:spLocks noChangeAspect="1"/>
            </p:cNvSpPr>
            <p:nvPr/>
          </p:nvSpPr>
          <p:spPr>
            <a:xfrm>
              <a:off x="1428312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3" name="直方体 162"/>
            <p:cNvSpPr>
              <a:spLocks noChangeAspect="1"/>
            </p:cNvSpPr>
            <p:nvPr/>
          </p:nvSpPr>
          <p:spPr>
            <a:xfrm>
              <a:off x="756896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00" name="グループ化 199"/>
          <p:cNvGrpSpPr/>
          <p:nvPr/>
        </p:nvGrpSpPr>
        <p:grpSpPr>
          <a:xfrm>
            <a:off x="6403838" y="4787140"/>
            <a:ext cx="2009617" cy="1688070"/>
            <a:chOff x="424410" y="1740930"/>
            <a:chExt cx="2009617" cy="1688070"/>
          </a:xfrm>
        </p:grpSpPr>
        <p:sp>
          <p:nvSpPr>
            <p:cNvPr id="201" name="直方体 200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2" name="直方体 201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3" name="直方体 202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4" name="直方体 203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5" name="直方体 204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6" name="直方体 205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7" name="直方体 206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9" name="直方体 208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0" name="直方体 209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2" name="直方体 211"/>
            <p:cNvSpPr>
              <a:spLocks noChangeAspect="1"/>
            </p:cNvSpPr>
            <p:nvPr/>
          </p:nvSpPr>
          <p:spPr>
            <a:xfrm>
              <a:off x="1760798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5" name="直方体 214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6" name="直方体 215"/>
            <p:cNvSpPr>
              <a:spLocks noChangeAspect="1"/>
            </p:cNvSpPr>
            <p:nvPr/>
          </p:nvSpPr>
          <p:spPr>
            <a:xfrm>
              <a:off x="424410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5" name="直方体 224"/>
            <p:cNvSpPr>
              <a:spLocks noChangeAspect="1"/>
            </p:cNvSpPr>
            <p:nvPr/>
          </p:nvSpPr>
          <p:spPr>
            <a:xfrm>
              <a:off x="424410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28" name="星 5 227"/>
          <p:cNvSpPr/>
          <p:nvPr/>
        </p:nvSpPr>
        <p:spPr>
          <a:xfrm>
            <a:off x="2939938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9" name="星 5 228"/>
          <p:cNvSpPr/>
          <p:nvPr/>
        </p:nvSpPr>
        <p:spPr>
          <a:xfrm>
            <a:off x="3282555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30" name="直方体 229"/>
          <p:cNvSpPr>
            <a:spLocks noChangeAspect="1"/>
          </p:cNvSpPr>
          <p:nvPr/>
        </p:nvSpPr>
        <p:spPr>
          <a:xfrm>
            <a:off x="1014614" y="2234312"/>
            <a:ext cx="672964" cy="674925"/>
          </a:xfrm>
          <a:prstGeom prst="cube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31" name="グループ化 230"/>
          <p:cNvGrpSpPr/>
          <p:nvPr/>
        </p:nvGrpSpPr>
        <p:grpSpPr>
          <a:xfrm>
            <a:off x="3721766" y="4451326"/>
            <a:ext cx="2009617" cy="2023884"/>
            <a:chOff x="424410" y="1405116"/>
            <a:chExt cx="2009617" cy="2023884"/>
          </a:xfrm>
        </p:grpSpPr>
        <p:sp>
          <p:nvSpPr>
            <p:cNvPr id="232" name="直方体 231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4" name="直方体 233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5" name="直方体 234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6" name="直方体 235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7" name="直方体 236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8" name="直方体 237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9" name="直方体 238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0" name="直方体 239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1" name="直方体 240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6" name="直方体 245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7" name="直方体 246"/>
            <p:cNvSpPr>
              <a:spLocks noChangeAspect="1"/>
            </p:cNvSpPr>
            <p:nvPr/>
          </p:nvSpPr>
          <p:spPr>
            <a:xfrm>
              <a:off x="424410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9" name="直方体 248"/>
            <p:cNvSpPr>
              <a:spLocks noChangeAspect="1"/>
            </p:cNvSpPr>
            <p:nvPr/>
          </p:nvSpPr>
          <p:spPr>
            <a:xfrm>
              <a:off x="1428312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0" name="直方体 249"/>
            <p:cNvSpPr>
              <a:spLocks noChangeAspect="1"/>
            </p:cNvSpPr>
            <p:nvPr/>
          </p:nvSpPr>
          <p:spPr>
            <a:xfrm>
              <a:off x="756896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51" name="円/楕円 50"/>
          <p:cNvSpPr/>
          <p:nvPr/>
        </p:nvSpPr>
        <p:spPr>
          <a:xfrm>
            <a:off x="3958391" y="4919182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2" name="×"/>
          <p:cNvSpPr txBox="1">
            <a:spLocks noChangeArrowheads="1"/>
          </p:cNvSpPr>
          <p:nvPr/>
        </p:nvSpPr>
        <p:spPr bwMode="auto">
          <a:xfrm>
            <a:off x="648377" y="4589317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3" name="×"/>
          <p:cNvSpPr txBox="1">
            <a:spLocks noChangeArrowheads="1"/>
          </p:cNvSpPr>
          <p:nvPr/>
        </p:nvSpPr>
        <p:spPr bwMode="auto">
          <a:xfrm>
            <a:off x="6533197" y="4564510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9246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</p:childTnLst>
        </p:cTn>
      </p:par>
    </p:tnLst>
    <p:bldLst>
      <p:bldP spid="51" grpId="0" animBg="1"/>
      <p:bldP spid="52" grpId="0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額縁 12"/>
          <p:cNvSpPr/>
          <p:nvPr/>
        </p:nvSpPr>
        <p:spPr>
          <a:xfrm>
            <a:off x="253344" y="227788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Ｑ３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8915" y="3995700"/>
            <a:ext cx="8501557" cy="25671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9324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287308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005292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</a:p>
        </p:txBody>
      </p:sp>
      <p:sp>
        <p:nvSpPr>
          <p:cNvPr id="60" name="動作設定ボタン: 進む/次へ 59">
            <a:hlinkClick r:id="" action="ppaction://hlinkshowjump?jump=nextslide" highlightClick="1"/>
          </p:cNvPr>
          <p:cNvSpPr/>
          <p:nvPr/>
        </p:nvSpPr>
        <p:spPr>
          <a:xfrm>
            <a:off x="8366093" y="6607247"/>
            <a:ext cx="441830" cy="250328"/>
          </a:xfrm>
          <a:prstGeom prst="actionButtonForwardNext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動作設定ボタン: 最初 60">
            <a:hlinkClick r:id="" action="ppaction://hlinkshowjump?jump=firstslide" highlightClick="1"/>
          </p:cNvPr>
          <p:cNvSpPr/>
          <p:nvPr/>
        </p:nvSpPr>
        <p:spPr>
          <a:xfrm>
            <a:off x="7345849" y="6607672"/>
            <a:ext cx="443569" cy="250328"/>
          </a:xfrm>
          <a:prstGeom prst="actionButtonBeginning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動作設定ボタン: 戻る/前へ 61">
            <a:hlinkClick r:id="" action="ppaction://hlinkshowjump?jump=previousslide" highlightClick="1"/>
          </p:cNvPr>
          <p:cNvSpPr/>
          <p:nvPr/>
        </p:nvSpPr>
        <p:spPr>
          <a:xfrm>
            <a:off x="7851473" y="6608025"/>
            <a:ext cx="443569" cy="249975"/>
          </a:xfrm>
          <a:prstGeom prst="actionButtonBackPrevious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6" name="十字形 55"/>
          <p:cNvSpPr/>
          <p:nvPr/>
        </p:nvSpPr>
        <p:spPr>
          <a:xfrm>
            <a:off x="2710988" y="2018644"/>
            <a:ext cx="576000" cy="576064"/>
          </a:xfrm>
          <a:prstGeom prst="plus">
            <a:avLst>
              <a:gd name="adj" fmla="val 4059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3604681" y="1315426"/>
            <a:ext cx="1872208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9600" dirty="0" smtClean="0">
                <a:solidFill>
                  <a:sysClr val="windowText" lastClr="000000"/>
                </a:solidFill>
              </a:rPr>
              <a:t>？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5850079" y="2018644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5850079" y="2306676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77" name="30秒タイマー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570246" y="290855"/>
            <a:ext cx="1260000" cy="9450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474851" y="324490"/>
            <a:ext cx="112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ja-JP" altLang="en-US" sz="2400" dirty="0"/>
          </a:p>
        </p:txBody>
      </p:sp>
      <p:sp>
        <p:nvSpPr>
          <p:cNvPr id="3" name="星 5 2"/>
          <p:cNvSpPr/>
          <p:nvPr/>
        </p:nvSpPr>
        <p:spPr>
          <a:xfrm>
            <a:off x="2597321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50" name="グループ化 49"/>
          <p:cNvGrpSpPr/>
          <p:nvPr/>
        </p:nvGrpSpPr>
        <p:grpSpPr>
          <a:xfrm>
            <a:off x="514776" y="1400772"/>
            <a:ext cx="1843883" cy="2023884"/>
            <a:chOff x="424410" y="1405116"/>
            <a:chExt cx="1843883" cy="2023884"/>
          </a:xfrm>
        </p:grpSpPr>
        <p:sp>
          <p:nvSpPr>
            <p:cNvPr id="54" name="直方体 53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5" name="直方体 54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8" name="直方体 77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9" name="直方体 78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0" name="直方体 79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1" name="直方体 80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3" name="直方体 82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5" name="直方体 84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6" name="直方体 85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7" name="直方体 86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9" name="直方体 88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1" name="直方体 90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4" name="直方体 93"/>
            <p:cNvSpPr>
              <a:spLocks noChangeAspect="1"/>
            </p:cNvSpPr>
            <p:nvPr/>
          </p:nvSpPr>
          <p:spPr>
            <a:xfrm>
              <a:off x="424410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6" name="直方体 95"/>
            <p:cNvSpPr>
              <a:spLocks noChangeAspect="1"/>
            </p:cNvSpPr>
            <p:nvPr/>
          </p:nvSpPr>
          <p:spPr>
            <a:xfrm>
              <a:off x="1428312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7" name="直方体 96"/>
            <p:cNvSpPr>
              <a:spLocks noChangeAspect="1"/>
            </p:cNvSpPr>
            <p:nvPr/>
          </p:nvSpPr>
          <p:spPr>
            <a:xfrm>
              <a:off x="756896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4" name="直方体 103"/>
            <p:cNvSpPr>
              <a:spLocks noChangeAspect="1"/>
            </p:cNvSpPr>
            <p:nvPr/>
          </p:nvSpPr>
          <p:spPr>
            <a:xfrm>
              <a:off x="1595064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16" name="グループ化 115"/>
          <p:cNvGrpSpPr/>
          <p:nvPr/>
        </p:nvGrpSpPr>
        <p:grpSpPr>
          <a:xfrm>
            <a:off x="6646901" y="1402734"/>
            <a:ext cx="2009617" cy="2023884"/>
            <a:chOff x="424410" y="1405116"/>
            <a:chExt cx="2009617" cy="2023884"/>
          </a:xfrm>
        </p:grpSpPr>
        <p:sp>
          <p:nvSpPr>
            <p:cNvPr id="117" name="直方体 116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8" name="直方体 117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9" name="直方体 118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0" name="直方体 119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1" name="直方体 120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2" name="直方体 121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3" name="直方体 122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4" name="直方体 123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5" name="直方体 124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6" name="直方体 125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7" name="直方体 126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8" name="直方体 127"/>
            <p:cNvSpPr>
              <a:spLocks noChangeAspect="1"/>
            </p:cNvSpPr>
            <p:nvPr/>
          </p:nvSpPr>
          <p:spPr>
            <a:xfrm>
              <a:off x="1760798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9" name="直方体 128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0" name="直方体 129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1" name="直方体 130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2" name="直方体 131"/>
            <p:cNvSpPr>
              <a:spLocks noChangeAspect="1"/>
            </p:cNvSpPr>
            <p:nvPr/>
          </p:nvSpPr>
          <p:spPr>
            <a:xfrm>
              <a:off x="424410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3" name="直方体 132"/>
            <p:cNvSpPr>
              <a:spLocks noChangeAspect="1"/>
            </p:cNvSpPr>
            <p:nvPr/>
          </p:nvSpPr>
          <p:spPr>
            <a:xfrm>
              <a:off x="926361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4" name="直方体 133"/>
            <p:cNvSpPr>
              <a:spLocks noChangeAspect="1"/>
            </p:cNvSpPr>
            <p:nvPr/>
          </p:nvSpPr>
          <p:spPr>
            <a:xfrm>
              <a:off x="1428312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5" name="直方体 134"/>
            <p:cNvSpPr>
              <a:spLocks noChangeAspect="1"/>
            </p:cNvSpPr>
            <p:nvPr/>
          </p:nvSpPr>
          <p:spPr>
            <a:xfrm>
              <a:off x="756896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6" name="直方体 135"/>
            <p:cNvSpPr>
              <a:spLocks noChangeAspect="1"/>
            </p:cNvSpPr>
            <p:nvPr/>
          </p:nvSpPr>
          <p:spPr>
            <a:xfrm>
              <a:off x="1258847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7" name="直方体 136"/>
            <p:cNvSpPr>
              <a:spLocks noChangeAspect="1"/>
            </p:cNvSpPr>
            <p:nvPr/>
          </p:nvSpPr>
          <p:spPr>
            <a:xfrm>
              <a:off x="1760798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8" name="直方体 137"/>
            <p:cNvSpPr>
              <a:spLocks noChangeAspect="1"/>
            </p:cNvSpPr>
            <p:nvPr/>
          </p:nvSpPr>
          <p:spPr>
            <a:xfrm>
              <a:off x="591162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9" name="直方体 138"/>
            <p:cNvSpPr>
              <a:spLocks noChangeAspect="1"/>
            </p:cNvSpPr>
            <p:nvPr/>
          </p:nvSpPr>
          <p:spPr>
            <a:xfrm>
              <a:off x="1093113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0" name="直方体 139"/>
            <p:cNvSpPr>
              <a:spLocks noChangeAspect="1"/>
            </p:cNvSpPr>
            <p:nvPr/>
          </p:nvSpPr>
          <p:spPr>
            <a:xfrm>
              <a:off x="1595064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1" name="直方体 140"/>
            <p:cNvSpPr>
              <a:spLocks noChangeAspect="1"/>
            </p:cNvSpPr>
            <p:nvPr/>
          </p:nvSpPr>
          <p:spPr>
            <a:xfrm>
              <a:off x="424410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2" name="直方体 141"/>
            <p:cNvSpPr>
              <a:spLocks noChangeAspect="1"/>
            </p:cNvSpPr>
            <p:nvPr/>
          </p:nvSpPr>
          <p:spPr>
            <a:xfrm>
              <a:off x="926361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3" name="直方体 142"/>
            <p:cNvSpPr>
              <a:spLocks noChangeAspect="1"/>
            </p:cNvSpPr>
            <p:nvPr/>
          </p:nvSpPr>
          <p:spPr>
            <a:xfrm>
              <a:off x="1428312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44" name="グループ化 143"/>
          <p:cNvGrpSpPr/>
          <p:nvPr/>
        </p:nvGrpSpPr>
        <p:grpSpPr>
          <a:xfrm>
            <a:off x="1014279" y="4778224"/>
            <a:ext cx="1842600" cy="1688070"/>
            <a:chOff x="591427" y="1740930"/>
            <a:chExt cx="1842600" cy="1688070"/>
          </a:xfrm>
        </p:grpSpPr>
        <p:sp>
          <p:nvSpPr>
            <p:cNvPr id="145" name="直方体 144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6" name="直方体 145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7" name="直方体 146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8" name="直方体 147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9" name="直方体 148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2" name="直方体 151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3" name="直方体 152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5" name="直方体 154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8" name="直方体 157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2" name="直方体 161"/>
            <p:cNvSpPr>
              <a:spLocks noChangeAspect="1"/>
            </p:cNvSpPr>
            <p:nvPr/>
          </p:nvSpPr>
          <p:spPr>
            <a:xfrm>
              <a:off x="1428312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1" name="直方体 170"/>
            <p:cNvSpPr>
              <a:spLocks noChangeAspect="1"/>
            </p:cNvSpPr>
            <p:nvPr/>
          </p:nvSpPr>
          <p:spPr>
            <a:xfrm>
              <a:off x="1428312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72" name="グループ化 171"/>
          <p:cNvGrpSpPr/>
          <p:nvPr/>
        </p:nvGrpSpPr>
        <p:grpSpPr>
          <a:xfrm>
            <a:off x="3827466" y="4778224"/>
            <a:ext cx="2009617" cy="1688070"/>
            <a:chOff x="424410" y="1740930"/>
            <a:chExt cx="2009617" cy="1688070"/>
          </a:xfrm>
        </p:grpSpPr>
        <p:sp>
          <p:nvSpPr>
            <p:cNvPr id="173" name="直方体 172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4" name="直方体 173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5" name="直方体 174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6" name="直方体 175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7" name="直方体 176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9" name="直方体 178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0" name="直方体 179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3" name="直方体 182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>
                <a:alpha val="75000"/>
              </a:srgb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5" name="直方体 184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8" name="直方体 187"/>
            <p:cNvSpPr>
              <a:spLocks noChangeAspect="1"/>
            </p:cNvSpPr>
            <p:nvPr/>
          </p:nvSpPr>
          <p:spPr>
            <a:xfrm>
              <a:off x="424410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7" name="直方体 196"/>
            <p:cNvSpPr>
              <a:spLocks noChangeAspect="1"/>
            </p:cNvSpPr>
            <p:nvPr/>
          </p:nvSpPr>
          <p:spPr>
            <a:xfrm>
              <a:off x="424410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00" name="グループ化 199"/>
          <p:cNvGrpSpPr/>
          <p:nvPr/>
        </p:nvGrpSpPr>
        <p:grpSpPr>
          <a:xfrm>
            <a:off x="6404103" y="4451326"/>
            <a:ext cx="2009352" cy="2023884"/>
            <a:chOff x="424675" y="1405116"/>
            <a:chExt cx="2009352" cy="2023884"/>
          </a:xfrm>
        </p:grpSpPr>
        <p:sp>
          <p:nvSpPr>
            <p:cNvPr id="201" name="直方体 200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2" name="直方体 201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3" name="直方体 202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5" name="直方体 204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6" name="直方体 205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7" name="直方体 206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8" name="直方体 207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9" name="直方体 208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0" name="直方体 209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4" name="直方体 213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7" name="直方体 216"/>
            <p:cNvSpPr>
              <a:spLocks noChangeAspect="1"/>
            </p:cNvSpPr>
            <p:nvPr/>
          </p:nvSpPr>
          <p:spPr>
            <a:xfrm>
              <a:off x="926361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9" name="直方体 218"/>
            <p:cNvSpPr>
              <a:spLocks noChangeAspect="1"/>
            </p:cNvSpPr>
            <p:nvPr/>
          </p:nvSpPr>
          <p:spPr>
            <a:xfrm>
              <a:off x="756896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51" name="円/楕円 50"/>
          <p:cNvSpPr/>
          <p:nvPr/>
        </p:nvSpPr>
        <p:spPr>
          <a:xfrm>
            <a:off x="1187593" y="4947160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2" name="×"/>
          <p:cNvSpPr txBox="1">
            <a:spLocks noChangeArrowheads="1"/>
          </p:cNvSpPr>
          <p:nvPr/>
        </p:nvSpPr>
        <p:spPr bwMode="auto">
          <a:xfrm>
            <a:off x="4069622" y="4583540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3" name="×"/>
          <p:cNvSpPr txBox="1">
            <a:spLocks noChangeArrowheads="1"/>
          </p:cNvSpPr>
          <p:nvPr/>
        </p:nvSpPr>
        <p:spPr bwMode="auto">
          <a:xfrm>
            <a:off x="6533197" y="4564510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28" name="星 5 227"/>
          <p:cNvSpPr/>
          <p:nvPr/>
        </p:nvSpPr>
        <p:spPr>
          <a:xfrm>
            <a:off x="2939938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9" name="星 5 228"/>
          <p:cNvSpPr/>
          <p:nvPr/>
        </p:nvSpPr>
        <p:spPr>
          <a:xfrm>
            <a:off x="3282555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0960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</p:childTnLst>
        </p:cTn>
      </p:par>
    </p:tnLst>
    <p:bldLst>
      <p:bldP spid="51" grpId="0" animBg="1"/>
      <p:bldP spid="52" grpId="0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額縁 12"/>
          <p:cNvSpPr/>
          <p:nvPr/>
        </p:nvSpPr>
        <p:spPr>
          <a:xfrm>
            <a:off x="253344" y="227788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Ｑ４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8915" y="3995700"/>
            <a:ext cx="8501557" cy="25671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9324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287308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005292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</a:p>
        </p:txBody>
      </p:sp>
      <p:sp>
        <p:nvSpPr>
          <p:cNvPr id="60" name="動作設定ボタン: 進む/次へ 59">
            <a:hlinkClick r:id="" action="ppaction://hlinkshowjump?jump=nextslide" highlightClick="1"/>
          </p:cNvPr>
          <p:cNvSpPr/>
          <p:nvPr/>
        </p:nvSpPr>
        <p:spPr>
          <a:xfrm>
            <a:off x="8366093" y="6607247"/>
            <a:ext cx="441830" cy="250328"/>
          </a:xfrm>
          <a:prstGeom prst="actionButtonForwardNext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動作設定ボタン: 最初 60">
            <a:hlinkClick r:id="" action="ppaction://hlinkshowjump?jump=firstslide" highlightClick="1"/>
          </p:cNvPr>
          <p:cNvSpPr/>
          <p:nvPr/>
        </p:nvSpPr>
        <p:spPr>
          <a:xfrm>
            <a:off x="7345849" y="6607672"/>
            <a:ext cx="443569" cy="250328"/>
          </a:xfrm>
          <a:prstGeom prst="actionButtonBeginning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動作設定ボタン: 戻る/前へ 61">
            <a:hlinkClick r:id="" action="ppaction://hlinkshowjump?jump=previousslide" highlightClick="1"/>
          </p:cNvPr>
          <p:cNvSpPr/>
          <p:nvPr/>
        </p:nvSpPr>
        <p:spPr>
          <a:xfrm>
            <a:off x="7851473" y="6608025"/>
            <a:ext cx="443569" cy="249975"/>
          </a:xfrm>
          <a:prstGeom prst="actionButtonBackPrevious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6" name="十字形 55"/>
          <p:cNvSpPr/>
          <p:nvPr/>
        </p:nvSpPr>
        <p:spPr>
          <a:xfrm>
            <a:off x="2710988" y="2018644"/>
            <a:ext cx="576000" cy="576064"/>
          </a:xfrm>
          <a:prstGeom prst="plus">
            <a:avLst>
              <a:gd name="adj" fmla="val 4059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3604681" y="1315426"/>
            <a:ext cx="1872208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9600" dirty="0" smtClean="0">
                <a:solidFill>
                  <a:sysClr val="windowText" lastClr="000000"/>
                </a:solidFill>
              </a:rPr>
              <a:t>？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5850079" y="2018644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5850079" y="2306676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77" name="30秒タイマー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570246" y="290855"/>
            <a:ext cx="1260000" cy="9450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474851" y="324490"/>
            <a:ext cx="112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ja-JP" altLang="en-US" sz="2400" dirty="0"/>
          </a:p>
        </p:txBody>
      </p:sp>
      <p:sp>
        <p:nvSpPr>
          <p:cNvPr id="3" name="星 5 2"/>
          <p:cNvSpPr/>
          <p:nvPr/>
        </p:nvSpPr>
        <p:spPr>
          <a:xfrm>
            <a:off x="2597321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50" name="グループ化 49"/>
          <p:cNvGrpSpPr/>
          <p:nvPr/>
        </p:nvGrpSpPr>
        <p:grpSpPr>
          <a:xfrm>
            <a:off x="681793" y="1905383"/>
            <a:ext cx="1676866" cy="1519273"/>
            <a:chOff x="591427" y="1909727"/>
            <a:chExt cx="1676866" cy="1519273"/>
          </a:xfrm>
        </p:grpSpPr>
        <p:sp>
          <p:nvSpPr>
            <p:cNvPr id="54" name="直方体 53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5" name="直方体 54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8" name="直方体 77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0" name="直方体 79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5" name="直方体 84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6" name="直方体 85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>
                <a:alpha val="80000"/>
              </a:srgb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7" name="直方体 86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>
                <a:alpha val="80000"/>
              </a:srgb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1" name="直方体 90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16" name="グループ化 115"/>
          <p:cNvGrpSpPr/>
          <p:nvPr/>
        </p:nvGrpSpPr>
        <p:grpSpPr>
          <a:xfrm>
            <a:off x="6646901" y="1402734"/>
            <a:ext cx="2009617" cy="2023884"/>
            <a:chOff x="424410" y="1405116"/>
            <a:chExt cx="2009617" cy="2023884"/>
          </a:xfrm>
        </p:grpSpPr>
        <p:sp>
          <p:nvSpPr>
            <p:cNvPr id="117" name="直方体 116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8" name="直方体 117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9" name="直方体 118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0" name="直方体 119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1" name="直方体 120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2" name="直方体 121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3" name="直方体 122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4" name="直方体 123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5" name="直方体 124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6" name="直方体 125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7" name="直方体 126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8" name="直方体 127"/>
            <p:cNvSpPr>
              <a:spLocks noChangeAspect="1"/>
            </p:cNvSpPr>
            <p:nvPr/>
          </p:nvSpPr>
          <p:spPr>
            <a:xfrm>
              <a:off x="1760798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9" name="直方体 128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0" name="直方体 129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1" name="直方体 130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2" name="直方体 131"/>
            <p:cNvSpPr>
              <a:spLocks noChangeAspect="1"/>
            </p:cNvSpPr>
            <p:nvPr/>
          </p:nvSpPr>
          <p:spPr>
            <a:xfrm>
              <a:off x="424410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3" name="直方体 132"/>
            <p:cNvSpPr>
              <a:spLocks noChangeAspect="1"/>
            </p:cNvSpPr>
            <p:nvPr/>
          </p:nvSpPr>
          <p:spPr>
            <a:xfrm>
              <a:off x="926361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4" name="直方体 133"/>
            <p:cNvSpPr>
              <a:spLocks noChangeAspect="1"/>
            </p:cNvSpPr>
            <p:nvPr/>
          </p:nvSpPr>
          <p:spPr>
            <a:xfrm>
              <a:off x="1428312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5" name="直方体 134"/>
            <p:cNvSpPr>
              <a:spLocks noChangeAspect="1"/>
            </p:cNvSpPr>
            <p:nvPr/>
          </p:nvSpPr>
          <p:spPr>
            <a:xfrm>
              <a:off x="756896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6" name="直方体 135"/>
            <p:cNvSpPr>
              <a:spLocks noChangeAspect="1"/>
            </p:cNvSpPr>
            <p:nvPr/>
          </p:nvSpPr>
          <p:spPr>
            <a:xfrm>
              <a:off x="1258847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7" name="直方体 136"/>
            <p:cNvSpPr>
              <a:spLocks noChangeAspect="1"/>
            </p:cNvSpPr>
            <p:nvPr/>
          </p:nvSpPr>
          <p:spPr>
            <a:xfrm>
              <a:off x="1760798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8" name="直方体 137"/>
            <p:cNvSpPr>
              <a:spLocks noChangeAspect="1"/>
            </p:cNvSpPr>
            <p:nvPr/>
          </p:nvSpPr>
          <p:spPr>
            <a:xfrm>
              <a:off x="591162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9" name="直方体 138"/>
            <p:cNvSpPr>
              <a:spLocks noChangeAspect="1"/>
            </p:cNvSpPr>
            <p:nvPr/>
          </p:nvSpPr>
          <p:spPr>
            <a:xfrm>
              <a:off x="1093113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0" name="直方体 139"/>
            <p:cNvSpPr>
              <a:spLocks noChangeAspect="1"/>
            </p:cNvSpPr>
            <p:nvPr/>
          </p:nvSpPr>
          <p:spPr>
            <a:xfrm>
              <a:off x="1595064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1" name="直方体 140"/>
            <p:cNvSpPr>
              <a:spLocks noChangeAspect="1"/>
            </p:cNvSpPr>
            <p:nvPr/>
          </p:nvSpPr>
          <p:spPr>
            <a:xfrm>
              <a:off x="424410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2" name="直方体 141"/>
            <p:cNvSpPr>
              <a:spLocks noChangeAspect="1"/>
            </p:cNvSpPr>
            <p:nvPr/>
          </p:nvSpPr>
          <p:spPr>
            <a:xfrm>
              <a:off x="926361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3" name="直方体 142"/>
            <p:cNvSpPr>
              <a:spLocks noChangeAspect="1"/>
            </p:cNvSpPr>
            <p:nvPr/>
          </p:nvSpPr>
          <p:spPr>
            <a:xfrm>
              <a:off x="1428312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6404103" y="4451326"/>
            <a:ext cx="2009352" cy="2008644"/>
            <a:chOff x="6404103" y="4451326"/>
            <a:chExt cx="2009352" cy="2008644"/>
          </a:xfrm>
        </p:grpSpPr>
        <p:sp>
          <p:nvSpPr>
            <p:cNvPr id="201" name="直方体 200"/>
            <p:cNvSpPr>
              <a:spLocks noChangeAspect="1"/>
            </p:cNvSpPr>
            <p:nvPr/>
          </p:nvSpPr>
          <p:spPr>
            <a:xfrm>
              <a:off x="6736589" y="546447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2" name="直方体 201"/>
            <p:cNvSpPr>
              <a:spLocks noChangeAspect="1"/>
            </p:cNvSpPr>
            <p:nvPr/>
          </p:nvSpPr>
          <p:spPr>
            <a:xfrm>
              <a:off x="7238540" y="546447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3" name="直方体 202"/>
            <p:cNvSpPr>
              <a:spLocks noChangeAspect="1"/>
            </p:cNvSpPr>
            <p:nvPr/>
          </p:nvSpPr>
          <p:spPr>
            <a:xfrm>
              <a:off x="7740491" y="546447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4" name="直方体 203"/>
            <p:cNvSpPr>
              <a:spLocks noChangeAspect="1"/>
            </p:cNvSpPr>
            <p:nvPr/>
          </p:nvSpPr>
          <p:spPr>
            <a:xfrm>
              <a:off x="6555615" y="563237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5" name="直方体 204"/>
            <p:cNvSpPr>
              <a:spLocks noChangeAspect="1"/>
            </p:cNvSpPr>
            <p:nvPr/>
          </p:nvSpPr>
          <p:spPr>
            <a:xfrm>
              <a:off x="7072806" y="563237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6" name="直方体 205"/>
            <p:cNvSpPr>
              <a:spLocks noChangeAspect="1"/>
            </p:cNvSpPr>
            <p:nvPr/>
          </p:nvSpPr>
          <p:spPr>
            <a:xfrm>
              <a:off x="7574757" y="563237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7" name="直方体 206"/>
            <p:cNvSpPr>
              <a:spLocks noChangeAspect="1"/>
            </p:cNvSpPr>
            <p:nvPr/>
          </p:nvSpPr>
          <p:spPr>
            <a:xfrm>
              <a:off x="6404103" y="578504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8" name="直方体 207"/>
            <p:cNvSpPr>
              <a:spLocks noChangeAspect="1"/>
            </p:cNvSpPr>
            <p:nvPr/>
          </p:nvSpPr>
          <p:spPr>
            <a:xfrm>
              <a:off x="6906054" y="578504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9" name="直方体 208"/>
            <p:cNvSpPr>
              <a:spLocks noChangeAspect="1"/>
            </p:cNvSpPr>
            <p:nvPr/>
          </p:nvSpPr>
          <p:spPr>
            <a:xfrm>
              <a:off x="7408005" y="578504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0" name="直方体 209"/>
            <p:cNvSpPr>
              <a:spLocks noChangeAspect="1"/>
            </p:cNvSpPr>
            <p:nvPr/>
          </p:nvSpPr>
          <p:spPr>
            <a:xfrm>
              <a:off x="6736324" y="495593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1" name="直方体 210"/>
            <p:cNvSpPr>
              <a:spLocks noChangeAspect="1"/>
            </p:cNvSpPr>
            <p:nvPr/>
          </p:nvSpPr>
          <p:spPr>
            <a:xfrm>
              <a:off x="7238275" y="495593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2" name="直方体 211"/>
            <p:cNvSpPr>
              <a:spLocks noChangeAspect="1"/>
            </p:cNvSpPr>
            <p:nvPr/>
          </p:nvSpPr>
          <p:spPr>
            <a:xfrm>
              <a:off x="7740226" y="495593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4" name="直方体 213"/>
            <p:cNvSpPr>
              <a:spLocks noChangeAspect="1"/>
            </p:cNvSpPr>
            <p:nvPr/>
          </p:nvSpPr>
          <p:spPr>
            <a:xfrm>
              <a:off x="7072541" y="512384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5" name="直方体 214"/>
            <p:cNvSpPr>
              <a:spLocks noChangeAspect="1"/>
            </p:cNvSpPr>
            <p:nvPr/>
          </p:nvSpPr>
          <p:spPr>
            <a:xfrm>
              <a:off x="7574492" y="512384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8" name="直方体 217"/>
            <p:cNvSpPr>
              <a:spLocks noChangeAspect="1"/>
            </p:cNvSpPr>
            <p:nvPr/>
          </p:nvSpPr>
          <p:spPr>
            <a:xfrm>
              <a:off x="7407740" y="529175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9" name="直方体 218"/>
            <p:cNvSpPr>
              <a:spLocks noChangeAspect="1"/>
            </p:cNvSpPr>
            <p:nvPr/>
          </p:nvSpPr>
          <p:spPr>
            <a:xfrm>
              <a:off x="6736324" y="445132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3" name="直方体 222"/>
            <p:cNvSpPr>
              <a:spLocks noChangeAspect="1"/>
            </p:cNvSpPr>
            <p:nvPr/>
          </p:nvSpPr>
          <p:spPr>
            <a:xfrm>
              <a:off x="7072541" y="4619233"/>
              <a:ext cx="672964" cy="674925"/>
            </a:xfrm>
            <a:prstGeom prst="cube">
              <a:avLst/>
            </a:prstGeom>
            <a:solidFill>
              <a:srgbClr val="66FFFF">
                <a:alpha val="75000"/>
              </a:srgb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1" name="直方体 220"/>
            <p:cNvSpPr>
              <a:spLocks noChangeAspect="1"/>
            </p:cNvSpPr>
            <p:nvPr/>
          </p:nvSpPr>
          <p:spPr>
            <a:xfrm>
              <a:off x="7571444" y="4626283"/>
              <a:ext cx="672964" cy="674925"/>
            </a:xfrm>
            <a:prstGeom prst="cube">
              <a:avLst/>
            </a:prstGeom>
            <a:solidFill>
              <a:srgbClr val="66FFFF">
                <a:alpha val="98000"/>
              </a:srgb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28" name="星 5 227"/>
          <p:cNvSpPr/>
          <p:nvPr/>
        </p:nvSpPr>
        <p:spPr>
          <a:xfrm>
            <a:off x="2939938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9" name="星 5 228"/>
          <p:cNvSpPr/>
          <p:nvPr/>
        </p:nvSpPr>
        <p:spPr>
          <a:xfrm>
            <a:off x="3282555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3623790" y="4442410"/>
            <a:ext cx="2009352" cy="2008644"/>
            <a:chOff x="3623790" y="4442410"/>
            <a:chExt cx="2009352" cy="2008644"/>
          </a:xfrm>
        </p:grpSpPr>
        <p:sp>
          <p:nvSpPr>
            <p:cNvPr id="51" name="円/楕円 50"/>
            <p:cNvSpPr/>
            <p:nvPr/>
          </p:nvSpPr>
          <p:spPr>
            <a:xfrm>
              <a:off x="3958391" y="4919182"/>
              <a:ext cx="1440000" cy="1440000"/>
            </a:xfrm>
            <a:prstGeom prst="ellipse">
              <a:avLst/>
            </a:prstGeom>
            <a:noFill/>
            <a:ln w="1016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400" dirty="0" smtClea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3" name="直方体 172"/>
            <p:cNvSpPr>
              <a:spLocks noChangeAspect="1"/>
            </p:cNvSpPr>
            <p:nvPr/>
          </p:nvSpPr>
          <p:spPr>
            <a:xfrm>
              <a:off x="3956276" y="545555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4" name="直方体 173"/>
            <p:cNvSpPr>
              <a:spLocks noChangeAspect="1"/>
            </p:cNvSpPr>
            <p:nvPr/>
          </p:nvSpPr>
          <p:spPr>
            <a:xfrm>
              <a:off x="4458227" y="545555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5" name="直方体 174"/>
            <p:cNvSpPr>
              <a:spLocks noChangeAspect="1"/>
            </p:cNvSpPr>
            <p:nvPr/>
          </p:nvSpPr>
          <p:spPr>
            <a:xfrm>
              <a:off x="4960178" y="545555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6" name="直方体 175"/>
            <p:cNvSpPr>
              <a:spLocks noChangeAspect="1"/>
            </p:cNvSpPr>
            <p:nvPr/>
          </p:nvSpPr>
          <p:spPr>
            <a:xfrm>
              <a:off x="3790542" y="5623462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7" name="直方体 176"/>
            <p:cNvSpPr>
              <a:spLocks noChangeAspect="1"/>
            </p:cNvSpPr>
            <p:nvPr/>
          </p:nvSpPr>
          <p:spPr>
            <a:xfrm>
              <a:off x="4292493" y="5623462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8" name="直方体 177"/>
            <p:cNvSpPr>
              <a:spLocks noChangeAspect="1"/>
            </p:cNvSpPr>
            <p:nvPr/>
          </p:nvSpPr>
          <p:spPr>
            <a:xfrm>
              <a:off x="4794444" y="5623462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9" name="直方体 178"/>
            <p:cNvSpPr>
              <a:spLocks noChangeAspect="1"/>
            </p:cNvSpPr>
            <p:nvPr/>
          </p:nvSpPr>
          <p:spPr>
            <a:xfrm>
              <a:off x="3623790" y="5776129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0" name="直方体 179"/>
            <p:cNvSpPr>
              <a:spLocks noChangeAspect="1"/>
            </p:cNvSpPr>
            <p:nvPr/>
          </p:nvSpPr>
          <p:spPr>
            <a:xfrm>
              <a:off x="4125741" y="5776129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1" name="直方体 180"/>
            <p:cNvSpPr>
              <a:spLocks noChangeAspect="1"/>
            </p:cNvSpPr>
            <p:nvPr/>
          </p:nvSpPr>
          <p:spPr>
            <a:xfrm>
              <a:off x="4627692" y="5776129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2" name="直方体 181"/>
            <p:cNvSpPr>
              <a:spLocks noChangeAspect="1"/>
            </p:cNvSpPr>
            <p:nvPr/>
          </p:nvSpPr>
          <p:spPr>
            <a:xfrm>
              <a:off x="3956011" y="494702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3" name="直方体 182"/>
            <p:cNvSpPr>
              <a:spLocks noChangeAspect="1"/>
            </p:cNvSpPr>
            <p:nvPr/>
          </p:nvSpPr>
          <p:spPr>
            <a:xfrm>
              <a:off x="4457962" y="494702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4" name="直方体 183"/>
            <p:cNvSpPr>
              <a:spLocks noChangeAspect="1"/>
            </p:cNvSpPr>
            <p:nvPr/>
          </p:nvSpPr>
          <p:spPr>
            <a:xfrm>
              <a:off x="4959913" y="494702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5" name="直方体 184"/>
            <p:cNvSpPr>
              <a:spLocks noChangeAspect="1"/>
            </p:cNvSpPr>
            <p:nvPr/>
          </p:nvSpPr>
          <p:spPr>
            <a:xfrm>
              <a:off x="3790277" y="511492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6" name="直方体 185"/>
            <p:cNvSpPr>
              <a:spLocks noChangeAspect="1"/>
            </p:cNvSpPr>
            <p:nvPr/>
          </p:nvSpPr>
          <p:spPr>
            <a:xfrm>
              <a:off x="4292228" y="511492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0" name="直方体 189"/>
            <p:cNvSpPr>
              <a:spLocks noChangeAspect="1"/>
            </p:cNvSpPr>
            <p:nvPr/>
          </p:nvSpPr>
          <p:spPr>
            <a:xfrm>
              <a:off x="4627427" y="528283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1" name="直方体 190"/>
            <p:cNvSpPr>
              <a:spLocks noChangeAspect="1"/>
            </p:cNvSpPr>
            <p:nvPr/>
          </p:nvSpPr>
          <p:spPr>
            <a:xfrm>
              <a:off x="3956011" y="444241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0" name="直方体 229"/>
            <p:cNvSpPr>
              <a:spLocks noChangeAspect="1"/>
            </p:cNvSpPr>
            <p:nvPr/>
          </p:nvSpPr>
          <p:spPr>
            <a:xfrm>
              <a:off x="4461290" y="444241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5" name="直方体 194"/>
            <p:cNvSpPr>
              <a:spLocks noChangeAspect="1"/>
            </p:cNvSpPr>
            <p:nvPr/>
          </p:nvSpPr>
          <p:spPr>
            <a:xfrm>
              <a:off x="4292228" y="461031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9" name="直方体 198"/>
            <p:cNvSpPr>
              <a:spLocks noChangeAspect="1"/>
            </p:cNvSpPr>
            <p:nvPr/>
          </p:nvSpPr>
          <p:spPr>
            <a:xfrm>
              <a:off x="4627427" y="477822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847262" y="4442410"/>
            <a:ext cx="2009617" cy="2008644"/>
            <a:chOff x="847262" y="4442410"/>
            <a:chExt cx="2009617" cy="2008644"/>
          </a:xfrm>
        </p:grpSpPr>
        <p:sp>
          <p:nvSpPr>
            <p:cNvPr id="145" name="直方体 144"/>
            <p:cNvSpPr>
              <a:spLocks noChangeAspect="1"/>
            </p:cNvSpPr>
            <p:nvPr/>
          </p:nvSpPr>
          <p:spPr>
            <a:xfrm>
              <a:off x="1180013" y="545555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6" name="直方体 145"/>
            <p:cNvSpPr>
              <a:spLocks noChangeAspect="1"/>
            </p:cNvSpPr>
            <p:nvPr/>
          </p:nvSpPr>
          <p:spPr>
            <a:xfrm>
              <a:off x="1681964" y="545555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7" name="直方体 146"/>
            <p:cNvSpPr>
              <a:spLocks noChangeAspect="1"/>
            </p:cNvSpPr>
            <p:nvPr/>
          </p:nvSpPr>
          <p:spPr>
            <a:xfrm>
              <a:off x="2183915" y="545555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8" name="直方体 147"/>
            <p:cNvSpPr>
              <a:spLocks noChangeAspect="1"/>
            </p:cNvSpPr>
            <p:nvPr/>
          </p:nvSpPr>
          <p:spPr>
            <a:xfrm>
              <a:off x="1014279" y="5623462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9" name="直方体 148"/>
            <p:cNvSpPr>
              <a:spLocks noChangeAspect="1"/>
            </p:cNvSpPr>
            <p:nvPr/>
          </p:nvSpPr>
          <p:spPr>
            <a:xfrm>
              <a:off x="1516230" y="5623462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0" name="直方体 149"/>
            <p:cNvSpPr>
              <a:spLocks noChangeAspect="1"/>
            </p:cNvSpPr>
            <p:nvPr/>
          </p:nvSpPr>
          <p:spPr>
            <a:xfrm>
              <a:off x="2018181" y="5623462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1" name="直方体 150"/>
            <p:cNvSpPr>
              <a:spLocks noChangeAspect="1"/>
            </p:cNvSpPr>
            <p:nvPr/>
          </p:nvSpPr>
          <p:spPr>
            <a:xfrm>
              <a:off x="847527" y="5776129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2" name="直方体 151"/>
            <p:cNvSpPr>
              <a:spLocks noChangeAspect="1"/>
            </p:cNvSpPr>
            <p:nvPr/>
          </p:nvSpPr>
          <p:spPr>
            <a:xfrm>
              <a:off x="1349478" y="5776129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3" name="直方体 152"/>
            <p:cNvSpPr>
              <a:spLocks noChangeAspect="1"/>
            </p:cNvSpPr>
            <p:nvPr/>
          </p:nvSpPr>
          <p:spPr>
            <a:xfrm>
              <a:off x="1851429" y="5776129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4" name="直方体 153"/>
            <p:cNvSpPr>
              <a:spLocks noChangeAspect="1"/>
            </p:cNvSpPr>
            <p:nvPr/>
          </p:nvSpPr>
          <p:spPr>
            <a:xfrm>
              <a:off x="1179748" y="494702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5" name="直方体 154"/>
            <p:cNvSpPr>
              <a:spLocks noChangeAspect="1"/>
            </p:cNvSpPr>
            <p:nvPr/>
          </p:nvSpPr>
          <p:spPr>
            <a:xfrm>
              <a:off x="1681699" y="494702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6" name="直方体 155"/>
            <p:cNvSpPr>
              <a:spLocks noChangeAspect="1"/>
            </p:cNvSpPr>
            <p:nvPr/>
          </p:nvSpPr>
          <p:spPr>
            <a:xfrm>
              <a:off x="2183650" y="494702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7" name="直方体 156"/>
            <p:cNvSpPr>
              <a:spLocks noChangeAspect="1"/>
            </p:cNvSpPr>
            <p:nvPr/>
          </p:nvSpPr>
          <p:spPr>
            <a:xfrm>
              <a:off x="1014014" y="511492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8" name="直方体 157"/>
            <p:cNvSpPr>
              <a:spLocks noChangeAspect="1"/>
            </p:cNvSpPr>
            <p:nvPr/>
          </p:nvSpPr>
          <p:spPr>
            <a:xfrm>
              <a:off x="1515965" y="511492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0" name="直方体 159"/>
            <p:cNvSpPr>
              <a:spLocks noChangeAspect="1"/>
            </p:cNvSpPr>
            <p:nvPr/>
          </p:nvSpPr>
          <p:spPr>
            <a:xfrm>
              <a:off x="847262" y="528283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5" name="直方体 164"/>
            <p:cNvSpPr>
              <a:spLocks noChangeAspect="1"/>
            </p:cNvSpPr>
            <p:nvPr/>
          </p:nvSpPr>
          <p:spPr>
            <a:xfrm>
              <a:off x="2183650" y="444241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6" name="直方体 165"/>
            <p:cNvSpPr>
              <a:spLocks noChangeAspect="1"/>
            </p:cNvSpPr>
            <p:nvPr/>
          </p:nvSpPr>
          <p:spPr>
            <a:xfrm>
              <a:off x="1162732" y="4452352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9" name="直方体 168"/>
            <p:cNvSpPr>
              <a:spLocks noChangeAspect="1"/>
            </p:cNvSpPr>
            <p:nvPr/>
          </p:nvSpPr>
          <p:spPr>
            <a:xfrm>
              <a:off x="995980" y="4620259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7" name="直方体 166"/>
            <p:cNvSpPr>
              <a:spLocks noChangeAspect="1"/>
            </p:cNvSpPr>
            <p:nvPr/>
          </p:nvSpPr>
          <p:spPr>
            <a:xfrm>
              <a:off x="1515965" y="4610317"/>
              <a:ext cx="672964" cy="674925"/>
            </a:xfrm>
            <a:prstGeom prst="cube">
              <a:avLst/>
            </a:prstGeom>
            <a:solidFill>
              <a:srgbClr val="66FFFF">
                <a:alpha val="75000"/>
              </a:srgb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31" name="直方体 230"/>
          <p:cNvSpPr>
            <a:spLocks noChangeAspect="1"/>
          </p:cNvSpPr>
          <p:nvPr/>
        </p:nvSpPr>
        <p:spPr>
          <a:xfrm>
            <a:off x="7418984" y="4786381"/>
            <a:ext cx="672964" cy="674925"/>
          </a:xfrm>
          <a:prstGeom prst="cube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×"/>
          <p:cNvSpPr txBox="1">
            <a:spLocks noChangeArrowheads="1"/>
          </p:cNvSpPr>
          <p:nvPr/>
        </p:nvSpPr>
        <p:spPr bwMode="auto">
          <a:xfrm>
            <a:off x="1097614" y="4553771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3" name="×"/>
          <p:cNvSpPr txBox="1">
            <a:spLocks noChangeArrowheads="1"/>
          </p:cNvSpPr>
          <p:nvPr/>
        </p:nvSpPr>
        <p:spPr bwMode="auto">
          <a:xfrm>
            <a:off x="6732185" y="4536754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32" name="円/楕円 231"/>
          <p:cNvSpPr/>
          <p:nvPr/>
        </p:nvSpPr>
        <p:spPr>
          <a:xfrm>
            <a:off x="3931156" y="4842667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146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2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額縁 12"/>
          <p:cNvSpPr/>
          <p:nvPr/>
        </p:nvSpPr>
        <p:spPr>
          <a:xfrm>
            <a:off x="253344" y="227788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Ｑ５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8915" y="3995700"/>
            <a:ext cx="8501557" cy="25671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9324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287308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005292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</a:p>
        </p:txBody>
      </p:sp>
      <p:sp>
        <p:nvSpPr>
          <p:cNvPr id="60" name="動作設定ボタン: 進む/次へ 59">
            <a:hlinkClick r:id="" action="ppaction://hlinkshowjump?jump=nextslide" highlightClick="1"/>
          </p:cNvPr>
          <p:cNvSpPr/>
          <p:nvPr/>
        </p:nvSpPr>
        <p:spPr>
          <a:xfrm>
            <a:off x="8366093" y="6607247"/>
            <a:ext cx="441830" cy="250328"/>
          </a:xfrm>
          <a:prstGeom prst="actionButtonForwardNext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動作設定ボタン: 最初 60">
            <a:hlinkClick r:id="" action="ppaction://hlinkshowjump?jump=firstslide" highlightClick="1"/>
          </p:cNvPr>
          <p:cNvSpPr/>
          <p:nvPr/>
        </p:nvSpPr>
        <p:spPr>
          <a:xfrm>
            <a:off x="7345849" y="6607672"/>
            <a:ext cx="443569" cy="250328"/>
          </a:xfrm>
          <a:prstGeom prst="actionButtonBeginning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動作設定ボタン: 戻る/前へ 61">
            <a:hlinkClick r:id="" action="ppaction://hlinkshowjump?jump=previousslide" highlightClick="1"/>
          </p:cNvPr>
          <p:cNvSpPr/>
          <p:nvPr/>
        </p:nvSpPr>
        <p:spPr>
          <a:xfrm>
            <a:off x="7851473" y="6608025"/>
            <a:ext cx="443569" cy="249975"/>
          </a:xfrm>
          <a:prstGeom prst="actionButtonBackPrevious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6" name="十字形 55"/>
          <p:cNvSpPr/>
          <p:nvPr/>
        </p:nvSpPr>
        <p:spPr>
          <a:xfrm>
            <a:off x="2710988" y="2018644"/>
            <a:ext cx="576000" cy="576064"/>
          </a:xfrm>
          <a:prstGeom prst="plus">
            <a:avLst>
              <a:gd name="adj" fmla="val 4059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3604681" y="1315426"/>
            <a:ext cx="1872208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9600" dirty="0" smtClean="0">
                <a:solidFill>
                  <a:sysClr val="windowText" lastClr="000000"/>
                </a:solidFill>
              </a:rPr>
              <a:t>？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5850079" y="2018644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5850079" y="2306676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77" name="30秒タイマー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570246" y="290855"/>
            <a:ext cx="1260000" cy="9450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474851" y="324490"/>
            <a:ext cx="112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ja-JP" altLang="en-US" sz="2400" dirty="0"/>
          </a:p>
        </p:txBody>
      </p:sp>
      <p:sp>
        <p:nvSpPr>
          <p:cNvPr id="3" name="星 5 2"/>
          <p:cNvSpPr/>
          <p:nvPr/>
        </p:nvSpPr>
        <p:spPr>
          <a:xfrm>
            <a:off x="2597321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50" name="グループ化 49"/>
          <p:cNvGrpSpPr/>
          <p:nvPr/>
        </p:nvGrpSpPr>
        <p:grpSpPr>
          <a:xfrm>
            <a:off x="514776" y="1400772"/>
            <a:ext cx="2009617" cy="2023884"/>
            <a:chOff x="424410" y="1405116"/>
            <a:chExt cx="2009617" cy="2023884"/>
          </a:xfrm>
        </p:grpSpPr>
        <p:sp>
          <p:nvSpPr>
            <p:cNvPr id="54" name="直方体 53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5" name="直方体 54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6" name="直方体 75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8" name="直方体 77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0" name="直方体 79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1" name="直方体 80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3" name="直方体 82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5" name="直方体 84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6" name="直方体 85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8" name="直方体 87"/>
            <p:cNvSpPr>
              <a:spLocks noChangeAspect="1"/>
            </p:cNvSpPr>
            <p:nvPr/>
          </p:nvSpPr>
          <p:spPr>
            <a:xfrm>
              <a:off x="1760798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4" name="直方体 93"/>
            <p:cNvSpPr>
              <a:spLocks noChangeAspect="1"/>
            </p:cNvSpPr>
            <p:nvPr/>
          </p:nvSpPr>
          <p:spPr>
            <a:xfrm>
              <a:off x="424410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6" name="直方体 95"/>
            <p:cNvSpPr>
              <a:spLocks noChangeAspect="1"/>
            </p:cNvSpPr>
            <p:nvPr/>
          </p:nvSpPr>
          <p:spPr>
            <a:xfrm>
              <a:off x="1428312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1" name="直方体 100"/>
            <p:cNvSpPr>
              <a:spLocks noChangeAspect="1"/>
            </p:cNvSpPr>
            <p:nvPr/>
          </p:nvSpPr>
          <p:spPr>
            <a:xfrm>
              <a:off x="1760798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6" name="直方体 105"/>
            <p:cNvSpPr>
              <a:spLocks noChangeAspect="1"/>
            </p:cNvSpPr>
            <p:nvPr/>
          </p:nvSpPr>
          <p:spPr>
            <a:xfrm>
              <a:off x="424410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16" name="グループ化 115"/>
          <p:cNvGrpSpPr/>
          <p:nvPr/>
        </p:nvGrpSpPr>
        <p:grpSpPr>
          <a:xfrm>
            <a:off x="6646901" y="1402734"/>
            <a:ext cx="2009617" cy="2023884"/>
            <a:chOff x="424410" y="1405116"/>
            <a:chExt cx="2009617" cy="2023884"/>
          </a:xfrm>
        </p:grpSpPr>
        <p:sp>
          <p:nvSpPr>
            <p:cNvPr id="117" name="直方体 116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8" name="直方体 117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9" name="直方体 118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0" name="直方体 119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1" name="直方体 120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2" name="直方体 121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3" name="直方体 122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4" name="直方体 123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5" name="直方体 124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6" name="直方体 125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7" name="直方体 126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8" name="直方体 127"/>
            <p:cNvSpPr>
              <a:spLocks noChangeAspect="1"/>
            </p:cNvSpPr>
            <p:nvPr/>
          </p:nvSpPr>
          <p:spPr>
            <a:xfrm>
              <a:off x="1760798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9" name="直方体 128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0" name="直方体 129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1" name="直方体 130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2" name="直方体 131"/>
            <p:cNvSpPr>
              <a:spLocks noChangeAspect="1"/>
            </p:cNvSpPr>
            <p:nvPr/>
          </p:nvSpPr>
          <p:spPr>
            <a:xfrm>
              <a:off x="424410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3" name="直方体 132"/>
            <p:cNvSpPr>
              <a:spLocks noChangeAspect="1"/>
            </p:cNvSpPr>
            <p:nvPr/>
          </p:nvSpPr>
          <p:spPr>
            <a:xfrm>
              <a:off x="926361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4" name="直方体 133"/>
            <p:cNvSpPr>
              <a:spLocks noChangeAspect="1"/>
            </p:cNvSpPr>
            <p:nvPr/>
          </p:nvSpPr>
          <p:spPr>
            <a:xfrm>
              <a:off x="1428312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5" name="直方体 134"/>
            <p:cNvSpPr>
              <a:spLocks noChangeAspect="1"/>
            </p:cNvSpPr>
            <p:nvPr/>
          </p:nvSpPr>
          <p:spPr>
            <a:xfrm>
              <a:off x="756896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6" name="直方体 135"/>
            <p:cNvSpPr>
              <a:spLocks noChangeAspect="1"/>
            </p:cNvSpPr>
            <p:nvPr/>
          </p:nvSpPr>
          <p:spPr>
            <a:xfrm>
              <a:off x="1258847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7" name="直方体 136"/>
            <p:cNvSpPr>
              <a:spLocks noChangeAspect="1"/>
            </p:cNvSpPr>
            <p:nvPr/>
          </p:nvSpPr>
          <p:spPr>
            <a:xfrm>
              <a:off x="1760798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8" name="直方体 137"/>
            <p:cNvSpPr>
              <a:spLocks noChangeAspect="1"/>
            </p:cNvSpPr>
            <p:nvPr/>
          </p:nvSpPr>
          <p:spPr>
            <a:xfrm>
              <a:off x="591162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9" name="直方体 138"/>
            <p:cNvSpPr>
              <a:spLocks noChangeAspect="1"/>
            </p:cNvSpPr>
            <p:nvPr/>
          </p:nvSpPr>
          <p:spPr>
            <a:xfrm>
              <a:off x="1093113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0" name="直方体 139"/>
            <p:cNvSpPr>
              <a:spLocks noChangeAspect="1"/>
            </p:cNvSpPr>
            <p:nvPr/>
          </p:nvSpPr>
          <p:spPr>
            <a:xfrm>
              <a:off x="1595064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1" name="直方体 140"/>
            <p:cNvSpPr>
              <a:spLocks noChangeAspect="1"/>
            </p:cNvSpPr>
            <p:nvPr/>
          </p:nvSpPr>
          <p:spPr>
            <a:xfrm>
              <a:off x="424410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2" name="直方体 141"/>
            <p:cNvSpPr>
              <a:spLocks noChangeAspect="1"/>
            </p:cNvSpPr>
            <p:nvPr/>
          </p:nvSpPr>
          <p:spPr>
            <a:xfrm>
              <a:off x="926361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3" name="直方体 142"/>
            <p:cNvSpPr>
              <a:spLocks noChangeAspect="1"/>
            </p:cNvSpPr>
            <p:nvPr/>
          </p:nvSpPr>
          <p:spPr>
            <a:xfrm>
              <a:off x="1428312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44" name="グループ化 143"/>
          <p:cNvGrpSpPr/>
          <p:nvPr/>
        </p:nvGrpSpPr>
        <p:grpSpPr>
          <a:xfrm>
            <a:off x="847527" y="4610317"/>
            <a:ext cx="2009352" cy="1855977"/>
            <a:chOff x="424675" y="1573023"/>
            <a:chExt cx="2009352" cy="1855977"/>
          </a:xfrm>
        </p:grpSpPr>
        <p:sp>
          <p:nvSpPr>
            <p:cNvPr id="145" name="直方体 144" hidden="1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6" name="直方体 145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7" name="直方体 146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8" name="直方体 147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9" name="直方体 148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0" name="直方体 149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1" name="直方体 150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2" name="直方体 151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5" name="直方体 154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7" name="直方体 156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>
                <a:alpha val="75000"/>
              </a:srgb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8" name="直方体 157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9" name="直方体 158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1" name="直方体 160"/>
            <p:cNvSpPr>
              <a:spLocks noChangeAspect="1"/>
            </p:cNvSpPr>
            <p:nvPr/>
          </p:nvSpPr>
          <p:spPr>
            <a:xfrm>
              <a:off x="926361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7" name="直方体 166"/>
            <p:cNvSpPr>
              <a:spLocks noChangeAspect="1"/>
            </p:cNvSpPr>
            <p:nvPr/>
          </p:nvSpPr>
          <p:spPr>
            <a:xfrm>
              <a:off x="1093113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72" name="グループ化 171"/>
          <p:cNvGrpSpPr/>
          <p:nvPr/>
        </p:nvGrpSpPr>
        <p:grpSpPr>
          <a:xfrm>
            <a:off x="3623525" y="4610317"/>
            <a:ext cx="1843883" cy="1855977"/>
            <a:chOff x="424410" y="1573023"/>
            <a:chExt cx="1843883" cy="1855977"/>
          </a:xfrm>
        </p:grpSpPr>
        <p:sp>
          <p:nvSpPr>
            <p:cNvPr id="173" name="直方体 172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4" name="直方体 173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6" name="直方体 175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7" name="直方体 176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8" name="直方体 177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9" name="直方体 178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0" name="直方体 179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2" name="直方体 181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3" name="直方体 182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5" name="直方体 184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6" name="直方体 185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7" name="直方体 186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8" name="直方体 187"/>
            <p:cNvSpPr>
              <a:spLocks noChangeAspect="1"/>
            </p:cNvSpPr>
            <p:nvPr/>
          </p:nvSpPr>
          <p:spPr>
            <a:xfrm>
              <a:off x="424410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5" name="直方体 194"/>
            <p:cNvSpPr>
              <a:spLocks noChangeAspect="1"/>
            </p:cNvSpPr>
            <p:nvPr/>
          </p:nvSpPr>
          <p:spPr>
            <a:xfrm>
              <a:off x="1093113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28" name="星 5 227"/>
          <p:cNvSpPr/>
          <p:nvPr/>
        </p:nvSpPr>
        <p:spPr>
          <a:xfrm>
            <a:off x="2939938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9" name="星 5 228"/>
          <p:cNvSpPr/>
          <p:nvPr/>
        </p:nvSpPr>
        <p:spPr>
          <a:xfrm>
            <a:off x="3282555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6404103" y="4447403"/>
            <a:ext cx="2009352" cy="2027807"/>
            <a:chOff x="6404103" y="4447403"/>
            <a:chExt cx="2009352" cy="2027807"/>
          </a:xfrm>
        </p:grpSpPr>
        <p:sp>
          <p:nvSpPr>
            <p:cNvPr id="201" name="直方体 200"/>
            <p:cNvSpPr>
              <a:spLocks noChangeAspect="1"/>
            </p:cNvSpPr>
            <p:nvPr/>
          </p:nvSpPr>
          <p:spPr>
            <a:xfrm>
              <a:off x="6736589" y="546447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2" name="直方体 201"/>
            <p:cNvSpPr>
              <a:spLocks noChangeAspect="1"/>
            </p:cNvSpPr>
            <p:nvPr/>
          </p:nvSpPr>
          <p:spPr>
            <a:xfrm>
              <a:off x="7238540" y="546447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3" name="直方体 202"/>
            <p:cNvSpPr>
              <a:spLocks noChangeAspect="1"/>
            </p:cNvSpPr>
            <p:nvPr/>
          </p:nvSpPr>
          <p:spPr>
            <a:xfrm>
              <a:off x="7740491" y="546447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4" name="直方体 203"/>
            <p:cNvSpPr>
              <a:spLocks noChangeAspect="1"/>
            </p:cNvSpPr>
            <p:nvPr/>
          </p:nvSpPr>
          <p:spPr>
            <a:xfrm>
              <a:off x="6570855" y="563237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5" name="直方体 204"/>
            <p:cNvSpPr>
              <a:spLocks noChangeAspect="1"/>
            </p:cNvSpPr>
            <p:nvPr/>
          </p:nvSpPr>
          <p:spPr>
            <a:xfrm>
              <a:off x="7072806" y="563237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6" name="直方体 205"/>
            <p:cNvSpPr>
              <a:spLocks noChangeAspect="1"/>
            </p:cNvSpPr>
            <p:nvPr/>
          </p:nvSpPr>
          <p:spPr>
            <a:xfrm>
              <a:off x="7574757" y="563237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7" name="直方体 206"/>
            <p:cNvSpPr>
              <a:spLocks noChangeAspect="1"/>
            </p:cNvSpPr>
            <p:nvPr/>
          </p:nvSpPr>
          <p:spPr>
            <a:xfrm>
              <a:off x="6404103" y="580028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8" name="直方体 207"/>
            <p:cNvSpPr>
              <a:spLocks noChangeAspect="1"/>
            </p:cNvSpPr>
            <p:nvPr/>
          </p:nvSpPr>
          <p:spPr>
            <a:xfrm>
              <a:off x="6906054" y="580028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1" name="直方体 210"/>
            <p:cNvSpPr>
              <a:spLocks noChangeAspect="1"/>
            </p:cNvSpPr>
            <p:nvPr/>
          </p:nvSpPr>
          <p:spPr>
            <a:xfrm>
              <a:off x="7238275" y="495593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3" name="直方体 212"/>
            <p:cNvSpPr>
              <a:spLocks noChangeAspect="1"/>
            </p:cNvSpPr>
            <p:nvPr/>
          </p:nvSpPr>
          <p:spPr>
            <a:xfrm>
              <a:off x="6570590" y="512384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4" name="直方体 213"/>
            <p:cNvSpPr>
              <a:spLocks noChangeAspect="1"/>
            </p:cNvSpPr>
            <p:nvPr/>
          </p:nvSpPr>
          <p:spPr>
            <a:xfrm>
              <a:off x="7072541" y="512384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5" name="直方体 214"/>
            <p:cNvSpPr>
              <a:spLocks noChangeAspect="1"/>
            </p:cNvSpPr>
            <p:nvPr/>
          </p:nvSpPr>
          <p:spPr>
            <a:xfrm>
              <a:off x="7574492" y="512384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7" name="直方体 216"/>
            <p:cNvSpPr>
              <a:spLocks noChangeAspect="1"/>
            </p:cNvSpPr>
            <p:nvPr/>
          </p:nvSpPr>
          <p:spPr>
            <a:xfrm>
              <a:off x="6905789" y="529175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0" name="直方体 229"/>
            <p:cNvSpPr>
              <a:spLocks noChangeAspect="1"/>
            </p:cNvSpPr>
            <p:nvPr/>
          </p:nvSpPr>
          <p:spPr>
            <a:xfrm>
              <a:off x="7231151" y="444740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51" name="円/楕円 50"/>
          <p:cNvSpPr/>
          <p:nvPr/>
        </p:nvSpPr>
        <p:spPr>
          <a:xfrm>
            <a:off x="955040" y="4931833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2" name="×"/>
          <p:cNvSpPr txBox="1">
            <a:spLocks noChangeArrowheads="1"/>
          </p:cNvSpPr>
          <p:nvPr/>
        </p:nvSpPr>
        <p:spPr bwMode="auto">
          <a:xfrm>
            <a:off x="3903720" y="4663042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3" name="×"/>
          <p:cNvSpPr txBox="1">
            <a:spLocks noChangeArrowheads="1"/>
          </p:cNvSpPr>
          <p:nvPr/>
        </p:nvSpPr>
        <p:spPr bwMode="auto">
          <a:xfrm>
            <a:off x="6736812" y="4664866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4141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1" grpId="0" animBg="1"/>
      <p:bldP spid="52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額縁 12"/>
          <p:cNvSpPr/>
          <p:nvPr/>
        </p:nvSpPr>
        <p:spPr>
          <a:xfrm>
            <a:off x="253344" y="227788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Ｑ６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8915" y="3995700"/>
            <a:ext cx="8501557" cy="25671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9324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287308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005292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</a:p>
        </p:txBody>
      </p:sp>
      <p:sp>
        <p:nvSpPr>
          <p:cNvPr id="61" name="動作設定ボタン: 最初 60">
            <a:hlinkClick r:id="" action="ppaction://hlinkshowjump?jump=firstslide" highlightClick="1"/>
          </p:cNvPr>
          <p:cNvSpPr/>
          <p:nvPr/>
        </p:nvSpPr>
        <p:spPr>
          <a:xfrm>
            <a:off x="7345849" y="6607672"/>
            <a:ext cx="443569" cy="250328"/>
          </a:xfrm>
          <a:prstGeom prst="actionButtonBeginning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動作設定ボタン: 戻る/前へ 61">
            <a:hlinkClick r:id="" action="ppaction://hlinkshowjump?jump=previousslide" highlightClick="1"/>
          </p:cNvPr>
          <p:cNvSpPr/>
          <p:nvPr/>
        </p:nvSpPr>
        <p:spPr>
          <a:xfrm>
            <a:off x="7851473" y="6608025"/>
            <a:ext cx="443569" cy="249975"/>
          </a:xfrm>
          <a:prstGeom prst="actionButtonBackPrevious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6" name="十字形 55"/>
          <p:cNvSpPr/>
          <p:nvPr/>
        </p:nvSpPr>
        <p:spPr>
          <a:xfrm>
            <a:off x="2710988" y="2018644"/>
            <a:ext cx="576000" cy="576064"/>
          </a:xfrm>
          <a:prstGeom prst="plus">
            <a:avLst>
              <a:gd name="adj" fmla="val 4059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3604681" y="1315426"/>
            <a:ext cx="1872208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9600" dirty="0" smtClean="0">
                <a:solidFill>
                  <a:sysClr val="windowText" lastClr="000000"/>
                </a:solidFill>
              </a:rPr>
              <a:t>？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5850079" y="2018644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5850079" y="2306676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77" name="30秒タイマー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570246" y="290855"/>
            <a:ext cx="1260000" cy="9450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474851" y="324490"/>
            <a:ext cx="112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ja-JP" altLang="en-US" sz="2400" dirty="0"/>
          </a:p>
        </p:txBody>
      </p:sp>
      <p:sp>
        <p:nvSpPr>
          <p:cNvPr id="3" name="星 5 2"/>
          <p:cNvSpPr/>
          <p:nvPr/>
        </p:nvSpPr>
        <p:spPr>
          <a:xfrm>
            <a:off x="2597321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50" name="グループ化 49"/>
          <p:cNvGrpSpPr/>
          <p:nvPr/>
        </p:nvGrpSpPr>
        <p:grpSpPr>
          <a:xfrm>
            <a:off x="515041" y="1568679"/>
            <a:ext cx="2024592" cy="1855977"/>
            <a:chOff x="424675" y="1573023"/>
            <a:chExt cx="2024592" cy="1855977"/>
          </a:xfrm>
        </p:grpSpPr>
        <p:sp>
          <p:nvSpPr>
            <p:cNvPr id="54" name="直方体 53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6" name="直方体 75"/>
            <p:cNvSpPr>
              <a:spLocks noChangeAspect="1"/>
            </p:cNvSpPr>
            <p:nvPr/>
          </p:nvSpPr>
          <p:spPr>
            <a:xfrm>
              <a:off x="177630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8" name="直方体 77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9" name="直方体 78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0" name="直方体 79"/>
            <p:cNvSpPr>
              <a:spLocks noChangeAspect="1"/>
            </p:cNvSpPr>
            <p:nvPr/>
          </p:nvSpPr>
          <p:spPr>
            <a:xfrm>
              <a:off x="161056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1" name="直方体 80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5" name="直方体 84"/>
            <p:cNvSpPr>
              <a:spLocks noChangeAspect="1"/>
            </p:cNvSpPr>
            <p:nvPr/>
          </p:nvSpPr>
          <p:spPr>
            <a:xfrm>
              <a:off x="1443817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6" name="直方体 85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9" name="直方体 88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1" name="直方体 90"/>
            <p:cNvSpPr>
              <a:spLocks noChangeAspect="1"/>
            </p:cNvSpPr>
            <p:nvPr/>
          </p:nvSpPr>
          <p:spPr>
            <a:xfrm>
              <a:off x="1109330" y="2077627"/>
              <a:ext cx="672964" cy="674925"/>
            </a:xfrm>
            <a:prstGeom prst="cube">
              <a:avLst/>
            </a:prstGeom>
            <a:solidFill>
              <a:srgbClr val="66FFFF">
                <a:alpha val="75000"/>
              </a:srgb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2" name="直方体 101"/>
            <p:cNvSpPr>
              <a:spLocks noChangeAspect="1"/>
            </p:cNvSpPr>
            <p:nvPr/>
          </p:nvSpPr>
          <p:spPr>
            <a:xfrm>
              <a:off x="591162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16" name="グループ化 115"/>
          <p:cNvGrpSpPr/>
          <p:nvPr/>
        </p:nvGrpSpPr>
        <p:grpSpPr>
          <a:xfrm>
            <a:off x="6646901" y="1402734"/>
            <a:ext cx="2009617" cy="2023884"/>
            <a:chOff x="424410" y="1405116"/>
            <a:chExt cx="2009617" cy="2023884"/>
          </a:xfrm>
        </p:grpSpPr>
        <p:sp>
          <p:nvSpPr>
            <p:cNvPr id="117" name="直方体 116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8" name="直方体 117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9" name="直方体 118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0" name="直方体 119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1" name="直方体 120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2" name="直方体 121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3" name="直方体 122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4" name="直方体 123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5" name="直方体 124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6" name="直方体 125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7" name="直方体 126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8" name="直方体 127"/>
            <p:cNvSpPr>
              <a:spLocks noChangeAspect="1"/>
            </p:cNvSpPr>
            <p:nvPr/>
          </p:nvSpPr>
          <p:spPr>
            <a:xfrm>
              <a:off x="1760798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9" name="直方体 128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0" name="直方体 129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1" name="直方体 130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2" name="直方体 131"/>
            <p:cNvSpPr>
              <a:spLocks noChangeAspect="1"/>
            </p:cNvSpPr>
            <p:nvPr/>
          </p:nvSpPr>
          <p:spPr>
            <a:xfrm>
              <a:off x="424410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3" name="直方体 132"/>
            <p:cNvSpPr>
              <a:spLocks noChangeAspect="1"/>
            </p:cNvSpPr>
            <p:nvPr/>
          </p:nvSpPr>
          <p:spPr>
            <a:xfrm>
              <a:off x="926361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4" name="直方体 133"/>
            <p:cNvSpPr>
              <a:spLocks noChangeAspect="1"/>
            </p:cNvSpPr>
            <p:nvPr/>
          </p:nvSpPr>
          <p:spPr>
            <a:xfrm>
              <a:off x="1428312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5" name="直方体 134"/>
            <p:cNvSpPr>
              <a:spLocks noChangeAspect="1"/>
            </p:cNvSpPr>
            <p:nvPr/>
          </p:nvSpPr>
          <p:spPr>
            <a:xfrm>
              <a:off x="756896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6" name="直方体 135"/>
            <p:cNvSpPr>
              <a:spLocks noChangeAspect="1"/>
            </p:cNvSpPr>
            <p:nvPr/>
          </p:nvSpPr>
          <p:spPr>
            <a:xfrm>
              <a:off x="1258847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7" name="直方体 136"/>
            <p:cNvSpPr>
              <a:spLocks noChangeAspect="1"/>
            </p:cNvSpPr>
            <p:nvPr/>
          </p:nvSpPr>
          <p:spPr>
            <a:xfrm>
              <a:off x="1760798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8" name="直方体 137"/>
            <p:cNvSpPr>
              <a:spLocks noChangeAspect="1"/>
            </p:cNvSpPr>
            <p:nvPr/>
          </p:nvSpPr>
          <p:spPr>
            <a:xfrm>
              <a:off x="591162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9" name="直方体 138"/>
            <p:cNvSpPr>
              <a:spLocks noChangeAspect="1"/>
            </p:cNvSpPr>
            <p:nvPr/>
          </p:nvSpPr>
          <p:spPr>
            <a:xfrm>
              <a:off x="1093113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0" name="直方体 139"/>
            <p:cNvSpPr>
              <a:spLocks noChangeAspect="1"/>
            </p:cNvSpPr>
            <p:nvPr/>
          </p:nvSpPr>
          <p:spPr>
            <a:xfrm>
              <a:off x="1595064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1" name="直方体 140"/>
            <p:cNvSpPr>
              <a:spLocks noChangeAspect="1"/>
            </p:cNvSpPr>
            <p:nvPr/>
          </p:nvSpPr>
          <p:spPr>
            <a:xfrm>
              <a:off x="424410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2" name="直方体 141"/>
            <p:cNvSpPr>
              <a:spLocks noChangeAspect="1"/>
            </p:cNvSpPr>
            <p:nvPr/>
          </p:nvSpPr>
          <p:spPr>
            <a:xfrm>
              <a:off x="926361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3" name="直方体 142"/>
            <p:cNvSpPr>
              <a:spLocks noChangeAspect="1"/>
            </p:cNvSpPr>
            <p:nvPr/>
          </p:nvSpPr>
          <p:spPr>
            <a:xfrm>
              <a:off x="1428312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44" name="グループ化 143"/>
          <p:cNvGrpSpPr/>
          <p:nvPr/>
        </p:nvGrpSpPr>
        <p:grpSpPr>
          <a:xfrm>
            <a:off x="847527" y="4442410"/>
            <a:ext cx="2011735" cy="2008644"/>
            <a:chOff x="424675" y="1405116"/>
            <a:chExt cx="2011735" cy="2008644"/>
          </a:xfrm>
        </p:grpSpPr>
        <p:sp>
          <p:nvSpPr>
            <p:cNvPr id="145" name="直方体 144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6" name="直方体 145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7" name="直方体 146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8" name="直方体 147"/>
            <p:cNvSpPr>
              <a:spLocks noChangeAspect="1"/>
            </p:cNvSpPr>
            <p:nvPr/>
          </p:nvSpPr>
          <p:spPr>
            <a:xfrm>
              <a:off x="1597444" y="257092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9" name="直方体 148"/>
            <p:cNvSpPr>
              <a:spLocks noChangeAspect="1"/>
            </p:cNvSpPr>
            <p:nvPr/>
          </p:nvSpPr>
          <p:spPr>
            <a:xfrm>
              <a:off x="1093378" y="257092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1" name="直方体 150"/>
            <p:cNvSpPr>
              <a:spLocks noChangeAspect="1"/>
            </p:cNvSpPr>
            <p:nvPr/>
          </p:nvSpPr>
          <p:spPr>
            <a:xfrm>
              <a:off x="424675" y="273883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2" name="直方体 151"/>
            <p:cNvSpPr>
              <a:spLocks noChangeAspect="1"/>
            </p:cNvSpPr>
            <p:nvPr/>
          </p:nvSpPr>
          <p:spPr>
            <a:xfrm>
              <a:off x="926626" y="273883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3" name="直方体 152"/>
            <p:cNvSpPr>
              <a:spLocks noChangeAspect="1"/>
            </p:cNvSpPr>
            <p:nvPr/>
          </p:nvSpPr>
          <p:spPr>
            <a:xfrm>
              <a:off x="1428577" y="273883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4" name="直方体 153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5" name="直方体 154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8" name="直方体 157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1" name="直方体 160"/>
            <p:cNvSpPr>
              <a:spLocks noChangeAspect="1"/>
            </p:cNvSpPr>
            <p:nvPr/>
          </p:nvSpPr>
          <p:spPr>
            <a:xfrm>
              <a:off x="926361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2" name="直方体 161"/>
            <p:cNvSpPr>
              <a:spLocks noChangeAspect="1"/>
            </p:cNvSpPr>
            <p:nvPr/>
          </p:nvSpPr>
          <p:spPr>
            <a:xfrm>
              <a:off x="1763446" y="19117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4" name="直方体 163"/>
            <p:cNvSpPr>
              <a:spLocks noChangeAspect="1"/>
            </p:cNvSpPr>
            <p:nvPr/>
          </p:nvSpPr>
          <p:spPr>
            <a:xfrm>
              <a:off x="1258847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0" name="直方体 169"/>
            <p:cNvSpPr>
              <a:spLocks noChangeAspect="1"/>
            </p:cNvSpPr>
            <p:nvPr/>
          </p:nvSpPr>
          <p:spPr>
            <a:xfrm>
              <a:off x="1429330" y="224345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72" name="グループ化 171"/>
          <p:cNvGrpSpPr/>
          <p:nvPr/>
        </p:nvGrpSpPr>
        <p:grpSpPr>
          <a:xfrm>
            <a:off x="3623790" y="4610317"/>
            <a:ext cx="2009352" cy="1855977"/>
            <a:chOff x="424675" y="1573023"/>
            <a:chExt cx="2009352" cy="1855977"/>
          </a:xfrm>
        </p:grpSpPr>
        <p:sp>
          <p:nvSpPr>
            <p:cNvPr id="173" name="直方体 172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4" name="直方体 173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5" name="直方体 174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6" name="直方体 175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7" name="直方体 176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8" name="直方体 177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9" name="直方体 178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1" name="直方体 180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2" name="直方体 181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3" name="直方体 182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4" name="直方体 183"/>
            <p:cNvSpPr>
              <a:spLocks noChangeAspect="1"/>
            </p:cNvSpPr>
            <p:nvPr/>
          </p:nvSpPr>
          <p:spPr>
            <a:xfrm>
              <a:off x="1760798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5" name="直方体 184"/>
            <p:cNvSpPr>
              <a:spLocks noChangeAspect="1"/>
            </p:cNvSpPr>
            <p:nvPr/>
          </p:nvSpPr>
          <p:spPr>
            <a:xfrm>
              <a:off x="591162" y="209287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7" name="直方体 186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0" name="直方体 189"/>
            <p:cNvSpPr>
              <a:spLocks noChangeAspect="1"/>
            </p:cNvSpPr>
            <p:nvPr/>
          </p:nvSpPr>
          <p:spPr>
            <a:xfrm>
              <a:off x="1428312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4" name="直方体 193"/>
            <p:cNvSpPr>
              <a:spLocks noChangeAspect="1"/>
            </p:cNvSpPr>
            <p:nvPr/>
          </p:nvSpPr>
          <p:spPr>
            <a:xfrm>
              <a:off x="591162" y="158826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6" name="直方体 195"/>
            <p:cNvSpPr>
              <a:spLocks noChangeAspect="1"/>
            </p:cNvSpPr>
            <p:nvPr/>
          </p:nvSpPr>
          <p:spPr>
            <a:xfrm>
              <a:off x="1595064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28" name="星 5 227"/>
          <p:cNvSpPr/>
          <p:nvPr/>
        </p:nvSpPr>
        <p:spPr>
          <a:xfrm>
            <a:off x="2939938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9" name="星 5 228"/>
          <p:cNvSpPr/>
          <p:nvPr/>
        </p:nvSpPr>
        <p:spPr>
          <a:xfrm>
            <a:off x="3282555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231" name="グループ化 230"/>
          <p:cNvGrpSpPr/>
          <p:nvPr/>
        </p:nvGrpSpPr>
        <p:grpSpPr>
          <a:xfrm>
            <a:off x="6397438" y="4595077"/>
            <a:ext cx="2011967" cy="1855977"/>
            <a:chOff x="422060" y="1573023"/>
            <a:chExt cx="2011967" cy="1855977"/>
          </a:xfrm>
        </p:grpSpPr>
        <p:sp>
          <p:nvSpPr>
            <p:cNvPr id="232" name="直方体 231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3" name="直方体 232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4" name="直方体 233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5" name="直方体 234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6" name="直方体 235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7" name="直方体 236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8" name="直方体 237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9" name="直方体 238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0" name="直方体 239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1" name="直方体 240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2" name="直方体 241"/>
            <p:cNvSpPr>
              <a:spLocks noChangeAspect="1"/>
            </p:cNvSpPr>
            <p:nvPr/>
          </p:nvSpPr>
          <p:spPr>
            <a:xfrm>
              <a:off x="1760798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3" name="直方体 242"/>
            <p:cNvSpPr>
              <a:spLocks noChangeAspect="1"/>
            </p:cNvSpPr>
            <p:nvPr/>
          </p:nvSpPr>
          <p:spPr>
            <a:xfrm>
              <a:off x="591162" y="209287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4" name="直方体 243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5" name="直方体 244"/>
            <p:cNvSpPr>
              <a:spLocks noChangeAspect="1"/>
            </p:cNvSpPr>
            <p:nvPr/>
          </p:nvSpPr>
          <p:spPr>
            <a:xfrm>
              <a:off x="422060" y="2247189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6" name="直方体 245"/>
            <p:cNvSpPr>
              <a:spLocks noChangeAspect="1"/>
            </p:cNvSpPr>
            <p:nvPr/>
          </p:nvSpPr>
          <p:spPr>
            <a:xfrm>
              <a:off x="591162" y="158826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7" name="直方体 246"/>
            <p:cNvSpPr>
              <a:spLocks noChangeAspect="1"/>
            </p:cNvSpPr>
            <p:nvPr/>
          </p:nvSpPr>
          <p:spPr>
            <a:xfrm>
              <a:off x="1595064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51" name="円/楕円 50"/>
          <p:cNvSpPr/>
          <p:nvPr/>
        </p:nvSpPr>
        <p:spPr>
          <a:xfrm>
            <a:off x="6543289" y="4949017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2" name="×"/>
          <p:cNvSpPr txBox="1">
            <a:spLocks noChangeArrowheads="1"/>
          </p:cNvSpPr>
          <p:nvPr/>
        </p:nvSpPr>
        <p:spPr bwMode="auto">
          <a:xfrm>
            <a:off x="648377" y="4589317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3" name="×"/>
          <p:cNvSpPr txBox="1">
            <a:spLocks noChangeArrowheads="1"/>
          </p:cNvSpPr>
          <p:nvPr/>
        </p:nvSpPr>
        <p:spPr bwMode="auto">
          <a:xfrm>
            <a:off x="3713696" y="4686572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5092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</p:childTnLst>
        </p:cTn>
      </p:par>
    </p:tnLst>
    <p:bldLst>
      <p:bldP spid="51" grpId="0" animBg="1"/>
      <p:bldP spid="52" grpId="0"/>
      <p:bldP spid="5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2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3292</TotalTime>
  <Words>71</Words>
  <Application>Microsoft Office PowerPoint</Application>
  <PresentationFormat>画面に合わせる (4:3)</PresentationFormat>
  <Paragraphs>61</Paragraphs>
  <Slides>7</Slides>
  <Notes>7</Notes>
  <HiddenSlides>0</HiddenSlides>
  <MMClips>6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AR P丸ゴシック体E</vt:lpstr>
      <vt:lpstr>Calibri</vt:lpstr>
      <vt:lpstr>ＭＳ Ｐゴシック</vt:lpstr>
      <vt:lpstr>HG丸ｺﾞｼｯｸM-PRO</vt:lpstr>
      <vt:lpstr>AR P丸ゴシック体M</vt:lpstr>
      <vt:lpstr>Arial</vt:lpstr>
      <vt:lpstr>フラッシュ１</vt:lpstr>
      <vt:lpstr>脳トレ 超難問立方体 パズルクイズ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打ち消しの言葉</dc:title>
  <dc:creator>小泉 浩</dc:creator>
  <cp:lastModifiedBy>小泉 浩</cp:lastModifiedBy>
  <cp:revision>121</cp:revision>
  <dcterms:created xsi:type="dcterms:W3CDTF">2015-06-25T04:58:05Z</dcterms:created>
  <dcterms:modified xsi:type="dcterms:W3CDTF">2020-07-03T04:06:49Z</dcterms:modified>
</cp:coreProperties>
</file>