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7" r:id="rId2"/>
    <p:sldId id="342" r:id="rId3"/>
    <p:sldId id="343" r:id="rId4"/>
    <p:sldId id="344" r:id="rId5"/>
    <p:sldId id="345" r:id="rId6"/>
    <p:sldId id="346" r:id="rId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8E40"/>
    <a:srgbClr val="FF99CC"/>
    <a:srgbClr val="FFFF66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1122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2020/6/12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168351"/>
          </a:xfrm>
          <a:ln w="38100">
            <a:solidFill>
              <a:srgbClr val="FFFF00"/>
            </a:solidFill>
          </a:ln>
        </p:spPr>
        <p:txBody>
          <a:bodyPr anchor="ctr">
            <a:noAutofit/>
          </a:bodyPr>
          <a:lstStyle/>
          <a:p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５年生向け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対義語クイズ</a:t>
            </a:r>
            <a:endParaRPr lang="ja-JP" altLang="en-US" sz="115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4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1798931" y="4156429"/>
            <a:ext cx="6308137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・対義語が全部で２５問</a:t>
            </a:r>
            <a:endParaRPr lang="en-US" altLang="ja-JP" sz="400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・５問ずつ次々に出題されます</a:t>
            </a:r>
            <a:endParaRPr lang="en-US" altLang="ja-JP" sz="4000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・対義語</a:t>
            </a:r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をすばやく答えましょう</a:t>
            </a:r>
            <a:endParaRPr lang="ja-JP" alt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 advTm="337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265188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⑤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進む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④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過去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③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予習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②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団体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①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増加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減少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個人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復習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未来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退く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607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482"/>
    </mc:Choice>
    <mc:Fallback>
      <p:transition spd="slow" advTm="2748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539254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⑩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輸入</a:t>
                      </a:r>
                      <a:endParaRPr kumimoji="1" lang="ja-JP" altLang="en-US" sz="8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⑨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複雑</a:t>
                      </a:r>
                      <a:endParaRPr kumimoji="1" lang="ja-JP" altLang="en-US" sz="8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⑧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利益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⑦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入院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⑥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質問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回答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退院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損失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単純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輸出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0057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7202"/>
    </mc:Choice>
    <mc:Fallback>
      <p:transition spd="slow" advTm="2720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097525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⑮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固定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⑭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反対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⑬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子孫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⑫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冷静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⑪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高価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安価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興奮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先祖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賛成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移動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63841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5106"/>
    </mc:Choice>
    <mc:Fallback>
      <p:transition spd="slow" advTm="2510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282216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⑳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圧勝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⑲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退場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⑱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結果</a:t>
                      </a:r>
                      <a:endParaRPr kumimoji="1" lang="ja-JP" altLang="en-US" sz="8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⑰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集合</a:t>
                      </a:r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⑯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前進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後退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解散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原因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入場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完敗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40821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858"/>
    </mc:Choice>
    <mc:Fallback>
      <p:transition spd="slow" advTm="248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4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8841432" y="332656"/>
            <a:ext cx="800219" cy="6120680"/>
          </a:xfrm>
          <a:prstGeom prst="rect">
            <a:avLst/>
          </a:prstGeom>
          <a:solidFill>
            <a:srgbClr val="FFFF99"/>
          </a:solidFill>
          <a:ln w="57150">
            <a:solidFill>
              <a:srgbClr val="FFFF99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4000" dirty="0" smtClean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対義語を答えましょう</a:t>
            </a:r>
            <a:endParaRPr kumimoji="1" lang="ja-JP" altLang="en-US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908189"/>
              </p:ext>
            </p:extLst>
          </p:nvPr>
        </p:nvGraphicFramePr>
        <p:xfrm>
          <a:off x="488505" y="332656"/>
          <a:ext cx="8100000" cy="6172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000"/>
                <a:gridCol w="1620000"/>
                <a:gridCol w="1620000"/>
                <a:gridCol w="1620000"/>
                <a:gridCol w="1620000"/>
              </a:tblGrid>
              <a:tr h="2664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㉕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強制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㉔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感情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㉓</a:t>
                      </a:r>
                      <a:r>
                        <a:rPr kumimoji="1" lang="ja-JP" altLang="en-US" sz="6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好意</a:t>
                      </a:r>
                      <a:endParaRPr kumimoji="1" lang="ja-JP" altLang="en-US" sz="88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kumimoji="1" lang="ja-JP" altLang="en-US" sz="3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㉒</a:t>
                      </a:r>
                      <a:r>
                        <a:rPr kumimoji="1" lang="ja-JP" altLang="en-US" sz="6600" b="1" kern="1200" dirty="0" smtClean="0">
                          <a:solidFill>
                            <a:schemeClr val="lt1"/>
                          </a:solidFill>
                          <a:latin typeface="AR教科書体M" panose="03000609000000000000" pitchFamily="65" charset="-128"/>
                          <a:ea typeface="AR教科書体M" panose="03000609000000000000" pitchFamily="65" charset="-128"/>
                          <a:cs typeface="+mn-cs"/>
                        </a:rPr>
                        <a:t>精神</a:t>
                      </a:r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3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㉑</a:t>
                      </a:r>
                      <a:r>
                        <a:rPr kumimoji="1" lang="ja-JP" altLang="en-US" sz="6600" dirty="0" smtClean="0">
                          <a:latin typeface="AR教科書体M" panose="03000609000000000000" pitchFamily="65" charset="-128"/>
                          <a:ea typeface="AR教科書体M" panose="03000609000000000000" pitchFamily="65" charset="-128"/>
                        </a:rPr>
                        <a:t>理想</a:t>
                      </a:r>
                      <a:endParaRPr kumimoji="1" lang="ja-JP" altLang="en-US" sz="6600" dirty="0">
                        <a:latin typeface="AR教科書体M" panose="03000609000000000000" pitchFamily="65" charset="-128"/>
                        <a:ea typeface="AR教科書体M" panose="03000609000000000000" pitchFamily="65" charset="-128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  <a:p>
                      <a:endParaRPr kumimoji="1" lang="ja-JP" altLang="en-US" dirty="0"/>
                    </a:p>
                  </a:txBody>
                  <a:tcPr vert="eaVert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1205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6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kumimoji="1" lang="ja-JP" altLang="en-US" sz="6000" b="1" kern="1200" dirty="0">
                        <a:solidFill>
                          <a:schemeClr val="lt1"/>
                        </a:solidFill>
                        <a:latin typeface="AR教科書体M" panose="03000609000000000000" pitchFamily="65" charset="-128"/>
                        <a:ea typeface="AR教科書体M" panose="03000609000000000000" pitchFamily="65" charset="-128"/>
                        <a:cs typeface="+mn-cs"/>
                      </a:endParaRPr>
                    </a:p>
                  </a:txBody>
                  <a:tcPr vert="ea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上下矢印 2"/>
          <p:cNvSpPr/>
          <p:nvPr/>
        </p:nvSpPr>
        <p:spPr>
          <a:xfrm>
            <a:off x="754528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上下矢印 48"/>
          <p:cNvSpPr/>
          <p:nvPr/>
        </p:nvSpPr>
        <p:spPr>
          <a:xfrm>
            <a:off x="588910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上下矢印 49"/>
          <p:cNvSpPr/>
          <p:nvPr/>
        </p:nvSpPr>
        <p:spPr>
          <a:xfrm>
            <a:off x="430492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上下矢印 50"/>
          <p:cNvSpPr/>
          <p:nvPr/>
        </p:nvSpPr>
        <p:spPr>
          <a:xfrm>
            <a:off x="2648744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上下矢印 51"/>
          <p:cNvSpPr/>
          <p:nvPr/>
        </p:nvSpPr>
        <p:spPr>
          <a:xfrm>
            <a:off x="1064568" y="3068960"/>
            <a:ext cx="484632" cy="1080120"/>
          </a:xfrm>
          <a:prstGeom prst="upDownArrow">
            <a:avLst>
              <a:gd name="adj1" fmla="val 32583"/>
              <a:gd name="adj2" fmla="val 38389"/>
            </a:avLst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141273" y="4278032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現実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08739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肉体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3834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敵意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297010" y="429309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理性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95162" y="4307086"/>
            <a:ext cx="1200329" cy="1753044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6600" b="1" dirty="0" smtClean="0">
                <a:solidFill>
                  <a:prstClr val="white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任意</a:t>
            </a:r>
            <a:endParaRPr lang="ja-JP" altLang="en-US" sz="6600" b="1" dirty="0">
              <a:solidFill>
                <a:prstClr val="white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62" name="円/楕円 61"/>
          <p:cNvSpPr/>
          <p:nvPr/>
        </p:nvSpPr>
        <p:spPr>
          <a:xfrm>
            <a:off x="9396287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円/楕円 62"/>
          <p:cNvSpPr/>
          <p:nvPr/>
        </p:nvSpPr>
        <p:spPr>
          <a:xfrm>
            <a:off x="8877370" y="366522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円/楕円 67"/>
          <p:cNvSpPr/>
          <p:nvPr/>
        </p:nvSpPr>
        <p:spPr>
          <a:xfrm>
            <a:off x="9388398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円/楕円 68"/>
          <p:cNvSpPr/>
          <p:nvPr/>
        </p:nvSpPr>
        <p:spPr>
          <a:xfrm>
            <a:off x="8869481" y="6216806"/>
            <a:ext cx="201295" cy="198388"/>
          </a:xfrm>
          <a:prstGeom prst="ellips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5704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578"/>
    </mc:Choice>
    <mc:Fallback>
      <p:transition spd="slow" advTm="2457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6" grpId="0"/>
      <p:bldP spid="1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8|2.5|2.1|2.1|1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5|2.1|1.9|1.9|2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2.5|2.5|2.4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2.5|2.3|2.3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8|2.2|2.3|2.1|2.2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4349</TotalTime>
  <Words>111</Words>
  <Application>Microsoft Office PowerPoint</Application>
  <PresentationFormat>A4 210 x 297 mm</PresentationFormat>
  <Paragraphs>60</Paragraphs>
  <Slides>6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AR P丸ゴシック体E</vt:lpstr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５年生向け 対義語クイズ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276</cp:revision>
  <dcterms:created xsi:type="dcterms:W3CDTF">2008-01-09T07:37:16Z</dcterms:created>
  <dcterms:modified xsi:type="dcterms:W3CDTF">2020-06-12T02:14:16Z</dcterms:modified>
</cp:coreProperties>
</file>