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84" r:id="rId2"/>
    <p:sldId id="285" r:id="rId3"/>
    <p:sldId id="286" r:id="rId4"/>
    <p:sldId id="292" r:id="rId5"/>
    <p:sldId id="293" r:id="rId6"/>
    <p:sldId id="283" r:id="rId7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3" userDrawn="1">
          <p15:clr>
            <a:srgbClr val="A4A3A4"/>
          </p15:clr>
        </p15:guide>
        <p15:guide id="2" pos="3749" userDrawn="1">
          <p15:clr>
            <a:srgbClr val="A4A3A4"/>
          </p15:clr>
        </p15:guide>
        <p15:guide id="3" orient="horz" pos="2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7FF"/>
    <a:srgbClr val="BDEEFF"/>
    <a:srgbClr val="F29B76"/>
    <a:srgbClr val="EE7B48"/>
    <a:srgbClr val="F08B5E"/>
    <a:srgbClr val="FF0582"/>
    <a:srgbClr val="FF3399"/>
    <a:srgbClr val="F8CAB6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37" autoAdjust="0"/>
    <p:restoredTop sz="94660"/>
  </p:normalViewPr>
  <p:slideViewPr>
    <p:cSldViewPr showGuides="1">
      <p:cViewPr>
        <p:scale>
          <a:sx n="66" d="100"/>
          <a:sy n="66" d="100"/>
        </p:scale>
        <p:origin x="54" y="-6"/>
      </p:cViewPr>
      <p:guideLst>
        <p:guide orient="horz" pos="3113"/>
        <p:guide pos="3749"/>
        <p:guide orient="horz" pos="22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パワポでコンパスイラストをつくる方法</a:t>
            </a:r>
            <a:endParaRPr kumimoji="1" lang="ja-JP" altLang="en-US" dirty="0"/>
          </a:p>
        </p:txBody>
      </p:sp>
      <p:sp>
        <p:nvSpPr>
          <p:cNvPr id="10" name="円/楕円 12"/>
          <p:cNvSpPr>
            <a:spLocks noChangeArrowheads="1"/>
          </p:cNvSpPr>
          <p:nvPr/>
        </p:nvSpPr>
        <p:spPr bwMode="auto">
          <a:xfrm>
            <a:off x="3776212" y="3053159"/>
            <a:ext cx="2592000" cy="25920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42196"/>
              </p:ext>
            </p:extLst>
          </p:nvPr>
        </p:nvGraphicFramePr>
        <p:xfrm>
          <a:off x="3684032" y="4365296"/>
          <a:ext cx="2700000" cy="172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  <a:gridCol w="450000"/>
                <a:gridCol w="450000"/>
                <a:gridCol w="450000"/>
                <a:gridCol w="450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260284"/>
              </p:ext>
            </p:extLst>
          </p:nvPr>
        </p:nvGraphicFramePr>
        <p:xfrm>
          <a:off x="3684032" y="2205104"/>
          <a:ext cx="2700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00"/>
                <a:gridCol w="450000"/>
                <a:gridCol w="450000"/>
                <a:gridCol w="450000"/>
                <a:gridCol w="450000"/>
                <a:gridCol w="450000"/>
              </a:tblGrid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91433" marR="91433" marT="45695" marB="45695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円/楕円 6"/>
          <p:cNvSpPr>
            <a:spLocks noChangeArrowheads="1"/>
          </p:cNvSpPr>
          <p:nvPr/>
        </p:nvSpPr>
        <p:spPr bwMode="auto">
          <a:xfrm>
            <a:off x="5036494" y="4313441"/>
            <a:ext cx="71437" cy="71437"/>
          </a:xfrm>
          <a:prstGeom prst="ellipse">
            <a:avLst/>
          </a:prstGeom>
          <a:solidFill>
            <a:schemeClr val="tx1">
              <a:alpha val="70195"/>
            </a:scheme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3274988" y="1281460"/>
            <a:ext cx="3624125" cy="6160898"/>
            <a:chOff x="3192193" y="789671"/>
            <a:chExt cx="3624125" cy="6160898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3192193" y="789671"/>
              <a:ext cx="1839805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6" name="正方形/長方形 5"/>
            <p:cNvSpPr/>
            <p:nvPr/>
          </p:nvSpPr>
          <p:spPr>
            <a:xfrm>
              <a:off x="4976718" y="387256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13692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2" presetClass="exit" presetSubtype="2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パワポでコンパスイラストをつくる方法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88088" y="1890065"/>
            <a:ext cx="4392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左のコンパスは、いくつ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かのパーツを作って、グ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ループ化したものです。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パーツを分けてみます。</a:t>
            </a:r>
            <a:endParaRPr kumimoji="1" lang="ja-JP" altLang="en-US" sz="3200" dirty="0"/>
          </a:p>
        </p:txBody>
      </p:sp>
      <p:grpSp>
        <p:nvGrpSpPr>
          <p:cNvPr id="8" name="グループ化 7"/>
          <p:cNvGrpSpPr/>
          <p:nvPr/>
        </p:nvGrpSpPr>
        <p:grpSpPr>
          <a:xfrm rot="1611209" flipH="1">
            <a:off x="1957779" y="2856694"/>
            <a:ext cx="1612252" cy="1986616"/>
            <a:chOff x="3684749" y="2301044"/>
            <a:chExt cx="2165409" cy="2697202"/>
          </a:xfrm>
        </p:grpSpPr>
        <p:sp>
          <p:nvSpPr>
            <p:cNvPr id="22" name="フリーフォーム 21"/>
            <p:cNvSpPr/>
            <p:nvPr/>
          </p:nvSpPr>
          <p:spPr>
            <a:xfrm>
              <a:off x="3684749" y="4499771"/>
              <a:ext cx="419100" cy="498475"/>
            </a:xfrm>
            <a:custGeom>
              <a:avLst/>
              <a:gdLst>
                <a:gd name="connsiteX0" fmla="*/ 377825 w 419100"/>
                <a:gd name="connsiteY0" fmla="*/ 0 h 498475"/>
                <a:gd name="connsiteX1" fmla="*/ 168275 w 419100"/>
                <a:gd name="connsiteY1" fmla="*/ 254000 h 498475"/>
                <a:gd name="connsiteX2" fmla="*/ 98425 w 419100"/>
                <a:gd name="connsiteY2" fmla="*/ 346075 h 498475"/>
                <a:gd name="connsiteX3" fmla="*/ 28575 w 419100"/>
                <a:gd name="connsiteY3" fmla="*/ 441325 h 498475"/>
                <a:gd name="connsiteX4" fmla="*/ 0 w 419100"/>
                <a:gd name="connsiteY4" fmla="*/ 498475 h 498475"/>
                <a:gd name="connsiteX5" fmla="*/ 171450 w 419100"/>
                <a:gd name="connsiteY5" fmla="*/ 330200 h 498475"/>
                <a:gd name="connsiteX6" fmla="*/ 419100 w 419100"/>
                <a:gd name="connsiteY6" fmla="*/ 31750 h 498475"/>
                <a:gd name="connsiteX7" fmla="*/ 377825 w 419100"/>
                <a:gd name="connsiteY7" fmla="*/ 0 h 498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9100" h="498475">
                  <a:moveTo>
                    <a:pt x="377825" y="0"/>
                  </a:moveTo>
                  <a:lnTo>
                    <a:pt x="168275" y="254000"/>
                  </a:lnTo>
                  <a:lnTo>
                    <a:pt x="98425" y="346075"/>
                  </a:lnTo>
                  <a:lnTo>
                    <a:pt x="28575" y="441325"/>
                  </a:lnTo>
                  <a:lnTo>
                    <a:pt x="0" y="498475"/>
                  </a:lnTo>
                  <a:lnTo>
                    <a:pt x="171450" y="330200"/>
                  </a:lnTo>
                  <a:lnTo>
                    <a:pt x="419100" y="31750"/>
                  </a:lnTo>
                  <a:lnTo>
                    <a:pt x="377825" y="0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" name="フリーフォーム 22"/>
            <p:cNvSpPr/>
            <p:nvPr/>
          </p:nvSpPr>
          <p:spPr>
            <a:xfrm>
              <a:off x="3983258" y="2301044"/>
              <a:ext cx="1866900" cy="2316480"/>
            </a:xfrm>
            <a:custGeom>
              <a:avLst/>
              <a:gdLst>
                <a:gd name="connsiteX0" fmla="*/ 1714500 w 1866900"/>
                <a:gd name="connsiteY0" fmla="*/ 0 h 2316480"/>
                <a:gd name="connsiteX1" fmla="*/ 251460 w 1866900"/>
                <a:gd name="connsiteY1" fmla="*/ 1821180 h 2316480"/>
                <a:gd name="connsiteX2" fmla="*/ 76200 w 1866900"/>
                <a:gd name="connsiteY2" fmla="*/ 2065020 h 2316480"/>
                <a:gd name="connsiteX3" fmla="*/ 0 w 1866900"/>
                <a:gd name="connsiteY3" fmla="*/ 2286000 h 2316480"/>
                <a:gd name="connsiteX4" fmla="*/ 60960 w 1866900"/>
                <a:gd name="connsiteY4" fmla="*/ 2316480 h 2316480"/>
                <a:gd name="connsiteX5" fmla="*/ 1866900 w 1866900"/>
                <a:gd name="connsiteY5" fmla="*/ 99060 h 2316480"/>
                <a:gd name="connsiteX6" fmla="*/ 1714500 w 1866900"/>
                <a:gd name="connsiteY6" fmla="*/ 0 h 2316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6900" h="2316480">
                  <a:moveTo>
                    <a:pt x="1714500" y="0"/>
                  </a:moveTo>
                  <a:lnTo>
                    <a:pt x="251460" y="1821180"/>
                  </a:lnTo>
                  <a:lnTo>
                    <a:pt x="76200" y="2065020"/>
                  </a:lnTo>
                  <a:lnTo>
                    <a:pt x="0" y="2286000"/>
                  </a:lnTo>
                  <a:lnTo>
                    <a:pt x="60960" y="2316480"/>
                  </a:lnTo>
                  <a:lnTo>
                    <a:pt x="1866900" y="99060"/>
                  </a:lnTo>
                  <a:lnTo>
                    <a:pt x="1714500" y="0"/>
                  </a:lnTo>
                  <a:close/>
                </a:path>
              </a:pathLst>
            </a:cu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40" t="3307"/>
          <a:stretch/>
        </p:blipFill>
        <p:spPr>
          <a:xfrm rot="12275211" flipH="1">
            <a:off x="1494471" y="3720063"/>
            <a:ext cx="743039" cy="1400795"/>
          </a:xfrm>
          <a:prstGeom prst="rect">
            <a:avLst/>
          </a:prstGeom>
        </p:spPr>
      </p:pic>
      <p:sp>
        <p:nvSpPr>
          <p:cNvPr id="18" name="フリーフォーム 17"/>
          <p:cNvSpPr/>
          <p:nvPr/>
        </p:nvSpPr>
        <p:spPr>
          <a:xfrm rot="19379461" flipH="1">
            <a:off x="1512196" y="2987883"/>
            <a:ext cx="1382874" cy="1223791"/>
          </a:xfrm>
          <a:custGeom>
            <a:avLst/>
            <a:gdLst>
              <a:gd name="connsiteX0" fmla="*/ 0 w 1684020"/>
              <a:gd name="connsiteY0" fmla="*/ 114300 h 1447800"/>
              <a:gd name="connsiteX1" fmla="*/ 1584960 w 1684020"/>
              <a:gd name="connsiteY1" fmla="*/ 1447800 h 1447800"/>
              <a:gd name="connsiteX2" fmla="*/ 1684020 w 1684020"/>
              <a:gd name="connsiteY2" fmla="*/ 1295400 h 1447800"/>
              <a:gd name="connsiteX3" fmla="*/ 121920 w 1684020"/>
              <a:gd name="connsiteY3" fmla="*/ 0 h 1447800"/>
              <a:gd name="connsiteX4" fmla="*/ 0 w 1684020"/>
              <a:gd name="connsiteY4" fmla="*/ 1143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4020" h="1447800">
                <a:moveTo>
                  <a:pt x="0" y="114300"/>
                </a:moveTo>
                <a:lnTo>
                  <a:pt x="1584960" y="1447800"/>
                </a:lnTo>
                <a:lnTo>
                  <a:pt x="1684020" y="1295400"/>
                </a:lnTo>
                <a:lnTo>
                  <a:pt x="121920" y="0"/>
                </a:lnTo>
                <a:lnTo>
                  <a:pt x="0" y="114300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 rot="19379461" flipH="1">
            <a:off x="1559811" y="4058646"/>
            <a:ext cx="500173" cy="545473"/>
            <a:chOff x="7248128" y="3181408"/>
            <a:chExt cx="611981" cy="645319"/>
          </a:xfrm>
        </p:grpSpPr>
        <p:sp>
          <p:nvSpPr>
            <p:cNvPr id="20" name="フリーフォーム 19"/>
            <p:cNvSpPr/>
            <p:nvPr/>
          </p:nvSpPr>
          <p:spPr>
            <a:xfrm>
              <a:off x="7248128" y="3181408"/>
              <a:ext cx="611981" cy="645319"/>
            </a:xfrm>
            <a:custGeom>
              <a:avLst/>
              <a:gdLst>
                <a:gd name="connsiteX0" fmla="*/ 0 w 611981"/>
                <a:gd name="connsiteY0" fmla="*/ 164306 h 645319"/>
                <a:gd name="connsiteX1" fmla="*/ 128587 w 611981"/>
                <a:gd name="connsiteY1" fmla="*/ 297656 h 645319"/>
                <a:gd name="connsiteX2" fmla="*/ 130968 w 611981"/>
                <a:gd name="connsiteY2" fmla="*/ 350044 h 645319"/>
                <a:gd name="connsiteX3" fmla="*/ 23812 w 611981"/>
                <a:gd name="connsiteY3" fmla="*/ 435769 h 645319"/>
                <a:gd name="connsiteX4" fmla="*/ 16668 w 611981"/>
                <a:gd name="connsiteY4" fmla="*/ 454819 h 645319"/>
                <a:gd name="connsiteX5" fmla="*/ 11906 w 611981"/>
                <a:gd name="connsiteY5" fmla="*/ 478631 h 645319"/>
                <a:gd name="connsiteX6" fmla="*/ 4762 w 611981"/>
                <a:gd name="connsiteY6" fmla="*/ 519113 h 645319"/>
                <a:gd name="connsiteX7" fmla="*/ 2381 w 611981"/>
                <a:gd name="connsiteY7" fmla="*/ 545306 h 645319"/>
                <a:gd name="connsiteX8" fmla="*/ 23812 w 611981"/>
                <a:gd name="connsiteY8" fmla="*/ 578644 h 645319"/>
                <a:gd name="connsiteX9" fmla="*/ 45243 w 611981"/>
                <a:gd name="connsiteY9" fmla="*/ 600075 h 645319"/>
                <a:gd name="connsiteX10" fmla="*/ 73818 w 611981"/>
                <a:gd name="connsiteY10" fmla="*/ 626269 h 645319"/>
                <a:gd name="connsiteX11" fmla="*/ 109537 w 611981"/>
                <a:gd name="connsiteY11" fmla="*/ 628650 h 645319"/>
                <a:gd name="connsiteX12" fmla="*/ 152400 w 611981"/>
                <a:gd name="connsiteY12" fmla="*/ 631031 h 645319"/>
                <a:gd name="connsiteX13" fmla="*/ 183356 w 611981"/>
                <a:gd name="connsiteY13" fmla="*/ 614363 h 645319"/>
                <a:gd name="connsiteX14" fmla="*/ 209550 w 611981"/>
                <a:gd name="connsiteY14" fmla="*/ 592931 h 645319"/>
                <a:gd name="connsiteX15" fmla="*/ 238125 w 611981"/>
                <a:gd name="connsiteY15" fmla="*/ 573881 h 645319"/>
                <a:gd name="connsiteX16" fmla="*/ 257175 w 611981"/>
                <a:gd name="connsiteY16" fmla="*/ 550069 h 645319"/>
                <a:gd name="connsiteX17" fmla="*/ 273843 w 611981"/>
                <a:gd name="connsiteY17" fmla="*/ 533400 h 645319"/>
                <a:gd name="connsiteX18" fmla="*/ 302418 w 611981"/>
                <a:gd name="connsiteY18" fmla="*/ 507206 h 645319"/>
                <a:gd name="connsiteX19" fmla="*/ 323850 w 611981"/>
                <a:gd name="connsiteY19" fmla="*/ 507206 h 645319"/>
                <a:gd name="connsiteX20" fmla="*/ 357187 w 611981"/>
                <a:gd name="connsiteY20" fmla="*/ 550069 h 645319"/>
                <a:gd name="connsiteX21" fmla="*/ 388143 w 611981"/>
                <a:gd name="connsiteY21" fmla="*/ 581025 h 645319"/>
                <a:gd name="connsiteX22" fmla="*/ 450056 w 611981"/>
                <a:gd name="connsiteY22" fmla="*/ 645319 h 645319"/>
                <a:gd name="connsiteX23" fmla="*/ 507206 w 611981"/>
                <a:gd name="connsiteY23" fmla="*/ 628650 h 645319"/>
                <a:gd name="connsiteX24" fmla="*/ 542925 w 611981"/>
                <a:gd name="connsiteY24" fmla="*/ 597694 h 645319"/>
                <a:gd name="connsiteX25" fmla="*/ 569118 w 611981"/>
                <a:gd name="connsiteY25" fmla="*/ 583406 h 645319"/>
                <a:gd name="connsiteX26" fmla="*/ 583406 w 611981"/>
                <a:gd name="connsiteY26" fmla="*/ 561975 h 645319"/>
                <a:gd name="connsiteX27" fmla="*/ 592931 w 611981"/>
                <a:gd name="connsiteY27" fmla="*/ 545306 h 645319"/>
                <a:gd name="connsiteX28" fmla="*/ 607218 w 611981"/>
                <a:gd name="connsiteY28" fmla="*/ 521494 h 645319"/>
                <a:gd name="connsiteX29" fmla="*/ 611981 w 611981"/>
                <a:gd name="connsiteY29" fmla="*/ 500063 h 645319"/>
                <a:gd name="connsiteX30" fmla="*/ 421481 w 611981"/>
                <a:gd name="connsiteY30" fmla="*/ 292894 h 645319"/>
                <a:gd name="connsiteX31" fmla="*/ 461962 w 611981"/>
                <a:gd name="connsiteY31" fmla="*/ 261938 h 645319"/>
                <a:gd name="connsiteX32" fmla="*/ 514350 w 611981"/>
                <a:gd name="connsiteY32" fmla="*/ 330994 h 645319"/>
                <a:gd name="connsiteX33" fmla="*/ 545306 w 611981"/>
                <a:gd name="connsiteY33" fmla="*/ 333375 h 645319"/>
                <a:gd name="connsiteX34" fmla="*/ 561975 w 611981"/>
                <a:gd name="connsiteY34" fmla="*/ 333375 h 645319"/>
                <a:gd name="connsiteX35" fmla="*/ 571500 w 611981"/>
                <a:gd name="connsiteY35" fmla="*/ 297656 h 645319"/>
                <a:gd name="connsiteX36" fmla="*/ 371475 w 611981"/>
                <a:gd name="connsiteY36" fmla="*/ 76200 h 645319"/>
                <a:gd name="connsiteX37" fmla="*/ 347662 w 611981"/>
                <a:gd name="connsiteY37" fmla="*/ 73819 h 645319"/>
                <a:gd name="connsiteX38" fmla="*/ 335756 w 611981"/>
                <a:gd name="connsiteY38" fmla="*/ 90488 h 645319"/>
                <a:gd name="connsiteX39" fmla="*/ 323850 w 611981"/>
                <a:gd name="connsiteY39" fmla="*/ 97631 h 645319"/>
                <a:gd name="connsiteX40" fmla="*/ 323850 w 611981"/>
                <a:gd name="connsiteY40" fmla="*/ 119063 h 645319"/>
                <a:gd name="connsiteX41" fmla="*/ 402431 w 611981"/>
                <a:gd name="connsiteY41" fmla="*/ 200025 h 645319"/>
                <a:gd name="connsiteX42" fmla="*/ 361950 w 611981"/>
                <a:gd name="connsiteY42" fmla="*/ 230981 h 645319"/>
                <a:gd name="connsiteX43" fmla="*/ 169068 w 611981"/>
                <a:gd name="connsiteY43" fmla="*/ 0 h 645319"/>
                <a:gd name="connsiteX44" fmla="*/ 173831 w 611981"/>
                <a:gd name="connsiteY44" fmla="*/ 28575 h 645319"/>
                <a:gd name="connsiteX45" fmla="*/ 173831 w 611981"/>
                <a:gd name="connsiteY45" fmla="*/ 52388 h 645319"/>
                <a:gd name="connsiteX46" fmla="*/ 161925 w 611981"/>
                <a:gd name="connsiteY46" fmla="*/ 83344 h 645319"/>
                <a:gd name="connsiteX47" fmla="*/ 130968 w 611981"/>
                <a:gd name="connsiteY47" fmla="*/ 109538 h 645319"/>
                <a:gd name="connsiteX48" fmla="*/ 109537 w 611981"/>
                <a:gd name="connsiteY48" fmla="*/ 123825 h 645319"/>
                <a:gd name="connsiteX49" fmla="*/ 88106 w 611981"/>
                <a:gd name="connsiteY49" fmla="*/ 145256 h 645319"/>
                <a:gd name="connsiteX50" fmla="*/ 57150 w 611981"/>
                <a:gd name="connsiteY50" fmla="*/ 166688 h 645319"/>
                <a:gd name="connsiteX51" fmla="*/ 0 w 611981"/>
                <a:gd name="connsiteY51" fmla="*/ 164306 h 645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611981" h="645319">
                  <a:moveTo>
                    <a:pt x="0" y="164306"/>
                  </a:moveTo>
                  <a:lnTo>
                    <a:pt x="128587" y="297656"/>
                  </a:lnTo>
                  <a:lnTo>
                    <a:pt x="130968" y="350044"/>
                  </a:lnTo>
                  <a:lnTo>
                    <a:pt x="23812" y="435769"/>
                  </a:lnTo>
                  <a:lnTo>
                    <a:pt x="16668" y="454819"/>
                  </a:lnTo>
                  <a:lnTo>
                    <a:pt x="11906" y="478631"/>
                  </a:lnTo>
                  <a:lnTo>
                    <a:pt x="4762" y="519113"/>
                  </a:lnTo>
                  <a:lnTo>
                    <a:pt x="2381" y="545306"/>
                  </a:lnTo>
                  <a:lnTo>
                    <a:pt x="23812" y="578644"/>
                  </a:lnTo>
                  <a:lnTo>
                    <a:pt x="45243" y="600075"/>
                  </a:lnTo>
                  <a:lnTo>
                    <a:pt x="73818" y="626269"/>
                  </a:lnTo>
                  <a:lnTo>
                    <a:pt x="109537" y="628650"/>
                  </a:lnTo>
                  <a:lnTo>
                    <a:pt x="152400" y="631031"/>
                  </a:lnTo>
                  <a:lnTo>
                    <a:pt x="183356" y="614363"/>
                  </a:lnTo>
                  <a:lnTo>
                    <a:pt x="209550" y="592931"/>
                  </a:lnTo>
                  <a:lnTo>
                    <a:pt x="238125" y="573881"/>
                  </a:lnTo>
                  <a:lnTo>
                    <a:pt x="257175" y="550069"/>
                  </a:lnTo>
                  <a:lnTo>
                    <a:pt x="273843" y="533400"/>
                  </a:lnTo>
                  <a:lnTo>
                    <a:pt x="302418" y="507206"/>
                  </a:lnTo>
                  <a:lnTo>
                    <a:pt x="323850" y="507206"/>
                  </a:lnTo>
                  <a:lnTo>
                    <a:pt x="357187" y="550069"/>
                  </a:lnTo>
                  <a:lnTo>
                    <a:pt x="388143" y="581025"/>
                  </a:lnTo>
                  <a:lnTo>
                    <a:pt x="450056" y="645319"/>
                  </a:lnTo>
                  <a:lnTo>
                    <a:pt x="507206" y="628650"/>
                  </a:lnTo>
                  <a:lnTo>
                    <a:pt x="542925" y="597694"/>
                  </a:lnTo>
                  <a:lnTo>
                    <a:pt x="569118" y="583406"/>
                  </a:lnTo>
                  <a:lnTo>
                    <a:pt x="583406" y="561975"/>
                  </a:lnTo>
                  <a:lnTo>
                    <a:pt x="592931" y="545306"/>
                  </a:lnTo>
                  <a:lnTo>
                    <a:pt x="607218" y="521494"/>
                  </a:lnTo>
                  <a:lnTo>
                    <a:pt x="611981" y="500063"/>
                  </a:lnTo>
                  <a:lnTo>
                    <a:pt x="421481" y="292894"/>
                  </a:lnTo>
                  <a:lnTo>
                    <a:pt x="461962" y="261938"/>
                  </a:lnTo>
                  <a:lnTo>
                    <a:pt x="514350" y="330994"/>
                  </a:lnTo>
                  <a:lnTo>
                    <a:pt x="545306" y="333375"/>
                  </a:lnTo>
                  <a:lnTo>
                    <a:pt x="561975" y="333375"/>
                  </a:lnTo>
                  <a:lnTo>
                    <a:pt x="571500" y="297656"/>
                  </a:lnTo>
                  <a:lnTo>
                    <a:pt x="371475" y="76200"/>
                  </a:lnTo>
                  <a:lnTo>
                    <a:pt x="347662" y="73819"/>
                  </a:lnTo>
                  <a:lnTo>
                    <a:pt x="335756" y="90488"/>
                  </a:lnTo>
                  <a:lnTo>
                    <a:pt x="323850" y="97631"/>
                  </a:lnTo>
                  <a:lnTo>
                    <a:pt x="323850" y="119063"/>
                  </a:lnTo>
                  <a:lnTo>
                    <a:pt x="402431" y="200025"/>
                  </a:lnTo>
                  <a:lnTo>
                    <a:pt x="361950" y="230981"/>
                  </a:lnTo>
                  <a:lnTo>
                    <a:pt x="169068" y="0"/>
                  </a:lnTo>
                  <a:lnTo>
                    <a:pt x="173831" y="28575"/>
                  </a:lnTo>
                  <a:lnTo>
                    <a:pt x="173831" y="52388"/>
                  </a:lnTo>
                  <a:lnTo>
                    <a:pt x="161925" y="83344"/>
                  </a:lnTo>
                  <a:lnTo>
                    <a:pt x="130968" y="109538"/>
                  </a:lnTo>
                  <a:lnTo>
                    <a:pt x="109537" y="123825"/>
                  </a:lnTo>
                  <a:lnTo>
                    <a:pt x="88106" y="145256"/>
                  </a:lnTo>
                  <a:lnTo>
                    <a:pt x="57150" y="166688"/>
                  </a:lnTo>
                  <a:lnTo>
                    <a:pt x="0" y="164306"/>
                  </a:lnTo>
                  <a:close/>
                </a:path>
              </a:pathLst>
            </a:cu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7287072" y="3603150"/>
              <a:ext cx="180000" cy="180000"/>
            </a:xfrm>
            <a:prstGeom prst="ellipse">
              <a:avLst/>
            </a:prstGeom>
            <a:solidFill>
              <a:schemeClr val="tx1"/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 rot="21081706" flipH="1">
            <a:off x="2374268" y="2046408"/>
            <a:ext cx="239721" cy="442764"/>
            <a:chOff x="6261758" y="1510145"/>
            <a:chExt cx="292100" cy="539832"/>
          </a:xfrm>
        </p:grpSpPr>
        <p:sp>
          <p:nvSpPr>
            <p:cNvPr id="15" name="正方形/長方形 14"/>
            <p:cNvSpPr/>
            <p:nvPr/>
          </p:nvSpPr>
          <p:spPr>
            <a:xfrm rot="20889979">
              <a:off x="6392287" y="1972910"/>
              <a:ext cx="144016" cy="7706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" name="フリーフォーム 15"/>
            <p:cNvSpPr/>
            <p:nvPr/>
          </p:nvSpPr>
          <p:spPr>
            <a:xfrm rot="21482179">
              <a:off x="6261758" y="1510145"/>
              <a:ext cx="292100" cy="488950"/>
            </a:xfrm>
            <a:custGeom>
              <a:avLst/>
              <a:gdLst>
                <a:gd name="connsiteX0" fmla="*/ 0 w 292100"/>
                <a:gd name="connsiteY0" fmla="*/ 12700 h 469900"/>
                <a:gd name="connsiteX1" fmla="*/ 88900 w 292100"/>
                <a:gd name="connsiteY1" fmla="*/ 469900 h 469900"/>
                <a:gd name="connsiteX2" fmla="*/ 146050 w 292100"/>
                <a:gd name="connsiteY2" fmla="*/ 469900 h 469900"/>
                <a:gd name="connsiteX3" fmla="*/ 190500 w 292100"/>
                <a:gd name="connsiteY3" fmla="*/ 463550 h 469900"/>
                <a:gd name="connsiteX4" fmla="*/ 241300 w 292100"/>
                <a:gd name="connsiteY4" fmla="*/ 450850 h 469900"/>
                <a:gd name="connsiteX5" fmla="*/ 292100 w 292100"/>
                <a:gd name="connsiteY5" fmla="*/ 425450 h 469900"/>
                <a:gd name="connsiteX6" fmla="*/ 215900 w 292100"/>
                <a:gd name="connsiteY6" fmla="*/ 0 h 469900"/>
                <a:gd name="connsiteX7" fmla="*/ 177800 w 292100"/>
                <a:gd name="connsiteY7" fmla="*/ 6350 h 469900"/>
                <a:gd name="connsiteX8" fmla="*/ 146050 w 292100"/>
                <a:gd name="connsiteY8" fmla="*/ 12700 h 469900"/>
                <a:gd name="connsiteX9" fmla="*/ 88900 w 292100"/>
                <a:gd name="connsiteY9" fmla="*/ 25400 h 469900"/>
                <a:gd name="connsiteX10" fmla="*/ 0 w 292100"/>
                <a:gd name="connsiteY10" fmla="*/ 12700 h 469900"/>
                <a:gd name="connsiteX0" fmla="*/ 0 w 292100"/>
                <a:gd name="connsiteY0" fmla="*/ 12700 h 469900"/>
                <a:gd name="connsiteX1" fmla="*/ 88900 w 292100"/>
                <a:gd name="connsiteY1" fmla="*/ 469900 h 469900"/>
                <a:gd name="connsiteX2" fmla="*/ 146050 w 292100"/>
                <a:gd name="connsiteY2" fmla="*/ 469900 h 469900"/>
                <a:gd name="connsiteX3" fmla="*/ 190500 w 292100"/>
                <a:gd name="connsiteY3" fmla="*/ 463550 h 469900"/>
                <a:gd name="connsiteX4" fmla="*/ 241300 w 292100"/>
                <a:gd name="connsiteY4" fmla="*/ 450850 h 469900"/>
                <a:gd name="connsiteX5" fmla="*/ 292100 w 292100"/>
                <a:gd name="connsiteY5" fmla="*/ 425450 h 469900"/>
                <a:gd name="connsiteX6" fmla="*/ 215900 w 292100"/>
                <a:gd name="connsiteY6" fmla="*/ 0 h 469900"/>
                <a:gd name="connsiteX7" fmla="*/ 177800 w 292100"/>
                <a:gd name="connsiteY7" fmla="*/ 6350 h 469900"/>
                <a:gd name="connsiteX8" fmla="*/ 146050 w 292100"/>
                <a:gd name="connsiteY8" fmla="*/ 12700 h 469900"/>
                <a:gd name="connsiteX9" fmla="*/ 60325 w 292100"/>
                <a:gd name="connsiteY9" fmla="*/ 27781 h 469900"/>
                <a:gd name="connsiteX10" fmla="*/ 0 w 292100"/>
                <a:gd name="connsiteY10" fmla="*/ 12700 h 469900"/>
                <a:gd name="connsiteX0" fmla="*/ 0 w 292100"/>
                <a:gd name="connsiteY0" fmla="*/ 12700 h 469900"/>
                <a:gd name="connsiteX1" fmla="*/ 88900 w 292100"/>
                <a:gd name="connsiteY1" fmla="*/ 469900 h 469900"/>
                <a:gd name="connsiteX2" fmla="*/ 146050 w 292100"/>
                <a:gd name="connsiteY2" fmla="*/ 469900 h 469900"/>
                <a:gd name="connsiteX3" fmla="*/ 190500 w 292100"/>
                <a:gd name="connsiteY3" fmla="*/ 463550 h 469900"/>
                <a:gd name="connsiteX4" fmla="*/ 241300 w 292100"/>
                <a:gd name="connsiteY4" fmla="*/ 450850 h 469900"/>
                <a:gd name="connsiteX5" fmla="*/ 292100 w 292100"/>
                <a:gd name="connsiteY5" fmla="*/ 425450 h 469900"/>
                <a:gd name="connsiteX6" fmla="*/ 215900 w 292100"/>
                <a:gd name="connsiteY6" fmla="*/ 0 h 469900"/>
                <a:gd name="connsiteX7" fmla="*/ 177800 w 292100"/>
                <a:gd name="connsiteY7" fmla="*/ 6350 h 469900"/>
                <a:gd name="connsiteX8" fmla="*/ 117475 w 292100"/>
                <a:gd name="connsiteY8" fmla="*/ 17462 h 469900"/>
                <a:gd name="connsiteX9" fmla="*/ 60325 w 292100"/>
                <a:gd name="connsiteY9" fmla="*/ 27781 h 469900"/>
                <a:gd name="connsiteX10" fmla="*/ 0 w 292100"/>
                <a:gd name="connsiteY10" fmla="*/ 12700 h 469900"/>
                <a:gd name="connsiteX0" fmla="*/ 0 w 292100"/>
                <a:gd name="connsiteY0" fmla="*/ 24606 h 481806"/>
                <a:gd name="connsiteX1" fmla="*/ 88900 w 292100"/>
                <a:gd name="connsiteY1" fmla="*/ 481806 h 481806"/>
                <a:gd name="connsiteX2" fmla="*/ 146050 w 292100"/>
                <a:gd name="connsiteY2" fmla="*/ 481806 h 481806"/>
                <a:gd name="connsiteX3" fmla="*/ 190500 w 292100"/>
                <a:gd name="connsiteY3" fmla="*/ 475456 h 481806"/>
                <a:gd name="connsiteX4" fmla="*/ 241300 w 292100"/>
                <a:gd name="connsiteY4" fmla="*/ 462756 h 481806"/>
                <a:gd name="connsiteX5" fmla="*/ 292100 w 292100"/>
                <a:gd name="connsiteY5" fmla="*/ 437356 h 481806"/>
                <a:gd name="connsiteX6" fmla="*/ 215900 w 292100"/>
                <a:gd name="connsiteY6" fmla="*/ 0 h 481806"/>
                <a:gd name="connsiteX7" fmla="*/ 177800 w 292100"/>
                <a:gd name="connsiteY7" fmla="*/ 18256 h 481806"/>
                <a:gd name="connsiteX8" fmla="*/ 117475 w 292100"/>
                <a:gd name="connsiteY8" fmla="*/ 29368 h 481806"/>
                <a:gd name="connsiteX9" fmla="*/ 60325 w 292100"/>
                <a:gd name="connsiteY9" fmla="*/ 39687 h 481806"/>
                <a:gd name="connsiteX10" fmla="*/ 0 w 292100"/>
                <a:gd name="connsiteY10" fmla="*/ 24606 h 481806"/>
                <a:gd name="connsiteX0" fmla="*/ 0 w 292100"/>
                <a:gd name="connsiteY0" fmla="*/ 24606 h 481806"/>
                <a:gd name="connsiteX1" fmla="*/ 88900 w 292100"/>
                <a:gd name="connsiteY1" fmla="*/ 481806 h 481806"/>
                <a:gd name="connsiteX2" fmla="*/ 146050 w 292100"/>
                <a:gd name="connsiteY2" fmla="*/ 481806 h 481806"/>
                <a:gd name="connsiteX3" fmla="*/ 190500 w 292100"/>
                <a:gd name="connsiteY3" fmla="*/ 475456 h 481806"/>
                <a:gd name="connsiteX4" fmla="*/ 241300 w 292100"/>
                <a:gd name="connsiteY4" fmla="*/ 462756 h 481806"/>
                <a:gd name="connsiteX5" fmla="*/ 292100 w 292100"/>
                <a:gd name="connsiteY5" fmla="*/ 437356 h 481806"/>
                <a:gd name="connsiteX6" fmla="*/ 215900 w 292100"/>
                <a:gd name="connsiteY6" fmla="*/ 0 h 481806"/>
                <a:gd name="connsiteX7" fmla="*/ 177800 w 292100"/>
                <a:gd name="connsiteY7" fmla="*/ 18256 h 481806"/>
                <a:gd name="connsiteX8" fmla="*/ 119856 w 292100"/>
                <a:gd name="connsiteY8" fmla="*/ 34130 h 481806"/>
                <a:gd name="connsiteX9" fmla="*/ 60325 w 292100"/>
                <a:gd name="connsiteY9" fmla="*/ 39687 h 481806"/>
                <a:gd name="connsiteX10" fmla="*/ 0 w 292100"/>
                <a:gd name="connsiteY10" fmla="*/ 24606 h 481806"/>
                <a:gd name="connsiteX0" fmla="*/ 0 w 292100"/>
                <a:gd name="connsiteY0" fmla="*/ 24606 h 481806"/>
                <a:gd name="connsiteX1" fmla="*/ 88900 w 292100"/>
                <a:gd name="connsiteY1" fmla="*/ 481806 h 481806"/>
                <a:gd name="connsiteX2" fmla="*/ 146050 w 292100"/>
                <a:gd name="connsiteY2" fmla="*/ 481806 h 481806"/>
                <a:gd name="connsiteX3" fmla="*/ 190500 w 292100"/>
                <a:gd name="connsiteY3" fmla="*/ 475456 h 481806"/>
                <a:gd name="connsiteX4" fmla="*/ 241300 w 292100"/>
                <a:gd name="connsiteY4" fmla="*/ 462756 h 481806"/>
                <a:gd name="connsiteX5" fmla="*/ 292100 w 292100"/>
                <a:gd name="connsiteY5" fmla="*/ 437356 h 481806"/>
                <a:gd name="connsiteX6" fmla="*/ 215900 w 292100"/>
                <a:gd name="connsiteY6" fmla="*/ 0 h 481806"/>
                <a:gd name="connsiteX7" fmla="*/ 177800 w 292100"/>
                <a:gd name="connsiteY7" fmla="*/ 18256 h 481806"/>
                <a:gd name="connsiteX8" fmla="*/ 119856 w 292100"/>
                <a:gd name="connsiteY8" fmla="*/ 34130 h 481806"/>
                <a:gd name="connsiteX9" fmla="*/ 50800 w 292100"/>
                <a:gd name="connsiteY9" fmla="*/ 42068 h 481806"/>
                <a:gd name="connsiteX10" fmla="*/ 0 w 292100"/>
                <a:gd name="connsiteY10" fmla="*/ 24606 h 481806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9856 w 292100"/>
                <a:gd name="connsiteY8" fmla="*/ 41273 h 488949"/>
                <a:gd name="connsiteX9" fmla="*/ 50800 w 292100"/>
                <a:gd name="connsiteY9" fmla="*/ 49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5094 w 292100"/>
                <a:gd name="connsiteY8" fmla="*/ 41273 h 488949"/>
                <a:gd name="connsiteX9" fmla="*/ 50800 w 292100"/>
                <a:gd name="connsiteY9" fmla="*/ 49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5094 w 292100"/>
                <a:gd name="connsiteY8" fmla="*/ 41273 h 488949"/>
                <a:gd name="connsiteX9" fmla="*/ 46038 w 292100"/>
                <a:gd name="connsiteY9" fmla="*/ 49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4060 w 292100"/>
                <a:gd name="connsiteY8" fmla="*/ 27022 h 488949"/>
                <a:gd name="connsiteX9" fmla="*/ 46038 w 292100"/>
                <a:gd name="connsiteY9" fmla="*/ 49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4060 w 292100"/>
                <a:gd name="connsiteY8" fmla="*/ 27022 h 488949"/>
                <a:gd name="connsiteX9" fmla="*/ 45004 w 292100"/>
                <a:gd name="connsiteY9" fmla="*/ 3496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4060 w 292100"/>
                <a:gd name="connsiteY8" fmla="*/ 27022 h 488949"/>
                <a:gd name="connsiteX9" fmla="*/ 45004 w 292100"/>
                <a:gd name="connsiteY9" fmla="*/ 3496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8120 w 292100"/>
                <a:gd name="connsiteY8" fmla="*/ 17178 h 488949"/>
                <a:gd name="connsiteX9" fmla="*/ 45004 w 292100"/>
                <a:gd name="connsiteY9" fmla="*/ 3496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8120 w 292100"/>
                <a:gd name="connsiteY8" fmla="*/ 17178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8120 w 292100"/>
                <a:gd name="connsiteY8" fmla="*/ 17178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8120 w 292100"/>
                <a:gd name="connsiteY8" fmla="*/ 17178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5910 w 292100"/>
                <a:gd name="connsiteY7" fmla="*/ 9947 h 488949"/>
                <a:gd name="connsiteX8" fmla="*/ 118120 w 292100"/>
                <a:gd name="connsiteY8" fmla="*/ 17178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5910 w 292100"/>
                <a:gd name="connsiteY7" fmla="*/ 9947 h 488949"/>
                <a:gd name="connsiteX8" fmla="*/ 119858 w 292100"/>
                <a:gd name="connsiteY8" fmla="*/ 25711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5910 w 292100"/>
                <a:gd name="connsiteY7" fmla="*/ 9947 h 488949"/>
                <a:gd name="connsiteX8" fmla="*/ 119858 w 292100"/>
                <a:gd name="connsiteY8" fmla="*/ 25711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5910 w 292100"/>
                <a:gd name="connsiteY7" fmla="*/ 9947 h 488949"/>
                <a:gd name="connsiteX8" fmla="*/ 119858 w 292100"/>
                <a:gd name="connsiteY8" fmla="*/ 25711 h 488949"/>
                <a:gd name="connsiteX9" fmla="*/ 45819 w 292100"/>
                <a:gd name="connsiteY9" fmla="*/ 35901 h 488949"/>
                <a:gd name="connsiteX10" fmla="*/ 0 w 292100"/>
                <a:gd name="connsiteY10" fmla="*/ 31749 h 488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2100" h="488949">
                  <a:moveTo>
                    <a:pt x="0" y="31749"/>
                  </a:moveTo>
                  <a:lnTo>
                    <a:pt x="87742" y="483259"/>
                  </a:lnTo>
                  <a:lnTo>
                    <a:pt x="146050" y="488949"/>
                  </a:lnTo>
                  <a:lnTo>
                    <a:pt x="190500" y="482599"/>
                  </a:lnTo>
                  <a:lnTo>
                    <a:pt x="241300" y="469899"/>
                  </a:lnTo>
                  <a:lnTo>
                    <a:pt x="292100" y="444499"/>
                  </a:lnTo>
                  <a:lnTo>
                    <a:pt x="215900" y="0"/>
                  </a:lnTo>
                  <a:lnTo>
                    <a:pt x="175910" y="9947"/>
                  </a:lnTo>
                  <a:lnTo>
                    <a:pt x="119858" y="25711"/>
                  </a:lnTo>
                  <a:cubicBezTo>
                    <a:pt x="86262" y="28952"/>
                    <a:pt x="70885" y="34401"/>
                    <a:pt x="45819" y="35901"/>
                  </a:cubicBezTo>
                  <a:lnTo>
                    <a:pt x="0" y="31749"/>
                  </a:lnTo>
                  <a:close/>
                </a:path>
              </a:pathLst>
            </a:cu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" name="グループ化 11"/>
          <p:cNvGrpSpPr/>
          <p:nvPr/>
        </p:nvGrpSpPr>
        <p:grpSpPr>
          <a:xfrm rot="21260270" flipH="1">
            <a:off x="2302520" y="2466128"/>
            <a:ext cx="377631" cy="531237"/>
            <a:chOff x="7078667" y="1806979"/>
            <a:chExt cx="460143" cy="647700"/>
          </a:xfrm>
        </p:grpSpPr>
        <p:sp>
          <p:nvSpPr>
            <p:cNvPr id="13" name="フリーフォーム 12"/>
            <p:cNvSpPr/>
            <p:nvPr/>
          </p:nvSpPr>
          <p:spPr>
            <a:xfrm>
              <a:off x="7078667" y="1806979"/>
              <a:ext cx="460143" cy="647700"/>
            </a:xfrm>
            <a:custGeom>
              <a:avLst/>
              <a:gdLst>
                <a:gd name="connsiteX0" fmla="*/ 0 w 463550"/>
                <a:gd name="connsiteY0" fmla="*/ 38100 h 647700"/>
                <a:gd name="connsiteX1" fmla="*/ 419100 w 463550"/>
                <a:gd name="connsiteY1" fmla="*/ 0 h 647700"/>
                <a:gd name="connsiteX2" fmla="*/ 463550 w 463550"/>
                <a:gd name="connsiteY2" fmla="*/ 342900 h 647700"/>
                <a:gd name="connsiteX3" fmla="*/ 387350 w 463550"/>
                <a:gd name="connsiteY3" fmla="*/ 628650 h 647700"/>
                <a:gd name="connsiteX4" fmla="*/ 222250 w 463550"/>
                <a:gd name="connsiteY4" fmla="*/ 647700 h 647700"/>
                <a:gd name="connsiteX5" fmla="*/ 63500 w 463550"/>
                <a:gd name="connsiteY5" fmla="*/ 400050 h 647700"/>
                <a:gd name="connsiteX6" fmla="*/ 0 w 463550"/>
                <a:gd name="connsiteY6" fmla="*/ 38100 h 647700"/>
                <a:gd name="connsiteX0" fmla="*/ 0 w 460143"/>
                <a:gd name="connsiteY0" fmla="*/ 61074 h 647700"/>
                <a:gd name="connsiteX1" fmla="*/ 415693 w 460143"/>
                <a:gd name="connsiteY1" fmla="*/ 0 h 647700"/>
                <a:gd name="connsiteX2" fmla="*/ 460143 w 460143"/>
                <a:gd name="connsiteY2" fmla="*/ 342900 h 647700"/>
                <a:gd name="connsiteX3" fmla="*/ 383943 w 460143"/>
                <a:gd name="connsiteY3" fmla="*/ 628650 h 647700"/>
                <a:gd name="connsiteX4" fmla="*/ 218843 w 460143"/>
                <a:gd name="connsiteY4" fmla="*/ 647700 h 647700"/>
                <a:gd name="connsiteX5" fmla="*/ 60093 w 460143"/>
                <a:gd name="connsiteY5" fmla="*/ 400050 h 647700"/>
                <a:gd name="connsiteX6" fmla="*/ 0 w 460143"/>
                <a:gd name="connsiteY6" fmla="*/ 61074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0143" h="647700">
                  <a:moveTo>
                    <a:pt x="0" y="61074"/>
                  </a:moveTo>
                  <a:lnTo>
                    <a:pt x="415693" y="0"/>
                  </a:lnTo>
                  <a:lnTo>
                    <a:pt x="460143" y="342900"/>
                  </a:lnTo>
                  <a:lnTo>
                    <a:pt x="383943" y="628650"/>
                  </a:lnTo>
                  <a:lnTo>
                    <a:pt x="218843" y="647700"/>
                  </a:lnTo>
                  <a:lnTo>
                    <a:pt x="60093" y="400050"/>
                  </a:lnTo>
                  <a:lnTo>
                    <a:pt x="0" y="61074"/>
                  </a:lnTo>
                  <a:close/>
                </a:path>
              </a:pathLst>
            </a:cu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7260828" y="1943055"/>
              <a:ext cx="144000" cy="144000"/>
            </a:xfrm>
            <a:prstGeom prst="ellipse">
              <a:avLst/>
            </a:prstGeom>
            <a:ln w="38100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" name="グループ化 23"/>
          <p:cNvGrpSpPr/>
          <p:nvPr/>
        </p:nvGrpSpPr>
        <p:grpSpPr>
          <a:xfrm rot="166655">
            <a:off x="894222" y="2025077"/>
            <a:ext cx="2684688" cy="2777582"/>
            <a:chOff x="672745" y="1550916"/>
            <a:chExt cx="2684688" cy="2777582"/>
          </a:xfrm>
        </p:grpSpPr>
        <p:grpSp>
          <p:nvGrpSpPr>
            <p:cNvPr id="25" name="グループ化 24"/>
            <p:cNvGrpSpPr/>
            <p:nvPr/>
          </p:nvGrpSpPr>
          <p:grpSpPr>
            <a:xfrm rot="1444554" flipH="1">
              <a:off x="1745181" y="2341882"/>
              <a:ext cx="1612252" cy="1986616"/>
              <a:chOff x="3684749" y="2301044"/>
              <a:chExt cx="2165409" cy="2697202"/>
            </a:xfrm>
          </p:grpSpPr>
          <p:sp>
            <p:nvSpPr>
              <p:cNvPr id="39" name="フリーフォーム 38"/>
              <p:cNvSpPr/>
              <p:nvPr/>
            </p:nvSpPr>
            <p:spPr>
              <a:xfrm>
                <a:off x="3684749" y="4499771"/>
                <a:ext cx="419100" cy="498475"/>
              </a:xfrm>
              <a:custGeom>
                <a:avLst/>
                <a:gdLst>
                  <a:gd name="connsiteX0" fmla="*/ 377825 w 419100"/>
                  <a:gd name="connsiteY0" fmla="*/ 0 h 498475"/>
                  <a:gd name="connsiteX1" fmla="*/ 168275 w 419100"/>
                  <a:gd name="connsiteY1" fmla="*/ 254000 h 498475"/>
                  <a:gd name="connsiteX2" fmla="*/ 98425 w 419100"/>
                  <a:gd name="connsiteY2" fmla="*/ 346075 h 498475"/>
                  <a:gd name="connsiteX3" fmla="*/ 28575 w 419100"/>
                  <a:gd name="connsiteY3" fmla="*/ 441325 h 498475"/>
                  <a:gd name="connsiteX4" fmla="*/ 0 w 419100"/>
                  <a:gd name="connsiteY4" fmla="*/ 498475 h 498475"/>
                  <a:gd name="connsiteX5" fmla="*/ 171450 w 419100"/>
                  <a:gd name="connsiteY5" fmla="*/ 330200 h 498475"/>
                  <a:gd name="connsiteX6" fmla="*/ 419100 w 419100"/>
                  <a:gd name="connsiteY6" fmla="*/ 31750 h 498475"/>
                  <a:gd name="connsiteX7" fmla="*/ 377825 w 419100"/>
                  <a:gd name="connsiteY7" fmla="*/ 0 h 498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9100" h="498475">
                    <a:moveTo>
                      <a:pt x="377825" y="0"/>
                    </a:moveTo>
                    <a:lnTo>
                      <a:pt x="168275" y="254000"/>
                    </a:lnTo>
                    <a:lnTo>
                      <a:pt x="98425" y="346075"/>
                    </a:lnTo>
                    <a:lnTo>
                      <a:pt x="28575" y="441325"/>
                    </a:lnTo>
                    <a:lnTo>
                      <a:pt x="0" y="498475"/>
                    </a:lnTo>
                    <a:lnTo>
                      <a:pt x="171450" y="330200"/>
                    </a:lnTo>
                    <a:lnTo>
                      <a:pt x="419100" y="31750"/>
                    </a:lnTo>
                    <a:lnTo>
                      <a:pt x="377825" y="0"/>
                    </a:lnTo>
                    <a:close/>
                  </a:path>
                </a:pathLst>
              </a:cu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0" name="フリーフォーム 39"/>
              <p:cNvSpPr/>
              <p:nvPr/>
            </p:nvSpPr>
            <p:spPr>
              <a:xfrm>
                <a:off x="3983258" y="2301044"/>
                <a:ext cx="1866900" cy="2316480"/>
              </a:xfrm>
              <a:custGeom>
                <a:avLst/>
                <a:gdLst>
                  <a:gd name="connsiteX0" fmla="*/ 1714500 w 1866900"/>
                  <a:gd name="connsiteY0" fmla="*/ 0 h 2316480"/>
                  <a:gd name="connsiteX1" fmla="*/ 251460 w 1866900"/>
                  <a:gd name="connsiteY1" fmla="*/ 1821180 h 2316480"/>
                  <a:gd name="connsiteX2" fmla="*/ 76200 w 1866900"/>
                  <a:gd name="connsiteY2" fmla="*/ 2065020 h 2316480"/>
                  <a:gd name="connsiteX3" fmla="*/ 0 w 1866900"/>
                  <a:gd name="connsiteY3" fmla="*/ 2286000 h 2316480"/>
                  <a:gd name="connsiteX4" fmla="*/ 60960 w 1866900"/>
                  <a:gd name="connsiteY4" fmla="*/ 2316480 h 2316480"/>
                  <a:gd name="connsiteX5" fmla="*/ 1866900 w 1866900"/>
                  <a:gd name="connsiteY5" fmla="*/ 99060 h 2316480"/>
                  <a:gd name="connsiteX6" fmla="*/ 1714500 w 1866900"/>
                  <a:gd name="connsiteY6" fmla="*/ 0 h 2316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66900" h="2316480">
                    <a:moveTo>
                      <a:pt x="1714500" y="0"/>
                    </a:moveTo>
                    <a:lnTo>
                      <a:pt x="251460" y="1821180"/>
                    </a:lnTo>
                    <a:lnTo>
                      <a:pt x="76200" y="2065020"/>
                    </a:lnTo>
                    <a:lnTo>
                      <a:pt x="0" y="2286000"/>
                    </a:lnTo>
                    <a:lnTo>
                      <a:pt x="60960" y="2316480"/>
                    </a:lnTo>
                    <a:lnTo>
                      <a:pt x="1866900" y="99060"/>
                    </a:lnTo>
                    <a:lnTo>
                      <a:pt x="1714500" y="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6" name="グループ化 25"/>
            <p:cNvGrpSpPr>
              <a:grpSpLocks noChangeAspect="1"/>
            </p:cNvGrpSpPr>
            <p:nvPr/>
          </p:nvGrpSpPr>
          <p:grpSpPr>
            <a:xfrm rot="19212806" flipH="1">
              <a:off x="672745" y="2723200"/>
              <a:ext cx="2155458" cy="1435523"/>
              <a:chOff x="5784597" y="2369402"/>
              <a:chExt cx="2637286" cy="1698288"/>
            </a:xfrm>
          </p:grpSpPr>
          <p:pic>
            <p:nvPicPr>
              <p:cNvPr id="34" name="図 33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440" t="3307"/>
              <a:stretch/>
            </p:blipFill>
            <p:spPr>
              <a:xfrm rot="7104250">
                <a:off x="7125396" y="2771202"/>
                <a:ext cx="879048" cy="1713927"/>
              </a:xfrm>
              <a:prstGeom prst="rect">
                <a:avLst/>
              </a:prstGeom>
            </p:spPr>
          </p:pic>
          <p:sp>
            <p:nvSpPr>
              <p:cNvPr id="35" name="フリーフォーム 34"/>
              <p:cNvSpPr/>
              <p:nvPr/>
            </p:nvSpPr>
            <p:spPr>
              <a:xfrm>
                <a:off x="5784597" y="2369402"/>
                <a:ext cx="1692000" cy="1447800"/>
              </a:xfrm>
              <a:custGeom>
                <a:avLst/>
                <a:gdLst>
                  <a:gd name="connsiteX0" fmla="*/ 0 w 1684020"/>
                  <a:gd name="connsiteY0" fmla="*/ 114300 h 1447800"/>
                  <a:gd name="connsiteX1" fmla="*/ 1584960 w 1684020"/>
                  <a:gd name="connsiteY1" fmla="*/ 1447800 h 1447800"/>
                  <a:gd name="connsiteX2" fmla="*/ 1684020 w 1684020"/>
                  <a:gd name="connsiteY2" fmla="*/ 1295400 h 1447800"/>
                  <a:gd name="connsiteX3" fmla="*/ 121920 w 1684020"/>
                  <a:gd name="connsiteY3" fmla="*/ 0 h 1447800"/>
                  <a:gd name="connsiteX4" fmla="*/ 0 w 1684020"/>
                  <a:gd name="connsiteY4" fmla="*/ 1143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4020" h="1447800">
                    <a:moveTo>
                      <a:pt x="0" y="114300"/>
                    </a:moveTo>
                    <a:lnTo>
                      <a:pt x="1584960" y="1447800"/>
                    </a:lnTo>
                    <a:lnTo>
                      <a:pt x="1684020" y="1295400"/>
                    </a:lnTo>
                    <a:lnTo>
                      <a:pt x="121920" y="0"/>
                    </a:lnTo>
                    <a:lnTo>
                      <a:pt x="0" y="11430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grpSp>
            <p:nvGrpSpPr>
              <p:cNvPr id="36" name="グループ化 35"/>
              <p:cNvGrpSpPr/>
              <p:nvPr/>
            </p:nvGrpSpPr>
            <p:grpSpPr>
              <a:xfrm>
                <a:off x="7248128" y="3181408"/>
                <a:ext cx="611981" cy="645319"/>
                <a:chOff x="7248128" y="3181408"/>
                <a:chExt cx="611981" cy="645319"/>
              </a:xfrm>
            </p:grpSpPr>
            <p:sp>
              <p:nvSpPr>
                <p:cNvPr id="37" name="フリーフォーム 36"/>
                <p:cNvSpPr/>
                <p:nvPr/>
              </p:nvSpPr>
              <p:spPr>
                <a:xfrm>
                  <a:off x="7248128" y="3181408"/>
                  <a:ext cx="611981" cy="645319"/>
                </a:xfrm>
                <a:custGeom>
                  <a:avLst/>
                  <a:gdLst>
                    <a:gd name="connsiteX0" fmla="*/ 0 w 611981"/>
                    <a:gd name="connsiteY0" fmla="*/ 164306 h 645319"/>
                    <a:gd name="connsiteX1" fmla="*/ 128587 w 611981"/>
                    <a:gd name="connsiteY1" fmla="*/ 297656 h 645319"/>
                    <a:gd name="connsiteX2" fmla="*/ 130968 w 611981"/>
                    <a:gd name="connsiteY2" fmla="*/ 350044 h 645319"/>
                    <a:gd name="connsiteX3" fmla="*/ 23812 w 611981"/>
                    <a:gd name="connsiteY3" fmla="*/ 435769 h 645319"/>
                    <a:gd name="connsiteX4" fmla="*/ 16668 w 611981"/>
                    <a:gd name="connsiteY4" fmla="*/ 454819 h 645319"/>
                    <a:gd name="connsiteX5" fmla="*/ 11906 w 611981"/>
                    <a:gd name="connsiteY5" fmla="*/ 478631 h 645319"/>
                    <a:gd name="connsiteX6" fmla="*/ 4762 w 611981"/>
                    <a:gd name="connsiteY6" fmla="*/ 519113 h 645319"/>
                    <a:gd name="connsiteX7" fmla="*/ 2381 w 611981"/>
                    <a:gd name="connsiteY7" fmla="*/ 545306 h 645319"/>
                    <a:gd name="connsiteX8" fmla="*/ 23812 w 611981"/>
                    <a:gd name="connsiteY8" fmla="*/ 578644 h 645319"/>
                    <a:gd name="connsiteX9" fmla="*/ 45243 w 611981"/>
                    <a:gd name="connsiteY9" fmla="*/ 600075 h 645319"/>
                    <a:gd name="connsiteX10" fmla="*/ 73818 w 611981"/>
                    <a:gd name="connsiteY10" fmla="*/ 626269 h 645319"/>
                    <a:gd name="connsiteX11" fmla="*/ 109537 w 611981"/>
                    <a:gd name="connsiteY11" fmla="*/ 628650 h 645319"/>
                    <a:gd name="connsiteX12" fmla="*/ 152400 w 611981"/>
                    <a:gd name="connsiteY12" fmla="*/ 631031 h 645319"/>
                    <a:gd name="connsiteX13" fmla="*/ 183356 w 611981"/>
                    <a:gd name="connsiteY13" fmla="*/ 614363 h 645319"/>
                    <a:gd name="connsiteX14" fmla="*/ 209550 w 611981"/>
                    <a:gd name="connsiteY14" fmla="*/ 592931 h 645319"/>
                    <a:gd name="connsiteX15" fmla="*/ 238125 w 611981"/>
                    <a:gd name="connsiteY15" fmla="*/ 573881 h 645319"/>
                    <a:gd name="connsiteX16" fmla="*/ 257175 w 611981"/>
                    <a:gd name="connsiteY16" fmla="*/ 550069 h 645319"/>
                    <a:gd name="connsiteX17" fmla="*/ 273843 w 611981"/>
                    <a:gd name="connsiteY17" fmla="*/ 533400 h 645319"/>
                    <a:gd name="connsiteX18" fmla="*/ 302418 w 611981"/>
                    <a:gd name="connsiteY18" fmla="*/ 507206 h 645319"/>
                    <a:gd name="connsiteX19" fmla="*/ 323850 w 611981"/>
                    <a:gd name="connsiteY19" fmla="*/ 507206 h 645319"/>
                    <a:gd name="connsiteX20" fmla="*/ 357187 w 611981"/>
                    <a:gd name="connsiteY20" fmla="*/ 550069 h 645319"/>
                    <a:gd name="connsiteX21" fmla="*/ 388143 w 611981"/>
                    <a:gd name="connsiteY21" fmla="*/ 581025 h 645319"/>
                    <a:gd name="connsiteX22" fmla="*/ 450056 w 611981"/>
                    <a:gd name="connsiteY22" fmla="*/ 645319 h 645319"/>
                    <a:gd name="connsiteX23" fmla="*/ 507206 w 611981"/>
                    <a:gd name="connsiteY23" fmla="*/ 628650 h 645319"/>
                    <a:gd name="connsiteX24" fmla="*/ 542925 w 611981"/>
                    <a:gd name="connsiteY24" fmla="*/ 597694 h 645319"/>
                    <a:gd name="connsiteX25" fmla="*/ 569118 w 611981"/>
                    <a:gd name="connsiteY25" fmla="*/ 583406 h 645319"/>
                    <a:gd name="connsiteX26" fmla="*/ 583406 w 611981"/>
                    <a:gd name="connsiteY26" fmla="*/ 561975 h 645319"/>
                    <a:gd name="connsiteX27" fmla="*/ 592931 w 611981"/>
                    <a:gd name="connsiteY27" fmla="*/ 545306 h 645319"/>
                    <a:gd name="connsiteX28" fmla="*/ 607218 w 611981"/>
                    <a:gd name="connsiteY28" fmla="*/ 521494 h 645319"/>
                    <a:gd name="connsiteX29" fmla="*/ 611981 w 611981"/>
                    <a:gd name="connsiteY29" fmla="*/ 500063 h 645319"/>
                    <a:gd name="connsiteX30" fmla="*/ 421481 w 611981"/>
                    <a:gd name="connsiteY30" fmla="*/ 292894 h 645319"/>
                    <a:gd name="connsiteX31" fmla="*/ 461962 w 611981"/>
                    <a:gd name="connsiteY31" fmla="*/ 261938 h 645319"/>
                    <a:gd name="connsiteX32" fmla="*/ 514350 w 611981"/>
                    <a:gd name="connsiteY32" fmla="*/ 330994 h 645319"/>
                    <a:gd name="connsiteX33" fmla="*/ 545306 w 611981"/>
                    <a:gd name="connsiteY33" fmla="*/ 333375 h 645319"/>
                    <a:gd name="connsiteX34" fmla="*/ 561975 w 611981"/>
                    <a:gd name="connsiteY34" fmla="*/ 333375 h 645319"/>
                    <a:gd name="connsiteX35" fmla="*/ 571500 w 611981"/>
                    <a:gd name="connsiteY35" fmla="*/ 297656 h 645319"/>
                    <a:gd name="connsiteX36" fmla="*/ 371475 w 611981"/>
                    <a:gd name="connsiteY36" fmla="*/ 76200 h 645319"/>
                    <a:gd name="connsiteX37" fmla="*/ 347662 w 611981"/>
                    <a:gd name="connsiteY37" fmla="*/ 73819 h 645319"/>
                    <a:gd name="connsiteX38" fmla="*/ 335756 w 611981"/>
                    <a:gd name="connsiteY38" fmla="*/ 90488 h 645319"/>
                    <a:gd name="connsiteX39" fmla="*/ 323850 w 611981"/>
                    <a:gd name="connsiteY39" fmla="*/ 97631 h 645319"/>
                    <a:gd name="connsiteX40" fmla="*/ 323850 w 611981"/>
                    <a:gd name="connsiteY40" fmla="*/ 119063 h 645319"/>
                    <a:gd name="connsiteX41" fmla="*/ 402431 w 611981"/>
                    <a:gd name="connsiteY41" fmla="*/ 200025 h 645319"/>
                    <a:gd name="connsiteX42" fmla="*/ 361950 w 611981"/>
                    <a:gd name="connsiteY42" fmla="*/ 230981 h 645319"/>
                    <a:gd name="connsiteX43" fmla="*/ 169068 w 611981"/>
                    <a:gd name="connsiteY43" fmla="*/ 0 h 645319"/>
                    <a:gd name="connsiteX44" fmla="*/ 173831 w 611981"/>
                    <a:gd name="connsiteY44" fmla="*/ 28575 h 645319"/>
                    <a:gd name="connsiteX45" fmla="*/ 173831 w 611981"/>
                    <a:gd name="connsiteY45" fmla="*/ 52388 h 645319"/>
                    <a:gd name="connsiteX46" fmla="*/ 161925 w 611981"/>
                    <a:gd name="connsiteY46" fmla="*/ 83344 h 645319"/>
                    <a:gd name="connsiteX47" fmla="*/ 130968 w 611981"/>
                    <a:gd name="connsiteY47" fmla="*/ 109538 h 645319"/>
                    <a:gd name="connsiteX48" fmla="*/ 109537 w 611981"/>
                    <a:gd name="connsiteY48" fmla="*/ 123825 h 645319"/>
                    <a:gd name="connsiteX49" fmla="*/ 88106 w 611981"/>
                    <a:gd name="connsiteY49" fmla="*/ 145256 h 645319"/>
                    <a:gd name="connsiteX50" fmla="*/ 57150 w 611981"/>
                    <a:gd name="connsiteY50" fmla="*/ 166688 h 645319"/>
                    <a:gd name="connsiteX51" fmla="*/ 0 w 611981"/>
                    <a:gd name="connsiteY51" fmla="*/ 164306 h 645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</a:cxnLst>
                  <a:rect l="l" t="t" r="r" b="b"/>
                  <a:pathLst>
                    <a:path w="611981" h="645319">
                      <a:moveTo>
                        <a:pt x="0" y="164306"/>
                      </a:moveTo>
                      <a:lnTo>
                        <a:pt x="128587" y="297656"/>
                      </a:lnTo>
                      <a:lnTo>
                        <a:pt x="130968" y="350044"/>
                      </a:lnTo>
                      <a:lnTo>
                        <a:pt x="23812" y="435769"/>
                      </a:lnTo>
                      <a:lnTo>
                        <a:pt x="16668" y="454819"/>
                      </a:lnTo>
                      <a:lnTo>
                        <a:pt x="11906" y="478631"/>
                      </a:lnTo>
                      <a:lnTo>
                        <a:pt x="4762" y="519113"/>
                      </a:lnTo>
                      <a:lnTo>
                        <a:pt x="2381" y="545306"/>
                      </a:lnTo>
                      <a:lnTo>
                        <a:pt x="23812" y="578644"/>
                      </a:lnTo>
                      <a:lnTo>
                        <a:pt x="45243" y="600075"/>
                      </a:lnTo>
                      <a:lnTo>
                        <a:pt x="73818" y="626269"/>
                      </a:lnTo>
                      <a:lnTo>
                        <a:pt x="109537" y="628650"/>
                      </a:lnTo>
                      <a:lnTo>
                        <a:pt x="152400" y="631031"/>
                      </a:lnTo>
                      <a:lnTo>
                        <a:pt x="183356" y="614363"/>
                      </a:lnTo>
                      <a:lnTo>
                        <a:pt x="209550" y="592931"/>
                      </a:lnTo>
                      <a:lnTo>
                        <a:pt x="238125" y="573881"/>
                      </a:lnTo>
                      <a:lnTo>
                        <a:pt x="257175" y="550069"/>
                      </a:lnTo>
                      <a:lnTo>
                        <a:pt x="273843" y="533400"/>
                      </a:lnTo>
                      <a:lnTo>
                        <a:pt x="302418" y="507206"/>
                      </a:lnTo>
                      <a:lnTo>
                        <a:pt x="323850" y="507206"/>
                      </a:lnTo>
                      <a:lnTo>
                        <a:pt x="357187" y="550069"/>
                      </a:lnTo>
                      <a:lnTo>
                        <a:pt x="388143" y="581025"/>
                      </a:lnTo>
                      <a:lnTo>
                        <a:pt x="450056" y="645319"/>
                      </a:lnTo>
                      <a:lnTo>
                        <a:pt x="507206" y="628650"/>
                      </a:lnTo>
                      <a:lnTo>
                        <a:pt x="542925" y="597694"/>
                      </a:lnTo>
                      <a:lnTo>
                        <a:pt x="569118" y="583406"/>
                      </a:lnTo>
                      <a:lnTo>
                        <a:pt x="583406" y="561975"/>
                      </a:lnTo>
                      <a:lnTo>
                        <a:pt x="592931" y="545306"/>
                      </a:lnTo>
                      <a:lnTo>
                        <a:pt x="607218" y="521494"/>
                      </a:lnTo>
                      <a:lnTo>
                        <a:pt x="611981" y="500063"/>
                      </a:lnTo>
                      <a:lnTo>
                        <a:pt x="421481" y="292894"/>
                      </a:lnTo>
                      <a:lnTo>
                        <a:pt x="461962" y="261938"/>
                      </a:lnTo>
                      <a:lnTo>
                        <a:pt x="514350" y="330994"/>
                      </a:lnTo>
                      <a:lnTo>
                        <a:pt x="545306" y="333375"/>
                      </a:lnTo>
                      <a:lnTo>
                        <a:pt x="561975" y="333375"/>
                      </a:lnTo>
                      <a:lnTo>
                        <a:pt x="571500" y="297656"/>
                      </a:lnTo>
                      <a:lnTo>
                        <a:pt x="371475" y="76200"/>
                      </a:lnTo>
                      <a:lnTo>
                        <a:pt x="347662" y="73819"/>
                      </a:lnTo>
                      <a:lnTo>
                        <a:pt x="335756" y="90488"/>
                      </a:lnTo>
                      <a:lnTo>
                        <a:pt x="323850" y="97631"/>
                      </a:lnTo>
                      <a:lnTo>
                        <a:pt x="323850" y="119063"/>
                      </a:lnTo>
                      <a:lnTo>
                        <a:pt x="402431" y="200025"/>
                      </a:lnTo>
                      <a:lnTo>
                        <a:pt x="361950" y="230981"/>
                      </a:lnTo>
                      <a:lnTo>
                        <a:pt x="169068" y="0"/>
                      </a:lnTo>
                      <a:lnTo>
                        <a:pt x="173831" y="28575"/>
                      </a:lnTo>
                      <a:lnTo>
                        <a:pt x="173831" y="52388"/>
                      </a:lnTo>
                      <a:lnTo>
                        <a:pt x="161925" y="83344"/>
                      </a:lnTo>
                      <a:lnTo>
                        <a:pt x="130968" y="109538"/>
                      </a:lnTo>
                      <a:lnTo>
                        <a:pt x="109537" y="123825"/>
                      </a:lnTo>
                      <a:lnTo>
                        <a:pt x="88106" y="145256"/>
                      </a:lnTo>
                      <a:lnTo>
                        <a:pt x="57150" y="166688"/>
                      </a:lnTo>
                      <a:lnTo>
                        <a:pt x="0" y="164306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38" name="円/楕円 37"/>
                <p:cNvSpPr/>
                <p:nvPr/>
              </p:nvSpPr>
              <p:spPr>
                <a:xfrm>
                  <a:off x="7287072" y="3603150"/>
                  <a:ext cx="180000" cy="180000"/>
                </a:xfrm>
                <a:prstGeom prst="ellipse">
                  <a:avLst/>
                </a:prstGeom>
                <a:solidFill>
                  <a:schemeClr val="tx1"/>
                </a:solidFill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</p:grpSp>
        <p:grpSp>
          <p:nvGrpSpPr>
            <p:cNvPr id="27" name="グループ化 26"/>
            <p:cNvGrpSpPr/>
            <p:nvPr/>
          </p:nvGrpSpPr>
          <p:grpSpPr>
            <a:xfrm rot="21093615" flipH="1">
              <a:off x="2005438" y="1550916"/>
              <a:ext cx="377631" cy="948417"/>
              <a:chOff x="5478143" y="1515784"/>
              <a:chExt cx="460143" cy="1156339"/>
            </a:xfrm>
          </p:grpSpPr>
          <p:grpSp>
            <p:nvGrpSpPr>
              <p:cNvPr id="28" name="グループ化 27"/>
              <p:cNvGrpSpPr/>
              <p:nvPr/>
            </p:nvGrpSpPr>
            <p:grpSpPr>
              <a:xfrm rot="178564">
                <a:off x="5503001" y="1515784"/>
                <a:ext cx="292100" cy="539832"/>
                <a:chOff x="6261758" y="1510145"/>
                <a:chExt cx="292100" cy="539832"/>
              </a:xfrm>
            </p:grpSpPr>
            <p:sp>
              <p:nvSpPr>
                <p:cNvPr id="32" name="正方形/長方形 31"/>
                <p:cNvSpPr/>
                <p:nvPr/>
              </p:nvSpPr>
              <p:spPr>
                <a:xfrm rot="20889979">
                  <a:off x="6392287" y="1972910"/>
                  <a:ext cx="144016" cy="77067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33" name="フリーフォーム 32"/>
                <p:cNvSpPr/>
                <p:nvPr/>
              </p:nvSpPr>
              <p:spPr>
                <a:xfrm rot="21482179">
                  <a:off x="6261758" y="1510145"/>
                  <a:ext cx="292100" cy="488950"/>
                </a:xfrm>
                <a:custGeom>
                  <a:avLst/>
                  <a:gdLst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46050 w 292100"/>
                    <a:gd name="connsiteY8" fmla="*/ 12700 h 469900"/>
                    <a:gd name="connsiteX9" fmla="*/ 88900 w 292100"/>
                    <a:gd name="connsiteY9" fmla="*/ 25400 h 469900"/>
                    <a:gd name="connsiteX10" fmla="*/ 0 w 292100"/>
                    <a:gd name="connsiteY10" fmla="*/ 12700 h 469900"/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46050 w 292100"/>
                    <a:gd name="connsiteY8" fmla="*/ 12700 h 469900"/>
                    <a:gd name="connsiteX9" fmla="*/ 60325 w 292100"/>
                    <a:gd name="connsiteY9" fmla="*/ 27781 h 469900"/>
                    <a:gd name="connsiteX10" fmla="*/ 0 w 292100"/>
                    <a:gd name="connsiteY10" fmla="*/ 12700 h 469900"/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17475 w 292100"/>
                    <a:gd name="connsiteY8" fmla="*/ 17462 h 469900"/>
                    <a:gd name="connsiteX9" fmla="*/ 60325 w 292100"/>
                    <a:gd name="connsiteY9" fmla="*/ 27781 h 469900"/>
                    <a:gd name="connsiteX10" fmla="*/ 0 w 292100"/>
                    <a:gd name="connsiteY10" fmla="*/ 12700 h 469900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7475 w 292100"/>
                    <a:gd name="connsiteY8" fmla="*/ 29368 h 481806"/>
                    <a:gd name="connsiteX9" fmla="*/ 60325 w 292100"/>
                    <a:gd name="connsiteY9" fmla="*/ 39687 h 481806"/>
                    <a:gd name="connsiteX10" fmla="*/ 0 w 292100"/>
                    <a:gd name="connsiteY10" fmla="*/ 24606 h 481806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9856 w 292100"/>
                    <a:gd name="connsiteY8" fmla="*/ 34130 h 481806"/>
                    <a:gd name="connsiteX9" fmla="*/ 60325 w 292100"/>
                    <a:gd name="connsiteY9" fmla="*/ 39687 h 481806"/>
                    <a:gd name="connsiteX10" fmla="*/ 0 w 292100"/>
                    <a:gd name="connsiteY10" fmla="*/ 24606 h 481806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9856 w 292100"/>
                    <a:gd name="connsiteY8" fmla="*/ 34130 h 481806"/>
                    <a:gd name="connsiteX9" fmla="*/ 50800 w 292100"/>
                    <a:gd name="connsiteY9" fmla="*/ 42068 h 481806"/>
                    <a:gd name="connsiteX10" fmla="*/ 0 w 292100"/>
                    <a:gd name="connsiteY10" fmla="*/ 24606 h 481806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9856 w 292100"/>
                    <a:gd name="connsiteY8" fmla="*/ 41273 h 488949"/>
                    <a:gd name="connsiteX9" fmla="*/ 50800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5094 w 292100"/>
                    <a:gd name="connsiteY8" fmla="*/ 41273 h 488949"/>
                    <a:gd name="connsiteX9" fmla="*/ 50800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5094 w 292100"/>
                    <a:gd name="connsiteY8" fmla="*/ 41273 h 488949"/>
                    <a:gd name="connsiteX9" fmla="*/ 46038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4060 w 292100"/>
                    <a:gd name="connsiteY8" fmla="*/ 27022 h 488949"/>
                    <a:gd name="connsiteX9" fmla="*/ 46038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4060 w 292100"/>
                    <a:gd name="connsiteY8" fmla="*/ 27022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4060 w 292100"/>
                    <a:gd name="connsiteY8" fmla="*/ 27022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9858 w 292100"/>
                    <a:gd name="connsiteY8" fmla="*/ 25711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9858 w 292100"/>
                    <a:gd name="connsiteY8" fmla="*/ 25711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9858 w 292100"/>
                    <a:gd name="connsiteY8" fmla="*/ 25711 h 488949"/>
                    <a:gd name="connsiteX9" fmla="*/ 45819 w 292100"/>
                    <a:gd name="connsiteY9" fmla="*/ 35901 h 488949"/>
                    <a:gd name="connsiteX10" fmla="*/ 0 w 292100"/>
                    <a:gd name="connsiteY10" fmla="*/ 31749 h 4889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92100" h="488949">
                      <a:moveTo>
                        <a:pt x="0" y="31749"/>
                      </a:moveTo>
                      <a:lnTo>
                        <a:pt x="87742" y="483259"/>
                      </a:lnTo>
                      <a:lnTo>
                        <a:pt x="146050" y="488949"/>
                      </a:lnTo>
                      <a:lnTo>
                        <a:pt x="190500" y="482599"/>
                      </a:lnTo>
                      <a:lnTo>
                        <a:pt x="241300" y="469899"/>
                      </a:lnTo>
                      <a:lnTo>
                        <a:pt x="292100" y="444499"/>
                      </a:lnTo>
                      <a:lnTo>
                        <a:pt x="215900" y="0"/>
                      </a:lnTo>
                      <a:lnTo>
                        <a:pt x="175910" y="9947"/>
                      </a:lnTo>
                      <a:lnTo>
                        <a:pt x="119858" y="25711"/>
                      </a:lnTo>
                      <a:cubicBezTo>
                        <a:pt x="86262" y="28952"/>
                        <a:pt x="70885" y="34401"/>
                        <a:pt x="45819" y="35901"/>
                      </a:cubicBezTo>
                      <a:lnTo>
                        <a:pt x="0" y="31749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  <p:grpSp>
            <p:nvGrpSpPr>
              <p:cNvPr id="29" name="グループ化 28"/>
              <p:cNvGrpSpPr/>
              <p:nvPr/>
            </p:nvGrpSpPr>
            <p:grpSpPr>
              <a:xfrm>
                <a:off x="5478143" y="2024423"/>
                <a:ext cx="460143" cy="647700"/>
                <a:chOff x="7078667" y="1806979"/>
                <a:chExt cx="460143" cy="647700"/>
              </a:xfrm>
            </p:grpSpPr>
            <p:sp>
              <p:nvSpPr>
                <p:cNvPr id="30" name="フリーフォーム 29"/>
                <p:cNvSpPr/>
                <p:nvPr/>
              </p:nvSpPr>
              <p:spPr>
                <a:xfrm>
                  <a:off x="7078667" y="1806979"/>
                  <a:ext cx="460143" cy="647700"/>
                </a:xfrm>
                <a:custGeom>
                  <a:avLst/>
                  <a:gdLst>
                    <a:gd name="connsiteX0" fmla="*/ 0 w 463550"/>
                    <a:gd name="connsiteY0" fmla="*/ 38100 h 647700"/>
                    <a:gd name="connsiteX1" fmla="*/ 419100 w 463550"/>
                    <a:gd name="connsiteY1" fmla="*/ 0 h 647700"/>
                    <a:gd name="connsiteX2" fmla="*/ 463550 w 463550"/>
                    <a:gd name="connsiteY2" fmla="*/ 342900 h 647700"/>
                    <a:gd name="connsiteX3" fmla="*/ 387350 w 463550"/>
                    <a:gd name="connsiteY3" fmla="*/ 628650 h 647700"/>
                    <a:gd name="connsiteX4" fmla="*/ 222250 w 463550"/>
                    <a:gd name="connsiteY4" fmla="*/ 647700 h 647700"/>
                    <a:gd name="connsiteX5" fmla="*/ 63500 w 463550"/>
                    <a:gd name="connsiteY5" fmla="*/ 400050 h 647700"/>
                    <a:gd name="connsiteX6" fmla="*/ 0 w 463550"/>
                    <a:gd name="connsiteY6" fmla="*/ 38100 h 647700"/>
                    <a:gd name="connsiteX0" fmla="*/ 0 w 460143"/>
                    <a:gd name="connsiteY0" fmla="*/ 61074 h 647700"/>
                    <a:gd name="connsiteX1" fmla="*/ 415693 w 460143"/>
                    <a:gd name="connsiteY1" fmla="*/ 0 h 647700"/>
                    <a:gd name="connsiteX2" fmla="*/ 460143 w 460143"/>
                    <a:gd name="connsiteY2" fmla="*/ 342900 h 647700"/>
                    <a:gd name="connsiteX3" fmla="*/ 383943 w 460143"/>
                    <a:gd name="connsiteY3" fmla="*/ 628650 h 647700"/>
                    <a:gd name="connsiteX4" fmla="*/ 218843 w 460143"/>
                    <a:gd name="connsiteY4" fmla="*/ 647700 h 647700"/>
                    <a:gd name="connsiteX5" fmla="*/ 60093 w 460143"/>
                    <a:gd name="connsiteY5" fmla="*/ 400050 h 647700"/>
                    <a:gd name="connsiteX6" fmla="*/ 0 w 460143"/>
                    <a:gd name="connsiteY6" fmla="*/ 61074 h 647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60143" h="647700">
                      <a:moveTo>
                        <a:pt x="0" y="61074"/>
                      </a:moveTo>
                      <a:lnTo>
                        <a:pt x="415693" y="0"/>
                      </a:lnTo>
                      <a:lnTo>
                        <a:pt x="460143" y="342900"/>
                      </a:lnTo>
                      <a:lnTo>
                        <a:pt x="383943" y="628650"/>
                      </a:lnTo>
                      <a:lnTo>
                        <a:pt x="218843" y="647700"/>
                      </a:lnTo>
                      <a:lnTo>
                        <a:pt x="60093" y="400050"/>
                      </a:lnTo>
                      <a:lnTo>
                        <a:pt x="0" y="61074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31" name="円/楕円 30"/>
                <p:cNvSpPr/>
                <p:nvPr/>
              </p:nvSpPr>
              <p:spPr>
                <a:xfrm>
                  <a:off x="7260828" y="1943055"/>
                  <a:ext cx="144000" cy="144000"/>
                </a:xfrm>
                <a:prstGeom prst="ellips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3998212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2.59259E-6 L 0.24974 -0.0087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87" y="-44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L 0.15976 -0.0101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82" y="-509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0.22161 0.0192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81" y="94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4.44444E-6 L 0.23047 -0.0796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23" y="-3981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1.85185E-6 L 0.18346 -0.0726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-363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0.28204 0.0210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02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パワポでコンパスイラストをつくる方法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885656" y="1582797"/>
            <a:ext cx="669674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コンパスの作り方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/>
              <a:t>①図形から、線→フリーフォームを選択</a:t>
            </a:r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②＋のカーソルを動かしながらマウスクリックして</a:t>
            </a:r>
            <a:endParaRPr kumimoji="1" lang="en-US" altLang="ja-JP" dirty="0" smtClean="0"/>
          </a:p>
          <a:p>
            <a:r>
              <a:rPr kumimoji="1" lang="ja-JP" altLang="en-US" dirty="0" smtClean="0"/>
              <a:t>ポイントを打ちます。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③最後に線をつなげてダブルクリックして終了</a:t>
            </a:r>
            <a:endParaRPr kumimoji="1" lang="ja-JP" altLang="en-US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779745" y="1694300"/>
            <a:ext cx="3624125" cy="6160898"/>
            <a:chOff x="3192193" y="789671"/>
            <a:chExt cx="3624125" cy="6160898"/>
          </a:xfrm>
        </p:grpSpPr>
        <p:pic>
          <p:nvPicPr>
            <p:cNvPr id="15" name="図 1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609" b="3468"/>
            <a:stretch/>
          </p:blipFill>
          <p:spPr>
            <a:xfrm>
              <a:off x="3192193" y="789671"/>
              <a:ext cx="1839805" cy="3077901"/>
            </a:xfrm>
            <a:prstGeom prst="rect">
              <a:avLst/>
            </a:prstGeom>
            <a:ln>
              <a:noFill/>
            </a:ln>
          </p:spPr>
        </p:pic>
        <p:sp>
          <p:nvSpPr>
            <p:cNvPr id="16" name="正方形/長方形 15"/>
            <p:cNvSpPr/>
            <p:nvPr/>
          </p:nvSpPr>
          <p:spPr>
            <a:xfrm>
              <a:off x="4976718" y="3872569"/>
              <a:ext cx="1839600" cy="3078000"/>
            </a:xfrm>
            <a:prstGeom prst="rect">
              <a:avLst/>
            </a:prstGeom>
            <a:noFill/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2527219" y="4246299"/>
            <a:ext cx="1839600" cy="3078000"/>
          </a:xfrm>
          <a:prstGeom prst="rect">
            <a:avLst/>
          </a:prstGeom>
          <a:noFill/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936" y="2473665"/>
            <a:ext cx="3265713" cy="2330872"/>
          </a:xfrm>
          <a:prstGeom prst="rect">
            <a:avLst/>
          </a:prstGeom>
        </p:spPr>
      </p:pic>
      <p:sp>
        <p:nvSpPr>
          <p:cNvPr id="4" name="円/楕円 3"/>
          <p:cNvSpPr/>
          <p:nvPr/>
        </p:nvSpPr>
        <p:spPr>
          <a:xfrm>
            <a:off x="7972018" y="4414709"/>
            <a:ext cx="360040" cy="36004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45212">
            <a:off x="3223483" y="2132512"/>
            <a:ext cx="962159" cy="2310615"/>
          </a:xfrm>
          <a:prstGeom prst="rect">
            <a:avLst/>
          </a:prstGeom>
        </p:spPr>
      </p:pic>
      <p:grpSp>
        <p:nvGrpSpPr>
          <p:cNvPr id="21" name="グループ化 20"/>
          <p:cNvGrpSpPr/>
          <p:nvPr/>
        </p:nvGrpSpPr>
        <p:grpSpPr>
          <a:xfrm>
            <a:off x="3271939" y="2187465"/>
            <a:ext cx="288032" cy="288000"/>
            <a:chOff x="5015880" y="5458614"/>
            <a:chExt cx="288032" cy="288000"/>
          </a:xfrm>
        </p:grpSpPr>
        <p:cxnSp>
          <p:nvCxnSpPr>
            <p:cNvPr id="18" name="直線コネクタ 17"/>
            <p:cNvCxnSpPr/>
            <p:nvPr/>
          </p:nvCxnSpPr>
          <p:spPr>
            <a:xfrm>
              <a:off x="5015880" y="5589240"/>
              <a:ext cx="288032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 flipV="1">
              <a:off x="5159896" y="5458614"/>
              <a:ext cx="0" cy="28800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フリーフォーム 24"/>
          <p:cNvSpPr/>
          <p:nvPr/>
        </p:nvSpPr>
        <p:spPr>
          <a:xfrm>
            <a:off x="3252841" y="2309353"/>
            <a:ext cx="725714" cy="2090057"/>
          </a:xfrm>
          <a:custGeom>
            <a:avLst/>
            <a:gdLst>
              <a:gd name="connsiteX0" fmla="*/ 0 w 725714"/>
              <a:gd name="connsiteY0" fmla="*/ 58057 h 2090057"/>
              <a:gd name="connsiteX1" fmla="*/ 653143 w 725714"/>
              <a:gd name="connsiteY1" fmla="*/ 2090057 h 2090057"/>
              <a:gd name="connsiteX2" fmla="*/ 711200 w 725714"/>
              <a:gd name="connsiteY2" fmla="*/ 2061029 h 2090057"/>
              <a:gd name="connsiteX3" fmla="*/ 725714 w 725714"/>
              <a:gd name="connsiteY3" fmla="*/ 1843314 h 2090057"/>
              <a:gd name="connsiteX4" fmla="*/ 174172 w 725714"/>
              <a:gd name="connsiteY4" fmla="*/ 0 h 2090057"/>
              <a:gd name="connsiteX5" fmla="*/ 0 w 725714"/>
              <a:gd name="connsiteY5" fmla="*/ 58057 h 2090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714" h="2090057">
                <a:moveTo>
                  <a:pt x="0" y="58057"/>
                </a:moveTo>
                <a:lnTo>
                  <a:pt x="653143" y="2090057"/>
                </a:lnTo>
                <a:lnTo>
                  <a:pt x="711200" y="2061029"/>
                </a:lnTo>
                <a:lnTo>
                  <a:pt x="725714" y="1843314"/>
                </a:lnTo>
                <a:lnTo>
                  <a:pt x="174172" y="0"/>
                </a:lnTo>
                <a:lnTo>
                  <a:pt x="0" y="58057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4250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パワポでコンパスイラストをつくる方法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885656" y="1582797"/>
            <a:ext cx="669674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コンパスの作り方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/>
              <a:t>④左のような、各パーツをフリーフォームで</a:t>
            </a:r>
            <a:endParaRPr kumimoji="1" lang="en-US" altLang="ja-JP" dirty="0" smtClean="0"/>
          </a:p>
          <a:p>
            <a:r>
              <a:rPr kumimoji="1" lang="ja-JP" altLang="en-US" dirty="0" smtClean="0"/>
              <a:t>作ります。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⑤コンパスの形にして、グループ化すれば完成です。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2527219" y="4246299"/>
            <a:ext cx="1839600" cy="3078000"/>
          </a:xfrm>
          <a:prstGeom prst="rect">
            <a:avLst/>
          </a:prstGeom>
          <a:noFill/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0" name="フリーフォーム 19"/>
          <p:cNvSpPr/>
          <p:nvPr/>
        </p:nvSpPr>
        <p:spPr>
          <a:xfrm rot="1611209" flipH="1">
            <a:off x="2996166" y="4788942"/>
            <a:ext cx="312040" cy="367150"/>
          </a:xfrm>
          <a:custGeom>
            <a:avLst/>
            <a:gdLst>
              <a:gd name="connsiteX0" fmla="*/ 377825 w 419100"/>
              <a:gd name="connsiteY0" fmla="*/ 0 h 498475"/>
              <a:gd name="connsiteX1" fmla="*/ 168275 w 419100"/>
              <a:gd name="connsiteY1" fmla="*/ 254000 h 498475"/>
              <a:gd name="connsiteX2" fmla="*/ 98425 w 419100"/>
              <a:gd name="connsiteY2" fmla="*/ 346075 h 498475"/>
              <a:gd name="connsiteX3" fmla="*/ 28575 w 419100"/>
              <a:gd name="connsiteY3" fmla="*/ 441325 h 498475"/>
              <a:gd name="connsiteX4" fmla="*/ 0 w 419100"/>
              <a:gd name="connsiteY4" fmla="*/ 498475 h 498475"/>
              <a:gd name="connsiteX5" fmla="*/ 171450 w 419100"/>
              <a:gd name="connsiteY5" fmla="*/ 330200 h 498475"/>
              <a:gd name="connsiteX6" fmla="*/ 419100 w 419100"/>
              <a:gd name="connsiteY6" fmla="*/ 31750 h 498475"/>
              <a:gd name="connsiteX7" fmla="*/ 377825 w 419100"/>
              <a:gd name="connsiteY7" fmla="*/ 0 h 498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9100" h="498475">
                <a:moveTo>
                  <a:pt x="377825" y="0"/>
                </a:moveTo>
                <a:lnTo>
                  <a:pt x="168275" y="254000"/>
                </a:lnTo>
                <a:lnTo>
                  <a:pt x="98425" y="346075"/>
                </a:lnTo>
                <a:lnTo>
                  <a:pt x="28575" y="441325"/>
                </a:lnTo>
                <a:lnTo>
                  <a:pt x="0" y="498475"/>
                </a:lnTo>
                <a:lnTo>
                  <a:pt x="171450" y="330200"/>
                </a:lnTo>
                <a:lnTo>
                  <a:pt x="419100" y="31750"/>
                </a:lnTo>
                <a:lnTo>
                  <a:pt x="377825" y="0"/>
                </a:lnTo>
                <a:close/>
              </a:path>
            </a:pathLst>
          </a:cu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フリーフォーム 21"/>
          <p:cNvSpPr/>
          <p:nvPr/>
        </p:nvSpPr>
        <p:spPr>
          <a:xfrm rot="1611209" flipH="1">
            <a:off x="2714312" y="2861147"/>
            <a:ext cx="1389998" cy="1706196"/>
          </a:xfrm>
          <a:custGeom>
            <a:avLst/>
            <a:gdLst>
              <a:gd name="connsiteX0" fmla="*/ 1714500 w 1866900"/>
              <a:gd name="connsiteY0" fmla="*/ 0 h 2316480"/>
              <a:gd name="connsiteX1" fmla="*/ 251460 w 1866900"/>
              <a:gd name="connsiteY1" fmla="*/ 1821180 h 2316480"/>
              <a:gd name="connsiteX2" fmla="*/ 76200 w 1866900"/>
              <a:gd name="connsiteY2" fmla="*/ 2065020 h 2316480"/>
              <a:gd name="connsiteX3" fmla="*/ 0 w 1866900"/>
              <a:gd name="connsiteY3" fmla="*/ 2286000 h 2316480"/>
              <a:gd name="connsiteX4" fmla="*/ 60960 w 1866900"/>
              <a:gd name="connsiteY4" fmla="*/ 2316480 h 2316480"/>
              <a:gd name="connsiteX5" fmla="*/ 1866900 w 1866900"/>
              <a:gd name="connsiteY5" fmla="*/ 99060 h 2316480"/>
              <a:gd name="connsiteX6" fmla="*/ 1714500 w 1866900"/>
              <a:gd name="connsiteY6" fmla="*/ 0 h 2316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66900" h="2316480">
                <a:moveTo>
                  <a:pt x="1714500" y="0"/>
                </a:moveTo>
                <a:lnTo>
                  <a:pt x="251460" y="1821180"/>
                </a:lnTo>
                <a:lnTo>
                  <a:pt x="76200" y="2065020"/>
                </a:lnTo>
                <a:lnTo>
                  <a:pt x="0" y="2286000"/>
                </a:lnTo>
                <a:lnTo>
                  <a:pt x="60960" y="2316480"/>
                </a:lnTo>
                <a:lnTo>
                  <a:pt x="1866900" y="99060"/>
                </a:lnTo>
                <a:lnTo>
                  <a:pt x="1714500" y="0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40" t="3307"/>
          <a:stretch/>
        </p:blipFill>
        <p:spPr>
          <a:xfrm rot="12275211" flipH="1">
            <a:off x="1494471" y="3720063"/>
            <a:ext cx="743039" cy="1400795"/>
          </a:xfrm>
          <a:prstGeom prst="rect">
            <a:avLst/>
          </a:prstGeom>
        </p:spPr>
      </p:pic>
      <p:sp>
        <p:nvSpPr>
          <p:cNvPr id="24" name="フリーフォーム 23"/>
          <p:cNvSpPr/>
          <p:nvPr/>
        </p:nvSpPr>
        <p:spPr>
          <a:xfrm rot="19379461" flipH="1">
            <a:off x="823679" y="2769559"/>
            <a:ext cx="1382874" cy="1223791"/>
          </a:xfrm>
          <a:custGeom>
            <a:avLst/>
            <a:gdLst>
              <a:gd name="connsiteX0" fmla="*/ 0 w 1684020"/>
              <a:gd name="connsiteY0" fmla="*/ 114300 h 1447800"/>
              <a:gd name="connsiteX1" fmla="*/ 1584960 w 1684020"/>
              <a:gd name="connsiteY1" fmla="*/ 1447800 h 1447800"/>
              <a:gd name="connsiteX2" fmla="*/ 1684020 w 1684020"/>
              <a:gd name="connsiteY2" fmla="*/ 1295400 h 1447800"/>
              <a:gd name="connsiteX3" fmla="*/ 121920 w 1684020"/>
              <a:gd name="connsiteY3" fmla="*/ 0 h 1447800"/>
              <a:gd name="connsiteX4" fmla="*/ 0 w 1684020"/>
              <a:gd name="connsiteY4" fmla="*/ 1143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4020" h="1447800">
                <a:moveTo>
                  <a:pt x="0" y="114300"/>
                </a:moveTo>
                <a:lnTo>
                  <a:pt x="1584960" y="1447800"/>
                </a:lnTo>
                <a:lnTo>
                  <a:pt x="1684020" y="1295400"/>
                </a:lnTo>
                <a:lnTo>
                  <a:pt x="121920" y="0"/>
                </a:lnTo>
                <a:lnTo>
                  <a:pt x="0" y="114300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 rot="19379461" flipH="1">
            <a:off x="963041" y="4419871"/>
            <a:ext cx="500173" cy="1121423"/>
            <a:chOff x="7248128" y="3181408"/>
            <a:chExt cx="611981" cy="1326694"/>
          </a:xfrm>
        </p:grpSpPr>
        <p:sp>
          <p:nvSpPr>
            <p:cNvPr id="27" name="フリーフォーム 26"/>
            <p:cNvSpPr/>
            <p:nvPr/>
          </p:nvSpPr>
          <p:spPr>
            <a:xfrm>
              <a:off x="7248128" y="3181408"/>
              <a:ext cx="611981" cy="645319"/>
            </a:xfrm>
            <a:custGeom>
              <a:avLst/>
              <a:gdLst>
                <a:gd name="connsiteX0" fmla="*/ 0 w 611981"/>
                <a:gd name="connsiteY0" fmla="*/ 164306 h 645319"/>
                <a:gd name="connsiteX1" fmla="*/ 128587 w 611981"/>
                <a:gd name="connsiteY1" fmla="*/ 297656 h 645319"/>
                <a:gd name="connsiteX2" fmla="*/ 130968 w 611981"/>
                <a:gd name="connsiteY2" fmla="*/ 350044 h 645319"/>
                <a:gd name="connsiteX3" fmla="*/ 23812 w 611981"/>
                <a:gd name="connsiteY3" fmla="*/ 435769 h 645319"/>
                <a:gd name="connsiteX4" fmla="*/ 16668 w 611981"/>
                <a:gd name="connsiteY4" fmla="*/ 454819 h 645319"/>
                <a:gd name="connsiteX5" fmla="*/ 11906 w 611981"/>
                <a:gd name="connsiteY5" fmla="*/ 478631 h 645319"/>
                <a:gd name="connsiteX6" fmla="*/ 4762 w 611981"/>
                <a:gd name="connsiteY6" fmla="*/ 519113 h 645319"/>
                <a:gd name="connsiteX7" fmla="*/ 2381 w 611981"/>
                <a:gd name="connsiteY7" fmla="*/ 545306 h 645319"/>
                <a:gd name="connsiteX8" fmla="*/ 23812 w 611981"/>
                <a:gd name="connsiteY8" fmla="*/ 578644 h 645319"/>
                <a:gd name="connsiteX9" fmla="*/ 45243 w 611981"/>
                <a:gd name="connsiteY9" fmla="*/ 600075 h 645319"/>
                <a:gd name="connsiteX10" fmla="*/ 73818 w 611981"/>
                <a:gd name="connsiteY10" fmla="*/ 626269 h 645319"/>
                <a:gd name="connsiteX11" fmla="*/ 109537 w 611981"/>
                <a:gd name="connsiteY11" fmla="*/ 628650 h 645319"/>
                <a:gd name="connsiteX12" fmla="*/ 152400 w 611981"/>
                <a:gd name="connsiteY12" fmla="*/ 631031 h 645319"/>
                <a:gd name="connsiteX13" fmla="*/ 183356 w 611981"/>
                <a:gd name="connsiteY13" fmla="*/ 614363 h 645319"/>
                <a:gd name="connsiteX14" fmla="*/ 209550 w 611981"/>
                <a:gd name="connsiteY14" fmla="*/ 592931 h 645319"/>
                <a:gd name="connsiteX15" fmla="*/ 238125 w 611981"/>
                <a:gd name="connsiteY15" fmla="*/ 573881 h 645319"/>
                <a:gd name="connsiteX16" fmla="*/ 257175 w 611981"/>
                <a:gd name="connsiteY16" fmla="*/ 550069 h 645319"/>
                <a:gd name="connsiteX17" fmla="*/ 273843 w 611981"/>
                <a:gd name="connsiteY17" fmla="*/ 533400 h 645319"/>
                <a:gd name="connsiteX18" fmla="*/ 302418 w 611981"/>
                <a:gd name="connsiteY18" fmla="*/ 507206 h 645319"/>
                <a:gd name="connsiteX19" fmla="*/ 323850 w 611981"/>
                <a:gd name="connsiteY19" fmla="*/ 507206 h 645319"/>
                <a:gd name="connsiteX20" fmla="*/ 357187 w 611981"/>
                <a:gd name="connsiteY20" fmla="*/ 550069 h 645319"/>
                <a:gd name="connsiteX21" fmla="*/ 388143 w 611981"/>
                <a:gd name="connsiteY21" fmla="*/ 581025 h 645319"/>
                <a:gd name="connsiteX22" fmla="*/ 450056 w 611981"/>
                <a:gd name="connsiteY22" fmla="*/ 645319 h 645319"/>
                <a:gd name="connsiteX23" fmla="*/ 507206 w 611981"/>
                <a:gd name="connsiteY23" fmla="*/ 628650 h 645319"/>
                <a:gd name="connsiteX24" fmla="*/ 542925 w 611981"/>
                <a:gd name="connsiteY24" fmla="*/ 597694 h 645319"/>
                <a:gd name="connsiteX25" fmla="*/ 569118 w 611981"/>
                <a:gd name="connsiteY25" fmla="*/ 583406 h 645319"/>
                <a:gd name="connsiteX26" fmla="*/ 583406 w 611981"/>
                <a:gd name="connsiteY26" fmla="*/ 561975 h 645319"/>
                <a:gd name="connsiteX27" fmla="*/ 592931 w 611981"/>
                <a:gd name="connsiteY27" fmla="*/ 545306 h 645319"/>
                <a:gd name="connsiteX28" fmla="*/ 607218 w 611981"/>
                <a:gd name="connsiteY28" fmla="*/ 521494 h 645319"/>
                <a:gd name="connsiteX29" fmla="*/ 611981 w 611981"/>
                <a:gd name="connsiteY29" fmla="*/ 500063 h 645319"/>
                <a:gd name="connsiteX30" fmla="*/ 421481 w 611981"/>
                <a:gd name="connsiteY30" fmla="*/ 292894 h 645319"/>
                <a:gd name="connsiteX31" fmla="*/ 461962 w 611981"/>
                <a:gd name="connsiteY31" fmla="*/ 261938 h 645319"/>
                <a:gd name="connsiteX32" fmla="*/ 514350 w 611981"/>
                <a:gd name="connsiteY32" fmla="*/ 330994 h 645319"/>
                <a:gd name="connsiteX33" fmla="*/ 545306 w 611981"/>
                <a:gd name="connsiteY33" fmla="*/ 333375 h 645319"/>
                <a:gd name="connsiteX34" fmla="*/ 561975 w 611981"/>
                <a:gd name="connsiteY34" fmla="*/ 333375 h 645319"/>
                <a:gd name="connsiteX35" fmla="*/ 571500 w 611981"/>
                <a:gd name="connsiteY35" fmla="*/ 297656 h 645319"/>
                <a:gd name="connsiteX36" fmla="*/ 371475 w 611981"/>
                <a:gd name="connsiteY36" fmla="*/ 76200 h 645319"/>
                <a:gd name="connsiteX37" fmla="*/ 347662 w 611981"/>
                <a:gd name="connsiteY37" fmla="*/ 73819 h 645319"/>
                <a:gd name="connsiteX38" fmla="*/ 335756 w 611981"/>
                <a:gd name="connsiteY38" fmla="*/ 90488 h 645319"/>
                <a:gd name="connsiteX39" fmla="*/ 323850 w 611981"/>
                <a:gd name="connsiteY39" fmla="*/ 97631 h 645319"/>
                <a:gd name="connsiteX40" fmla="*/ 323850 w 611981"/>
                <a:gd name="connsiteY40" fmla="*/ 119063 h 645319"/>
                <a:gd name="connsiteX41" fmla="*/ 402431 w 611981"/>
                <a:gd name="connsiteY41" fmla="*/ 200025 h 645319"/>
                <a:gd name="connsiteX42" fmla="*/ 361950 w 611981"/>
                <a:gd name="connsiteY42" fmla="*/ 230981 h 645319"/>
                <a:gd name="connsiteX43" fmla="*/ 169068 w 611981"/>
                <a:gd name="connsiteY43" fmla="*/ 0 h 645319"/>
                <a:gd name="connsiteX44" fmla="*/ 173831 w 611981"/>
                <a:gd name="connsiteY44" fmla="*/ 28575 h 645319"/>
                <a:gd name="connsiteX45" fmla="*/ 173831 w 611981"/>
                <a:gd name="connsiteY45" fmla="*/ 52388 h 645319"/>
                <a:gd name="connsiteX46" fmla="*/ 161925 w 611981"/>
                <a:gd name="connsiteY46" fmla="*/ 83344 h 645319"/>
                <a:gd name="connsiteX47" fmla="*/ 130968 w 611981"/>
                <a:gd name="connsiteY47" fmla="*/ 109538 h 645319"/>
                <a:gd name="connsiteX48" fmla="*/ 109537 w 611981"/>
                <a:gd name="connsiteY48" fmla="*/ 123825 h 645319"/>
                <a:gd name="connsiteX49" fmla="*/ 88106 w 611981"/>
                <a:gd name="connsiteY49" fmla="*/ 145256 h 645319"/>
                <a:gd name="connsiteX50" fmla="*/ 57150 w 611981"/>
                <a:gd name="connsiteY50" fmla="*/ 166688 h 645319"/>
                <a:gd name="connsiteX51" fmla="*/ 0 w 611981"/>
                <a:gd name="connsiteY51" fmla="*/ 164306 h 645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611981" h="645319">
                  <a:moveTo>
                    <a:pt x="0" y="164306"/>
                  </a:moveTo>
                  <a:lnTo>
                    <a:pt x="128587" y="297656"/>
                  </a:lnTo>
                  <a:lnTo>
                    <a:pt x="130968" y="350044"/>
                  </a:lnTo>
                  <a:lnTo>
                    <a:pt x="23812" y="435769"/>
                  </a:lnTo>
                  <a:lnTo>
                    <a:pt x="16668" y="454819"/>
                  </a:lnTo>
                  <a:lnTo>
                    <a:pt x="11906" y="478631"/>
                  </a:lnTo>
                  <a:lnTo>
                    <a:pt x="4762" y="519113"/>
                  </a:lnTo>
                  <a:lnTo>
                    <a:pt x="2381" y="545306"/>
                  </a:lnTo>
                  <a:lnTo>
                    <a:pt x="23812" y="578644"/>
                  </a:lnTo>
                  <a:lnTo>
                    <a:pt x="45243" y="600075"/>
                  </a:lnTo>
                  <a:lnTo>
                    <a:pt x="73818" y="626269"/>
                  </a:lnTo>
                  <a:lnTo>
                    <a:pt x="109537" y="628650"/>
                  </a:lnTo>
                  <a:lnTo>
                    <a:pt x="152400" y="631031"/>
                  </a:lnTo>
                  <a:lnTo>
                    <a:pt x="183356" y="614363"/>
                  </a:lnTo>
                  <a:lnTo>
                    <a:pt x="209550" y="592931"/>
                  </a:lnTo>
                  <a:lnTo>
                    <a:pt x="238125" y="573881"/>
                  </a:lnTo>
                  <a:lnTo>
                    <a:pt x="257175" y="550069"/>
                  </a:lnTo>
                  <a:lnTo>
                    <a:pt x="273843" y="533400"/>
                  </a:lnTo>
                  <a:lnTo>
                    <a:pt x="302418" y="507206"/>
                  </a:lnTo>
                  <a:lnTo>
                    <a:pt x="323850" y="507206"/>
                  </a:lnTo>
                  <a:lnTo>
                    <a:pt x="357187" y="550069"/>
                  </a:lnTo>
                  <a:lnTo>
                    <a:pt x="388143" y="581025"/>
                  </a:lnTo>
                  <a:lnTo>
                    <a:pt x="450056" y="645319"/>
                  </a:lnTo>
                  <a:lnTo>
                    <a:pt x="507206" y="628650"/>
                  </a:lnTo>
                  <a:lnTo>
                    <a:pt x="542925" y="597694"/>
                  </a:lnTo>
                  <a:lnTo>
                    <a:pt x="569118" y="583406"/>
                  </a:lnTo>
                  <a:lnTo>
                    <a:pt x="583406" y="561975"/>
                  </a:lnTo>
                  <a:lnTo>
                    <a:pt x="592931" y="545306"/>
                  </a:lnTo>
                  <a:lnTo>
                    <a:pt x="607218" y="521494"/>
                  </a:lnTo>
                  <a:lnTo>
                    <a:pt x="611981" y="500063"/>
                  </a:lnTo>
                  <a:lnTo>
                    <a:pt x="421481" y="292894"/>
                  </a:lnTo>
                  <a:lnTo>
                    <a:pt x="461962" y="261938"/>
                  </a:lnTo>
                  <a:lnTo>
                    <a:pt x="514350" y="330994"/>
                  </a:lnTo>
                  <a:lnTo>
                    <a:pt x="545306" y="333375"/>
                  </a:lnTo>
                  <a:lnTo>
                    <a:pt x="561975" y="333375"/>
                  </a:lnTo>
                  <a:lnTo>
                    <a:pt x="571500" y="297656"/>
                  </a:lnTo>
                  <a:lnTo>
                    <a:pt x="371475" y="76200"/>
                  </a:lnTo>
                  <a:lnTo>
                    <a:pt x="347662" y="73819"/>
                  </a:lnTo>
                  <a:lnTo>
                    <a:pt x="335756" y="90488"/>
                  </a:lnTo>
                  <a:lnTo>
                    <a:pt x="323850" y="97631"/>
                  </a:lnTo>
                  <a:lnTo>
                    <a:pt x="323850" y="119063"/>
                  </a:lnTo>
                  <a:lnTo>
                    <a:pt x="402431" y="200025"/>
                  </a:lnTo>
                  <a:lnTo>
                    <a:pt x="361950" y="230981"/>
                  </a:lnTo>
                  <a:lnTo>
                    <a:pt x="169068" y="0"/>
                  </a:lnTo>
                  <a:lnTo>
                    <a:pt x="173831" y="28575"/>
                  </a:lnTo>
                  <a:lnTo>
                    <a:pt x="173831" y="52388"/>
                  </a:lnTo>
                  <a:lnTo>
                    <a:pt x="161925" y="83344"/>
                  </a:lnTo>
                  <a:lnTo>
                    <a:pt x="130968" y="109538"/>
                  </a:lnTo>
                  <a:lnTo>
                    <a:pt x="109537" y="123825"/>
                  </a:lnTo>
                  <a:lnTo>
                    <a:pt x="88106" y="145256"/>
                  </a:lnTo>
                  <a:lnTo>
                    <a:pt x="57150" y="166688"/>
                  </a:lnTo>
                  <a:lnTo>
                    <a:pt x="0" y="164306"/>
                  </a:lnTo>
                  <a:close/>
                </a:path>
              </a:pathLst>
            </a:cu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円/楕円 27"/>
            <p:cNvSpPr/>
            <p:nvPr/>
          </p:nvSpPr>
          <p:spPr>
            <a:xfrm>
              <a:off x="7608553" y="4328102"/>
              <a:ext cx="180000" cy="180000"/>
            </a:xfrm>
            <a:prstGeom prst="ellipse">
              <a:avLst/>
            </a:prstGeom>
            <a:solidFill>
              <a:schemeClr val="tx1"/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 rot="21081706" flipH="1">
            <a:off x="2375381" y="1671412"/>
            <a:ext cx="239721" cy="442764"/>
            <a:chOff x="6261758" y="1510145"/>
            <a:chExt cx="292100" cy="539832"/>
          </a:xfrm>
        </p:grpSpPr>
        <p:sp>
          <p:nvSpPr>
            <p:cNvPr id="30" name="正方形/長方形 29"/>
            <p:cNvSpPr/>
            <p:nvPr/>
          </p:nvSpPr>
          <p:spPr>
            <a:xfrm rot="20889979">
              <a:off x="6392287" y="1972910"/>
              <a:ext cx="144016" cy="7706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フリーフォーム 30"/>
            <p:cNvSpPr/>
            <p:nvPr/>
          </p:nvSpPr>
          <p:spPr>
            <a:xfrm rot="21482179">
              <a:off x="6261758" y="1510145"/>
              <a:ext cx="292100" cy="488950"/>
            </a:xfrm>
            <a:custGeom>
              <a:avLst/>
              <a:gdLst>
                <a:gd name="connsiteX0" fmla="*/ 0 w 292100"/>
                <a:gd name="connsiteY0" fmla="*/ 12700 h 469900"/>
                <a:gd name="connsiteX1" fmla="*/ 88900 w 292100"/>
                <a:gd name="connsiteY1" fmla="*/ 469900 h 469900"/>
                <a:gd name="connsiteX2" fmla="*/ 146050 w 292100"/>
                <a:gd name="connsiteY2" fmla="*/ 469900 h 469900"/>
                <a:gd name="connsiteX3" fmla="*/ 190500 w 292100"/>
                <a:gd name="connsiteY3" fmla="*/ 463550 h 469900"/>
                <a:gd name="connsiteX4" fmla="*/ 241300 w 292100"/>
                <a:gd name="connsiteY4" fmla="*/ 450850 h 469900"/>
                <a:gd name="connsiteX5" fmla="*/ 292100 w 292100"/>
                <a:gd name="connsiteY5" fmla="*/ 425450 h 469900"/>
                <a:gd name="connsiteX6" fmla="*/ 215900 w 292100"/>
                <a:gd name="connsiteY6" fmla="*/ 0 h 469900"/>
                <a:gd name="connsiteX7" fmla="*/ 177800 w 292100"/>
                <a:gd name="connsiteY7" fmla="*/ 6350 h 469900"/>
                <a:gd name="connsiteX8" fmla="*/ 146050 w 292100"/>
                <a:gd name="connsiteY8" fmla="*/ 12700 h 469900"/>
                <a:gd name="connsiteX9" fmla="*/ 88900 w 292100"/>
                <a:gd name="connsiteY9" fmla="*/ 25400 h 469900"/>
                <a:gd name="connsiteX10" fmla="*/ 0 w 292100"/>
                <a:gd name="connsiteY10" fmla="*/ 12700 h 469900"/>
                <a:gd name="connsiteX0" fmla="*/ 0 w 292100"/>
                <a:gd name="connsiteY0" fmla="*/ 12700 h 469900"/>
                <a:gd name="connsiteX1" fmla="*/ 88900 w 292100"/>
                <a:gd name="connsiteY1" fmla="*/ 469900 h 469900"/>
                <a:gd name="connsiteX2" fmla="*/ 146050 w 292100"/>
                <a:gd name="connsiteY2" fmla="*/ 469900 h 469900"/>
                <a:gd name="connsiteX3" fmla="*/ 190500 w 292100"/>
                <a:gd name="connsiteY3" fmla="*/ 463550 h 469900"/>
                <a:gd name="connsiteX4" fmla="*/ 241300 w 292100"/>
                <a:gd name="connsiteY4" fmla="*/ 450850 h 469900"/>
                <a:gd name="connsiteX5" fmla="*/ 292100 w 292100"/>
                <a:gd name="connsiteY5" fmla="*/ 425450 h 469900"/>
                <a:gd name="connsiteX6" fmla="*/ 215900 w 292100"/>
                <a:gd name="connsiteY6" fmla="*/ 0 h 469900"/>
                <a:gd name="connsiteX7" fmla="*/ 177800 w 292100"/>
                <a:gd name="connsiteY7" fmla="*/ 6350 h 469900"/>
                <a:gd name="connsiteX8" fmla="*/ 146050 w 292100"/>
                <a:gd name="connsiteY8" fmla="*/ 12700 h 469900"/>
                <a:gd name="connsiteX9" fmla="*/ 60325 w 292100"/>
                <a:gd name="connsiteY9" fmla="*/ 27781 h 469900"/>
                <a:gd name="connsiteX10" fmla="*/ 0 w 292100"/>
                <a:gd name="connsiteY10" fmla="*/ 12700 h 469900"/>
                <a:gd name="connsiteX0" fmla="*/ 0 w 292100"/>
                <a:gd name="connsiteY0" fmla="*/ 12700 h 469900"/>
                <a:gd name="connsiteX1" fmla="*/ 88900 w 292100"/>
                <a:gd name="connsiteY1" fmla="*/ 469900 h 469900"/>
                <a:gd name="connsiteX2" fmla="*/ 146050 w 292100"/>
                <a:gd name="connsiteY2" fmla="*/ 469900 h 469900"/>
                <a:gd name="connsiteX3" fmla="*/ 190500 w 292100"/>
                <a:gd name="connsiteY3" fmla="*/ 463550 h 469900"/>
                <a:gd name="connsiteX4" fmla="*/ 241300 w 292100"/>
                <a:gd name="connsiteY4" fmla="*/ 450850 h 469900"/>
                <a:gd name="connsiteX5" fmla="*/ 292100 w 292100"/>
                <a:gd name="connsiteY5" fmla="*/ 425450 h 469900"/>
                <a:gd name="connsiteX6" fmla="*/ 215900 w 292100"/>
                <a:gd name="connsiteY6" fmla="*/ 0 h 469900"/>
                <a:gd name="connsiteX7" fmla="*/ 177800 w 292100"/>
                <a:gd name="connsiteY7" fmla="*/ 6350 h 469900"/>
                <a:gd name="connsiteX8" fmla="*/ 117475 w 292100"/>
                <a:gd name="connsiteY8" fmla="*/ 17462 h 469900"/>
                <a:gd name="connsiteX9" fmla="*/ 60325 w 292100"/>
                <a:gd name="connsiteY9" fmla="*/ 27781 h 469900"/>
                <a:gd name="connsiteX10" fmla="*/ 0 w 292100"/>
                <a:gd name="connsiteY10" fmla="*/ 12700 h 469900"/>
                <a:gd name="connsiteX0" fmla="*/ 0 w 292100"/>
                <a:gd name="connsiteY0" fmla="*/ 24606 h 481806"/>
                <a:gd name="connsiteX1" fmla="*/ 88900 w 292100"/>
                <a:gd name="connsiteY1" fmla="*/ 481806 h 481806"/>
                <a:gd name="connsiteX2" fmla="*/ 146050 w 292100"/>
                <a:gd name="connsiteY2" fmla="*/ 481806 h 481806"/>
                <a:gd name="connsiteX3" fmla="*/ 190500 w 292100"/>
                <a:gd name="connsiteY3" fmla="*/ 475456 h 481806"/>
                <a:gd name="connsiteX4" fmla="*/ 241300 w 292100"/>
                <a:gd name="connsiteY4" fmla="*/ 462756 h 481806"/>
                <a:gd name="connsiteX5" fmla="*/ 292100 w 292100"/>
                <a:gd name="connsiteY5" fmla="*/ 437356 h 481806"/>
                <a:gd name="connsiteX6" fmla="*/ 215900 w 292100"/>
                <a:gd name="connsiteY6" fmla="*/ 0 h 481806"/>
                <a:gd name="connsiteX7" fmla="*/ 177800 w 292100"/>
                <a:gd name="connsiteY7" fmla="*/ 18256 h 481806"/>
                <a:gd name="connsiteX8" fmla="*/ 117475 w 292100"/>
                <a:gd name="connsiteY8" fmla="*/ 29368 h 481806"/>
                <a:gd name="connsiteX9" fmla="*/ 60325 w 292100"/>
                <a:gd name="connsiteY9" fmla="*/ 39687 h 481806"/>
                <a:gd name="connsiteX10" fmla="*/ 0 w 292100"/>
                <a:gd name="connsiteY10" fmla="*/ 24606 h 481806"/>
                <a:gd name="connsiteX0" fmla="*/ 0 w 292100"/>
                <a:gd name="connsiteY0" fmla="*/ 24606 h 481806"/>
                <a:gd name="connsiteX1" fmla="*/ 88900 w 292100"/>
                <a:gd name="connsiteY1" fmla="*/ 481806 h 481806"/>
                <a:gd name="connsiteX2" fmla="*/ 146050 w 292100"/>
                <a:gd name="connsiteY2" fmla="*/ 481806 h 481806"/>
                <a:gd name="connsiteX3" fmla="*/ 190500 w 292100"/>
                <a:gd name="connsiteY3" fmla="*/ 475456 h 481806"/>
                <a:gd name="connsiteX4" fmla="*/ 241300 w 292100"/>
                <a:gd name="connsiteY4" fmla="*/ 462756 h 481806"/>
                <a:gd name="connsiteX5" fmla="*/ 292100 w 292100"/>
                <a:gd name="connsiteY5" fmla="*/ 437356 h 481806"/>
                <a:gd name="connsiteX6" fmla="*/ 215900 w 292100"/>
                <a:gd name="connsiteY6" fmla="*/ 0 h 481806"/>
                <a:gd name="connsiteX7" fmla="*/ 177800 w 292100"/>
                <a:gd name="connsiteY7" fmla="*/ 18256 h 481806"/>
                <a:gd name="connsiteX8" fmla="*/ 119856 w 292100"/>
                <a:gd name="connsiteY8" fmla="*/ 34130 h 481806"/>
                <a:gd name="connsiteX9" fmla="*/ 60325 w 292100"/>
                <a:gd name="connsiteY9" fmla="*/ 39687 h 481806"/>
                <a:gd name="connsiteX10" fmla="*/ 0 w 292100"/>
                <a:gd name="connsiteY10" fmla="*/ 24606 h 481806"/>
                <a:gd name="connsiteX0" fmla="*/ 0 w 292100"/>
                <a:gd name="connsiteY0" fmla="*/ 24606 h 481806"/>
                <a:gd name="connsiteX1" fmla="*/ 88900 w 292100"/>
                <a:gd name="connsiteY1" fmla="*/ 481806 h 481806"/>
                <a:gd name="connsiteX2" fmla="*/ 146050 w 292100"/>
                <a:gd name="connsiteY2" fmla="*/ 481806 h 481806"/>
                <a:gd name="connsiteX3" fmla="*/ 190500 w 292100"/>
                <a:gd name="connsiteY3" fmla="*/ 475456 h 481806"/>
                <a:gd name="connsiteX4" fmla="*/ 241300 w 292100"/>
                <a:gd name="connsiteY4" fmla="*/ 462756 h 481806"/>
                <a:gd name="connsiteX5" fmla="*/ 292100 w 292100"/>
                <a:gd name="connsiteY5" fmla="*/ 437356 h 481806"/>
                <a:gd name="connsiteX6" fmla="*/ 215900 w 292100"/>
                <a:gd name="connsiteY6" fmla="*/ 0 h 481806"/>
                <a:gd name="connsiteX7" fmla="*/ 177800 w 292100"/>
                <a:gd name="connsiteY7" fmla="*/ 18256 h 481806"/>
                <a:gd name="connsiteX8" fmla="*/ 119856 w 292100"/>
                <a:gd name="connsiteY8" fmla="*/ 34130 h 481806"/>
                <a:gd name="connsiteX9" fmla="*/ 50800 w 292100"/>
                <a:gd name="connsiteY9" fmla="*/ 42068 h 481806"/>
                <a:gd name="connsiteX10" fmla="*/ 0 w 292100"/>
                <a:gd name="connsiteY10" fmla="*/ 24606 h 481806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9856 w 292100"/>
                <a:gd name="connsiteY8" fmla="*/ 41273 h 488949"/>
                <a:gd name="connsiteX9" fmla="*/ 50800 w 292100"/>
                <a:gd name="connsiteY9" fmla="*/ 49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5094 w 292100"/>
                <a:gd name="connsiteY8" fmla="*/ 41273 h 488949"/>
                <a:gd name="connsiteX9" fmla="*/ 50800 w 292100"/>
                <a:gd name="connsiteY9" fmla="*/ 49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5094 w 292100"/>
                <a:gd name="connsiteY8" fmla="*/ 41273 h 488949"/>
                <a:gd name="connsiteX9" fmla="*/ 46038 w 292100"/>
                <a:gd name="connsiteY9" fmla="*/ 49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4060 w 292100"/>
                <a:gd name="connsiteY8" fmla="*/ 27022 h 488949"/>
                <a:gd name="connsiteX9" fmla="*/ 46038 w 292100"/>
                <a:gd name="connsiteY9" fmla="*/ 49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7800 w 292100"/>
                <a:gd name="connsiteY7" fmla="*/ 25399 h 488949"/>
                <a:gd name="connsiteX8" fmla="*/ 114060 w 292100"/>
                <a:gd name="connsiteY8" fmla="*/ 27022 h 488949"/>
                <a:gd name="connsiteX9" fmla="*/ 45004 w 292100"/>
                <a:gd name="connsiteY9" fmla="*/ 3496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4060 w 292100"/>
                <a:gd name="connsiteY8" fmla="*/ 27022 h 488949"/>
                <a:gd name="connsiteX9" fmla="*/ 45004 w 292100"/>
                <a:gd name="connsiteY9" fmla="*/ 3496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8120 w 292100"/>
                <a:gd name="connsiteY8" fmla="*/ 17178 h 488949"/>
                <a:gd name="connsiteX9" fmla="*/ 45004 w 292100"/>
                <a:gd name="connsiteY9" fmla="*/ 3496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8120 w 292100"/>
                <a:gd name="connsiteY8" fmla="*/ 17178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8900 w 292100"/>
                <a:gd name="connsiteY1" fmla="*/ 48894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8120 w 292100"/>
                <a:gd name="connsiteY8" fmla="*/ 17178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1327 w 292100"/>
                <a:gd name="connsiteY7" fmla="*/ 1994 h 488949"/>
                <a:gd name="connsiteX8" fmla="*/ 118120 w 292100"/>
                <a:gd name="connsiteY8" fmla="*/ 17178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5910 w 292100"/>
                <a:gd name="connsiteY7" fmla="*/ 9947 h 488949"/>
                <a:gd name="connsiteX8" fmla="*/ 118120 w 292100"/>
                <a:gd name="connsiteY8" fmla="*/ 17178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5910 w 292100"/>
                <a:gd name="connsiteY7" fmla="*/ 9947 h 488949"/>
                <a:gd name="connsiteX8" fmla="*/ 119858 w 292100"/>
                <a:gd name="connsiteY8" fmla="*/ 25711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5910 w 292100"/>
                <a:gd name="connsiteY7" fmla="*/ 9947 h 488949"/>
                <a:gd name="connsiteX8" fmla="*/ 119858 w 292100"/>
                <a:gd name="connsiteY8" fmla="*/ 25711 h 488949"/>
                <a:gd name="connsiteX9" fmla="*/ 44659 w 292100"/>
                <a:gd name="connsiteY9" fmla="*/ 30211 h 488949"/>
                <a:gd name="connsiteX10" fmla="*/ 0 w 292100"/>
                <a:gd name="connsiteY10" fmla="*/ 31749 h 488949"/>
                <a:gd name="connsiteX0" fmla="*/ 0 w 292100"/>
                <a:gd name="connsiteY0" fmla="*/ 31749 h 488949"/>
                <a:gd name="connsiteX1" fmla="*/ 87742 w 292100"/>
                <a:gd name="connsiteY1" fmla="*/ 483259 h 488949"/>
                <a:gd name="connsiteX2" fmla="*/ 146050 w 292100"/>
                <a:gd name="connsiteY2" fmla="*/ 488949 h 488949"/>
                <a:gd name="connsiteX3" fmla="*/ 190500 w 292100"/>
                <a:gd name="connsiteY3" fmla="*/ 482599 h 488949"/>
                <a:gd name="connsiteX4" fmla="*/ 241300 w 292100"/>
                <a:gd name="connsiteY4" fmla="*/ 469899 h 488949"/>
                <a:gd name="connsiteX5" fmla="*/ 292100 w 292100"/>
                <a:gd name="connsiteY5" fmla="*/ 444499 h 488949"/>
                <a:gd name="connsiteX6" fmla="*/ 215900 w 292100"/>
                <a:gd name="connsiteY6" fmla="*/ 0 h 488949"/>
                <a:gd name="connsiteX7" fmla="*/ 175910 w 292100"/>
                <a:gd name="connsiteY7" fmla="*/ 9947 h 488949"/>
                <a:gd name="connsiteX8" fmla="*/ 119858 w 292100"/>
                <a:gd name="connsiteY8" fmla="*/ 25711 h 488949"/>
                <a:gd name="connsiteX9" fmla="*/ 45819 w 292100"/>
                <a:gd name="connsiteY9" fmla="*/ 35901 h 488949"/>
                <a:gd name="connsiteX10" fmla="*/ 0 w 292100"/>
                <a:gd name="connsiteY10" fmla="*/ 31749 h 488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2100" h="488949">
                  <a:moveTo>
                    <a:pt x="0" y="31749"/>
                  </a:moveTo>
                  <a:lnTo>
                    <a:pt x="87742" y="483259"/>
                  </a:lnTo>
                  <a:lnTo>
                    <a:pt x="146050" y="488949"/>
                  </a:lnTo>
                  <a:lnTo>
                    <a:pt x="190500" y="482599"/>
                  </a:lnTo>
                  <a:lnTo>
                    <a:pt x="241300" y="469899"/>
                  </a:lnTo>
                  <a:lnTo>
                    <a:pt x="292100" y="444499"/>
                  </a:lnTo>
                  <a:lnTo>
                    <a:pt x="215900" y="0"/>
                  </a:lnTo>
                  <a:lnTo>
                    <a:pt x="175910" y="9947"/>
                  </a:lnTo>
                  <a:lnTo>
                    <a:pt x="119858" y="25711"/>
                  </a:lnTo>
                  <a:cubicBezTo>
                    <a:pt x="86262" y="28952"/>
                    <a:pt x="70885" y="34401"/>
                    <a:pt x="45819" y="35901"/>
                  </a:cubicBezTo>
                  <a:lnTo>
                    <a:pt x="0" y="31749"/>
                  </a:lnTo>
                  <a:close/>
                </a:path>
              </a:pathLst>
            </a:cu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3" name="フリーフォーム 32"/>
          <p:cNvSpPr/>
          <p:nvPr/>
        </p:nvSpPr>
        <p:spPr>
          <a:xfrm rot="21260270" flipH="1">
            <a:off x="2963371" y="1981540"/>
            <a:ext cx="377631" cy="531237"/>
          </a:xfrm>
          <a:custGeom>
            <a:avLst/>
            <a:gdLst>
              <a:gd name="connsiteX0" fmla="*/ 0 w 463550"/>
              <a:gd name="connsiteY0" fmla="*/ 38100 h 647700"/>
              <a:gd name="connsiteX1" fmla="*/ 419100 w 463550"/>
              <a:gd name="connsiteY1" fmla="*/ 0 h 647700"/>
              <a:gd name="connsiteX2" fmla="*/ 463550 w 463550"/>
              <a:gd name="connsiteY2" fmla="*/ 342900 h 647700"/>
              <a:gd name="connsiteX3" fmla="*/ 387350 w 463550"/>
              <a:gd name="connsiteY3" fmla="*/ 628650 h 647700"/>
              <a:gd name="connsiteX4" fmla="*/ 222250 w 463550"/>
              <a:gd name="connsiteY4" fmla="*/ 647700 h 647700"/>
              <a:gd name="connsiteX5" fmla="*/ 63500 w 463550"/>
              <a:gd name="connsiteY5" fmla="*/ 400050 h 647700"/>
              <a:gd name="connsiteX6" fmla="*/ 0 w 463550"/>
              <a:gd name="connsiteY6" fmla="*/ 38100 h 647700"/>
              <a:gd name="connsiteX0" fmla="*/ 0 w 460143"/>
              <a:gd name="connsiteY0" fmla="*/ 61074 h 647700"/>
              <a:gd name="connsiteX1" fmla="*/ 415693 w 460143"/>
              <a:gd name="connsiteY1" fmla="*/ 0 h 647700"/>
              <a:gd name="connsiteX2" fmla="*/ 460143 w 460143"/>
              <a:gd name="connsiteY2" fmla="*/ 342900 h 647700"/>
              <a:gd name="connsiteX3" fmla="*/ 383943 w 460143"/>
              <a:gd name="connsiteY3" fmla="*/ 628650 h 647700"/>
              <a:gd name="connsiteX4" fmla="*/ 218843 w 460143"/>
              <a:gd name="connsiteY4" fmla="*/ 647700 h 647700"/>
              <a:gd name="connsiteX5" fmla="*/ 60093 w 460143"/>
              <a:gd name="connsiteY5" fmla="*/ 400050 h 647700"/>
              <a:gd name="connsiteX6" fmla="*/ 0 w 460143"/>
              <a:gd name="connsiteY6" fmla="*/ 61074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0143" h="647700">
                <a:moveTo>
                  <a:pt x="0" y="61074"/>
                </a:moveTo>
                <a:lnTo>
                  <a:pt x="415693" y="0"/>
                </a:lnTo>
                <a:lnTo>
                  <a:pt x="460143" y="342900"/>
                </a:lnTo>
                <a:lnTo>
                  <a:pt x="383943" y="628650"/>
                </a:lnTo>
                <a:lnTo>
                  <a:pt x="218843" y="647700"/>
                </a:lnTo>
                <a:lnTo>
                  <a:pt x="60093" y="400050"/>
                </a:lnTo>
                <a:lnTo>
                  <a:pt x="0" y="61074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4" name="円/楕円 33"/>
          <p:cNvSpPr/>
          <p:nvPr/>
        </p:nvSpPr>
        <p:spPr>
          <a:xfrm rot="21260270" flipH="1">
            <a:off x="3548768" y="2229574"/>
            <a:ext cx="118178" cy="118107"/>
          </a:xfrm>
          <a:prstGeom prst="ellipse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 rot="166655">
            <a:off x="4653198" y="3400497"/>
            <a:ext cx="2684688" cy="2777582"/>
            <a:chOff x="672745" y="1550916"/>
            <a:chExt cx="2684688" cy="2777582"/>
          </a:xfrm>
        </p:grpSpPr>
        <p:grpSp>
          <p:nvGrpSpPr>
            <p:cNvPr id="36" name="グループ化 35"/>
            <p:cNvGrpSpPr/>
            <p:nvPr/>
          </p:nvGrpSpPr>
          <p:grpSpPr>
            <a:xfrm rot="1444554" flipH="1">
              <a:off x="1745181" y="2341882"/>
              <a:ext cx="1612252" cy="1986616"/>
              <a:chOff x="3684749" y="2301044"/>
              <a:chExt cx="2165409" cy="2697202"/>
            </a:xfrm>
          </p:grpSpPr>
          <p:sp>
            <p:nvSpPr>
              <p:cNvPr id="50" name="フリーフォーム 49"/>
              <p:cNvSpPr/>
              <p:nvPr/>
            </p:nvSpPr>
            <p:spPr>
              <a:xfrm>
                <a:off x="3684749" y="4499771"/>
                <a:ext cx="419100" cy="498475"/>
              </a:xfrm>
              <a:custGeom>
                <a:avLst/>
                <a:gdLst>
                  <a:gd name="connsiteX0" fmla="*/ 377825 w 419100"/>
                  <a:gd name="connsiteY0" fmla="*/ 0 h 498475"/>
                  <a:gd name="connsiteX1" fmla="*/ 168275 w 419100"/>
                  <a:gd name="connsiteY1" fmla="*/ 254000 h 498475"/>
                  <a:gd name="connsiteX2" fmla="*/ 98425 w 419100"/>
                  <a:gd name="connsiteY2" fmla="*/ 346075 h 498475"/>
                  <a:gd name="connsiteX3" fmla="*/ 28575 w 419100"/>
                  <a:gd name="connsiteY3" fmla="*/ 441325 h 498475"/>
                  <a:gd name="connsiteX4" fmla="*/ 0 w 419100"/>
                  <a:gd name="connsiteY4" fmla="*/ 498475 h 498475"/>
                  <a:gd name="connsiteX5" fmla="*/ 171450 w 419100"/>
                  <a:gd name="connsiteY5" fmla="*/ 330200 h 498475"/>
                  <a:gd name="connsiteX6" fmla="*/ 419100 w 419100"/>
                  <a:gd name="connsiteY6" fmla="*/ 31750 h 498475"/>
                  <a:gd name="connsiteX7" fmla="*/ 377825 w 419100"/>
                  <a:gd name="connsiteY7" fmla="*/ 0 h 498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9100" h="498475">
                    <a:moveTo>
                      <a:pt x="377825" y="0"/>
                    </a:moveTo>
                    <a:lnTo>
                      <a:pt x="168275" y="254000"/>
                    </a:lnTo>
                    <a:lnTo>
                      <a:pt x="98425" y="346075"/>
                    </a:lnTo>
                    <a:lnTo>
                      <a:pt x="28575" y="441325"/>
                    </a:lnTo>
                    <a:lnTo>
                      <a:pt x="0" y="498475"/>
                    </a:lnTo>
                    <a:lnTo>
                      <a:pt x="171450" y="330200"/>
                    </a:lnTo>
                    <a:lnTo>
                      <a:pt x="419100" y="31750"/>
                    </a:lnTo>
                    <a:lnTo>
                      <a:pt x="377825" y="0"/>
                    </a:lnTo>
                    <a:close/>
                  </a:path>
                </a:pathLst>
              </a:cu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51" name="フリーフォーム 50"/>
              <p:cNvSpPr/>
              <p:nvPr/>
            </p:nvSpPr>
            <p:spPr>
              <a:xfrm>
                <a:off x="3983258" y="2301044"/>
                <a:ext cx="1866900" cy="2316480"/>
              </a:xfrm>
              <a:custGeom>
                <a:avLst/>
                <a:gdLst>
                  <a:gd name="connsiteX0" fmla="*/ 1714500 w 1866900"/>
                  <a:gd name="connsiteY0" fmla="*/ 0 h 2316480"/>
                  <a:gd name="connsiteX1" fmla="*/ 251460 w 1866900"/>
                  <a:gd name="connsiteY1" fmla="*/ 1821180 h 2316480"/>
                  <a:gd name="connsiteX2" fmla="*/ 76200 w 1866900"/>
                  <a:gd name="connsiteY2" fmla="*/ 2065020 h 2316480"/>
                  <a:gd name="connsiteX3" fmla="*/ 0 w 1866900"/>
                  <a:gd name="connsiteY3" fmla="*/ 2286000 h 2316480"/>
                  <a:gd name="connsiteX4" fmla="*/ 60960 w 1866900"/>
                  <a:gd name="connsiteY4" fmla="*/ 2316480 h 2316480"/>
                  <a:gd name="connsiteX5" fmla="*/ 1866900 w 1866900"/>
                  <a:gd name="connsiteY5" fmla="*/ 99060 h 2316480"/>
                  <a:gd name="connsiteX6" fmla="*/ 1714500 w 1866900"/>
                  <a:gd name="connsiteY6" fmla="*/ 0 h 2316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66900" h="2316480">
                    <a:moveTo>
                      <a:pt x="1714500" y="0"/>
                    </a:moveTo>
                    <a:lnTo>
                      <a:pt x="251460" y="1821180"/>
                    </a:lnTo>
                    <a:lnTo>
                      <a:pt x="76200" y="2065020"/>
                    </a:lnTo>
                    <a:lnTo>
                      <a:pt x="0" y="2286000"/>
                    </a:lnTo>
                    <a:lnTo>
                      <a:pt x="60960" y="2316480"/>
                    </a:lnTo>
                    <a:lnTo>
                      <a:pt x="1866900" y="99060"/>
                    </a:lnTo>
                    <a:lnTo>
                      <a:pt x="1714500" y="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7" name="グループ化 36"/>
            <p:cNvGrpSpPr>
              <a:grpSpLocks noChangeAspect="1"/>
            </p:cNvGrpSpPr>
            <p:nvPr/>
          </p:nvGrpSpPr>
          <p:grpSpPr>
            <a:xfrm rot="19212806" flipH="1">
              <a:off x="672745" y="2723200"/>
              <a:ext cx="2155458" cy="1435523"/>
              <a:chOff x="5784597" y="2369402"/>
              <a:chExt cx="2637286" cy="1698288"/>
            </a:xfrm>
          </p:grpSpPr>
          <p:pic>
            <p:nvPicPr>
              <p:cNvPr id="45" name="図 44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440" t="3307"/>
              <a:stretch/>
            </p:blipFill>
            <p:spPr>
              <a:xfrm rot="7104250">
                <a:off x="7125396" y="2771202"/>
                <a:ext cx="879048" cy="1713927"/>
              </a:xfrm>
              <a:prstGeom prst="rect">
                <a:avLst/>
              </a:prstGeom>
            </p:spPr>
          </p:pic>
          <p:sp>
            <p:nvSpPr>
              <p:cNvPr id="46" name="フリーフォーム 45"/>
              <p:cNvSpPr/>
              <p:nvPr/>
            </p:nvSpPr>
            <p:spPr>
              <a:xfrm>
                <a:off x="5784597" y="2369402"/>
                <a:ext cx="1692000" cy="1447800"/>
              </a:xfrm>
              <a:custGeom>
                <a:avLst/>
                <a:gdLst>
                  <a:gd name="connsiteX0" fmla="*/ 0 w 1684020"/>
                  <a:gd name="connsiteY0" fmla="*/ 114300 h 1447800"/>
                  <a:gd name="connsiteX1" fmla="*/ 1584960 w 1684020"/>
                  <a:gd name="connsiteY1" fmla="*/ 1447800 h 1447800"/>
                  <a:gd name="connsiteX2" fmla="*/ 1684020 w 1684020"/>
                  <a:gd name="connsiteY2" fmla="*/ 1295400 h 1447800"/>
                  <a:gd name="connsiteX3" fmla="*/ 121920 w 1684020"/>
                  <a:gd name="connsiteY3" fmla="*/ 0 h 1447800"/>
                  <a:gd name="connsiteX4" fmla="*/ 0 w 1684020"/>
                  <a:gd name="connsiteY4" fmla="*/ 1143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4020" h="1447800">
                    <a:moveTo>
                      <a:pt x="0" y="114300"/>
                    </a:moveTo>
                    <a:lnTo>
                      <a:pt x="1584960" y="1447800"/>
                    </a:lnTo>
                    <a:lnTo>
                      <a:pt x="1684020" y="1295400"/>
                    </a:lnTo>
                    <a:lnTo>
                      <a:pt x="121920" y="0"/>
                    </a:lnTo>
                    <a:lnTo>
                      <a:pt x="0" y="11430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grpSp>
            <p:nvGrpSpPr>
              <p:cNvPr id="47" name="グループ化 46"/>
              <p:cNvGrpSpPr/>
              <p:nvPr/>
            </p:nvGrpSpPr>
            <p:grpSpPr>
              <a:xfrm>
                <a:off x="7248128" y="3181408"/>
                <a:ext cx="611981" cy="645319"/>
                <a:chOff x="7248128" y="3181408"/>
                <a:chExt cx="611981" cy="645319"/>
              </a:xfrm>
            </p:grpSpPr>
            <p:sp>
              <p:nvSpPr>
                <p:cNvPr id="48" name="フリーフォーム 47"/>
                <p:cNvSpPr/>
                <p:nvPr/>
              </p:nvSpPr>
              <p:spPr>
                <a:xfrm>
                  <a:off x="7248128" y="3181408"/>
                  <a:ext cx="611981" cy="645319"/>
                </a:xfrm>
                <a:custGeom>
                  <a:avLst/>
                  <a:gdLst>
                    <a:gd name="connsiteX0" fmla="*/ 0 w 611981"/>
                    <a:gd name="connsiteY0" fmla="*/ 164306 h 645319"/>
                    <a:gd name="connsiteX1" fmla="*/ 128587 w 611981"/>
                    <a:gd name="connsiteY1" fmla="*/ 297656 h 645319"/>
                    <a:gd name="connsiteX2" fmla="*/ 130968 w 611981"/>
                    <a:gd name="connsiteY2" fmla="*/ 350044 h 645319"/>
                    <a:gd name="connsiteX3" fmla="*/ 23812 w 611981"/>
                    <a:gd name="connsiteY3" fmla="*/ 435769 h 645319"/>
                    <a:gd name="connsiteX4" fmla="*/ 16668 w 611981"/>
                    <a:gd name="connsiteY4" fmla="*/ 454819 h 645319"/>
                    <a:gd name="connsiteX5" fmla="*/ 11906 w 611981"/>
                    <a:gd name="connsiteY5" fmla="*/ 478631 h 645319"/>
                    <a:gd name="connsiteX6" fmla="*/ 4762 w 611981"/>
                    <a:gd name="connsiteY6" fmla="*/ 519113 h 645319"/>
                    <a:gd name="connsiteX7" fmla="*/ 2381 w 611981"/>
                    <a:gd name="connsiteY7" fmla="*/ 545306 h 645319"/>
                    <a:gd name="connsiteX8" fmla="*/ 23812 w 611981"/>
                    <a:gd name="connsiteY8" fmla="*/ 578644 h 645319"/>
                    <a:gd name="connsiteX9" fmla="*/ 45243 w 611981"/>
                    <a:gd name="connsiteY9" fmla="*/ 600075 h 645319"/>
                    <a:gd name="connsiteX10" fmla="*/ 73818 w 611981"/>
                    <a:gd name="connsiteY10" fmla="*/ 626269 h 645319"/>
                    <a:gd name="connsiteX11" fmla="*/ 109537 w 611981"/>
                    <a:gd name="connsiteY11" fmla="*/ 628650 h 645319"/>
                    <a:gd name="connsiteX12" fmla="*/ 152400 w 611981"/>
                    <a:gd name="connsiteY12" fmla="*/ 631031 h 645319"/>
                    <a:gd name="connsiteX13" fmla="*/ 183356 w 611981"/>
                    <a:gd name="connsiteY13" fmla="*/ 614363 h 645319"/>
                    <a:gd name="connsiteX14" fmla="*/ 209550 w 611981"/>
                    <a:gd name="connsiteY14" fmla="*/ 592931 h 645319"/>
                    <a:gd name="connsiteX15" fmla="*/ 238125 w 611981"/>
                    <a:gd name="connsiteY15" fmla="*/ 573881 h 645319"/>
                    <a:gd name="connsiteX16" fmla="*/ 257175 w 611981"/>
                    <a:gd name="connsiteY16" fmla="*/ 550069 h 645319"/>
                    <a:gd name="connsiteX17" fmla="*/ 273843 w 611981"/>
                    <a:gd name="connsiteY17" fmla="*/ 533400 h 645319"/>
                    <a:gd name="connsiteX18" fmla="*/ 302418 w 611981"/>
                    <a:gd name="connsiteY18" fmla="*/ 507206 h 645319"/>
                    <a:gd name="connsiteX19" fmla="*/ 323850 w 611981"/>
                    <a:gd name="connsiteY19" fmla="*/ 507206 h 645319"/>
                    <a:gd name="connsiteX20" fmla="*/ 357187 w 611981"/>
                    <a:gd name="connsiteY20" fmla="*/ 550069 h 645319"/>
                    <a:gd name="connsiteX21" fmla="*/ 388143 w 611981"/>
                    <a:gd name="connsiteY21" fmla="*/ 581025 h 645319"/>
                    <a:gd name="connsiteX22" fmla="*/ 450056 w 611981"/>
                    <a:gd name="connsiteY22" fmla="*/ 645319 h 645319"/>
                    <a:gd name="connsiteX23" fmla="*/ 507206 w 611981"/>
                    <a:gd name="connsiteY23" fmla="*/ 628650 h 645319"/>
                    <a:gd name="connsiteX24" fmla="*/ 542925 w 611981"/>
                    <a:gd name="connsiteY24" fmla="*/ 597694 h 645319"/>
                    <a:gd name="connsiteX25" fmla="*/ 569118 w 611981"/>
                    <a:gd name="connsiteY25" fmla="*/ 583406 h 645319"/>
                    <a:gd name="connsiteX26" fmla="*/ 583406 w 611981"/>
                    <a:gd name="connsiteY26" fmla="*/ 561975 h 645319"/>
                    <a:gd name="connsiteX27" fmla="*/ 592931 w 611981"/>
                    <a:gd name="connsiteY27" fmla="*/ 545306 h 645319"/>
                    <a:gd name="connsiteX28" fmla="*/ 607218 w 611981"/>
                    <a:gd name="connsiteY28" fmla="*/ 521494 h 645319"/>
                    <a:gd name="connsiteX29" fmla="*/ 611981 w 611981"/>
                    <a:gd name="connsiteY29" fmla="*/ 500063 h 645319"/>
                    <a:gd name="connsiteX30" fmla="*/ 421481 w 611981"/>
                    <a:gd name="connsiteY30" fmla="*/ 292894 h 645319"/>
                    <a:gd name="connsiteX31" fmla="*/ 461962 w 611981"/>
                    <a:gd name="connsiteY31" fmla="*/ 261938 h 645319"/>
                    <a:gd name="connsiteX32" fmla="*/ 514350 w 611981"/>
                    <a:gd name="connsiteY32" fmla="*/ 330994 h 645319"/>
                    <a:gd name="connsiteX33" fmla="*/ 545306 w 611981"/>
                    <a:gd name="connsiteY33" fmla="*/ 333375 h 645319"/>
                    <a:gd name="connsiteX34" fmla="*/ 561975 w 611981"/>
                    <a:gd name="connsiteY34" fmla="*/ 333375 h 645319"/>
                    <a:gd name="connsiteX35" fmla="*/ 571500 w 611981"/>
                    <a:gd name="connsiteY35" fmla="*/ 297656 h 645319"/>
                    <a:gd name="connsiteX36" fmla="*/ 371475 w 611981"/>
                    <a:gd name="connsiteY36" fmla="*/ 76200 h 645319"/>
                    <a:gd name="connsiteX37" fmla="*/ 347662 w 611981"/>
                    <a:gd name="connsiteY37" fmla="*/ 73819 h 645319"/>
                    <a:gd name="connsiteX38" fmla="*/ 335756 w 611981"/>
                    <a:gd name="connsiteY38" fmla="*/ 90488 h 645319"/>
                    <a:gd name="connsiteX39" fmla="*/ 323850 w 611981"/>
                    <a:gd name="connsiteY39" fmla="*/ 97631 h 645319"/>
                    <a:gd name="connsiteX40" fmla="*/ 323850 w 611981"/>
                    <a:gd name="connsiteY40" fmla="*/ 119063 h 645319"/>
                    <a:gd name="connsiteX41" fmla="*/ 402431 w 611981"/>
                    <a:gd name="connsiteY41" fmla="*/ 200025 h 645319"/>
                    <a:gd name="connsiteX42" fmla="*/ 361950 w 611981"/>
                    <a:gd name="connsiteY42" fmla="*/ 230981 h 645319"/>
                    <a:gd name="connsiteX43" fmla="*/ 169068 w 611981"/>
                    <a:gd name="connsiteY43" fmla="*/ 0 h 645319"/>
                    <a:gd name="connsiteX44" fmla="*/ 173831 w 611981"/>
                    <a:gd name="connsiteY44" fmla="*/ 28575 h 645319"/>
                    <a:gd name="connsiteX45" fmla="*/ 173831 w 611981"/>
                    <a:gd name="connsiteY45" fmla="*/ 52388 h 645319"/>
                    <a:gd name="connsiteX46" fmla="*/ 161925 w 611981"/>
                    <a:gd name="connsiteY46" fmla="*/ 83344 h 645319"/>
                    <a:gd name="connsiteX47" fmla="*/ 130968 w 611981"/>
                    <a:gd name="connsiteY47" fmla="*/ 109538 h 645319"/>
                    <a:gd name="connsiteX48" fmla="*/ 109537 w 611981"/>
                    <a:gd name="connsiteY48" fmla="*/ 123825 h 645319"/>
                    <a:gd name="connsiteX49" fmla="*/ 88106 w 611981"/>
                    <a:gd name="connsiteY49" fmla="*/ 145256 h 645319"/>
                    <a:gd name="connsiteX50" fmla="*/ 57150 w 611981"/>
                    <a:gd name="connsiteY50" fmla="*/ 166688 h 645319"/>
                    <a:gd name="connsiteX51" fmla="*/ 0 w 611981"/>
                    <a:gd name="connsiteY51" fmla="*/ 164306 h 645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</a:cxnLst>
                  <a:rect l="l" t="t" r="r" b="b"/>
                  <a:pathLst>
                    <a:path w="611981" h="645319">
                      <a:moveTo>
                        <a:pt x="0" y="164306"/>
                      </a:moveTo>
                      <a:lnTo>
                        <a:pt x="128587" y="297656"/>
                      </a:lnTo>
                      <a:lnTo>
                        <a:pt x="130968" y="350044"/>
                      </a:lnTo>
                      <a:lnTo>
                        <a:pt x="23812" y="435769"/>
                      </a:lnTo>
                      <a:lnTo>
                        <a:pt x="16668" y="454819"/>
                      </a:lnTo>
                      <a:lnTo>
                        <a:pt x="11906" y="478631"/>
                      </a:lnTo>
                      <a:lnTo>
                        <a:pt x="4762" y="519113"/>
                      </a:lnTo>
                      <a:lnTo>
                        <a:pt x="2381" y="545306"/>
                      </a:lnTo>
                      <a:lnTo>
                        <a:pt x="23812" y="578644"/>
                      </a:lnTo>
                      <a:lnTo>
                        <a:pt x="45243" y="600075"/>
                      </a:lnTo>
                      <a:lnTo>
                        <a:pt x="73818" y="626269"/>
                      </a:lnTo>
                      <a:lnTo>
                        <a:pt x="109537" y="628650"/>
                      </a:lnTo>
                      <a:lnTo>
                        <a:pt x="152400" y="631031"/>
                      </a:lnTo>
                      <a:lnTo>
                        <a:pt x="183356" y="614363"/>
                      </a:lnTo>
                      <a:lnTo>
                        <a:pt x="209550" y="592931"/>
                      </a:lnTo>
                      <a:lnTo>
                        <a:pt x="238125" y="573881"/>
                      </a:lnTo>
                      <a:lnTo>
                        <a:pt x="257175" y="550069"/>
                      </a:lnTo>
                      <a:lnTo>
                        <a:pt x="273843" y="533400"/>
                      </a:lnTo>
                      <a:lnTo>
                        <a:pt x="302418" y="507206"/>
                      </a:lnTo>
                      <a:lnTo>
                        <a:pt x="323850" y="507206"/>
                      </a:lnTo>
                      <a:lnTo>
                        <a:pt x="357187" y="550069"/>
                      </a:lnTo>
                      <a:lnTo>
                        <a:pt x="388143" y="581025"/>
                      </a:lnTo>
                      <a:lnTo>
                        <a:pt x="450056" y="645319"/>
                      </a:lnTo>
                      <a:lnTo>
                        <a:pt x="507206" y="628650"/>
                      </a:lnTo>
                      <a:lnTo>
                        <a:pt x="542925" y="597694"/>
                      </a:lnTo>
                      <a:lnTo>
                        <a:pt x="569118" y="583406"/>
                      </a:lnTo>
                      <a:lnTo>
                        <a:pt x="583406" y="561975"/>
                      </a:lnTo>
                      <a:lnTo>
                        <a:pt x="592931" y="545306"/>
                      </a:lnTo>
                      <a:lnTo>
                        <a:pt x="607218" y="521494"/>
                      </a:lnTo>
                      <a:lnTo>
                        <a:pt x="611981" y="500063"/>
                      </a:lnTo>
                      <a:lnTo>
                        <a:pt x="421481" y="292894"/>
                      </a:lnTo>
                      <a:lnTo>
                        <a:pt x="461962" y="261938"/>
                      </a:lnTo>
                      <a:lnTo>
                        <a:pt x="514350" y="330994"/>
                      </a:lnTo>
                      <a:lnTo>
                        <a:pt x="545306" y="333375"/>
                      </a:lnTo>
                      <a:lnTo>
                        <a:pt x="561975" y="333375"/>
                      </a:lnTo>
                      <a:lnTo>
                        <a:pt x="571500" y="297656"/>
                      </a:lnTo>
                      <a:lnTo>
                        <a:pt x="371475" y="76200"/>
                      </a:lnTo>
                      <a:lnTo>
                        <a:pt x="347662" y="73819"/>
                      </a:lnTo>
                      <a:lnTo>
                        <a:pt x="335756" y="90488"/>
                      </a:lnTo>
                      <a:lnTo>
                        <a:pt x="323850" y="97631"/>
                      </a:lnTo>
                      <a:lnTo>
                        <a:pt x="323850" y="119063"/>
                      </a:lnTo>
                      <a:lnTo>
                        <a:pt x="402431" y="200025"/>
                      </a:lnTo>
                      <a:lnTo>
                        <a:pt x="361950" y="230981"/>
                      </a:lnTo>
                      <a:lnTo>
                        <a:pt x="169068" y="0"/>
                      </a:lnTo>
                      <a:lnTo>
                        <a:pt x="173831" y="28575"/>
                      </a:lnTo>
                      <a:lnTo>
                        <a:pt x="173831" y="52388"/>
                      </a:lnTo>
                      <a:lnTo>
                        <a:pt x="161925" y="83344"/>
                      </a:lnTo>
                      <a:lnTo>
                        <a:pt x="130968" y="109538"/>
                      </a:lnTo>
                      <a:lnTo>
                        <a:pt x="109537" y="123825"/>
                      </a:lnTo>
                      <a:lnTo>
                        <a:pt x="88106" y="145256"/>
                      </a:lnTo>
                      <a:lnTo>
                        <a:pt x="57150" y="166688"/>
                      </a:lnTo>
                      <a:lnTo>
                        <a:pt x="0" y="164306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49" name="円/楕円 48"/>
                <p:cNvSpPr/>
                <p:nvPr/>
              </p:nvSpPr>
              <p:spPr>
                <a:xfrm>
                  <a:off x="7287072" y="3603150"/>
                  <a:ext cx="180000" cy="180000"/>
                </a:xfrm>
                <a:prstGeom prst="ellipse">
                  <a:avLst/>
                </a:prstGeom>
                <a:solidFill>
                  <a:schemeClr val="tx1"/>
                </a:solidFill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</p:grpSp>
        <p:grpSp>
          <p:nvGrpSpPr>
            <p:cNvPr id="38" name="グループ化 37"/>
            <p:cNvGrpSpPr/>
            <p:nvPr/>
          </p:nvGrpSpPr>
          <p:grpSpPr>
            <a:xfrm rot="21093615" flipH="1">
              <a:off x="2005438" y="1550916"/>
              <a:ext cx="377631" cy="948417"/>
              <a:chOff x="5478143" y="1515784"/>
              <a:chExt cx="460143" cy="1156339"/>
            </a:xfrm>
          </p:grpSpPr>
          <p:grpSp>
            <p:nvGrpSpPr>
              <p:cNvPr id="39" name="グループ化 38"/>
              <p:cNvGrpSpPr/>
              <p:nvPr/>
            </p:nvGrpSpPr>
            <p:grpSpPr>
              <a:xfrm rot="178564">
                <a:off x="5503001" y="1515784"/>
                <a:ext cx="292100" cy="539832"/>
                <a:chOff x="6261758" y="1510145"/>
                <a:chExt cx="292100" cy="539832"/>
              </a:xfrm>
            </p:grpSpPr>
            <p:sp>
              <p:nvSpPr>
                <p:cNvPr id="43" name="正方形/長方形 42"/>
                <p:cNvSpPr/>
                <p:nvPr/>
              </p:nvSpPr>
              <p:spPr>
                <a:xfrm rot="20889979">
                  <a:off x="6392287" y="1972910"/>
                  <a:ext cx="144016" cy="77067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44" name="フリーフォーム 43"/>
                <p:cNvSpPr/>
                <p:nvPr/>
              </p:nvSpPr>
              <p:spPr>
                <a:xfrm rot="21482179">
                  <a:off x="6261758" y="1510145"/>
                  <a:ext cx="292100" cy="488950"/>
                </a:xfrm>
                <a:custGeom>
                  <a:avLst/>
                  <a:gdLst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46050 w 292100"/>
                    <a:gd name="connsiteY8" fmla="*/ 12700 h 469900"/>
                    <a:gd name="connsiteX9" fmla="*/ 88900 w 292100"/>
                    <a:gd name="connsiteY9" fmla="*/ 25400 h 469900"/>
                    <a:gd name="connsiteX10" fmla="*/ 0 w 292100"/>
                    <a:gd name="connsiteY10" fmla="*/ 12700 h 469900"/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46050 w 292100"/>
                    <a:gd name="connsiteY8" fmla="*/ 12700 h 469900"/>
                    <a:gd name="connsiteX9" fmla="*/ 60325 w 292100"/>
                    <a:gd name="connsiteY9" fmla="*/ 27781 h 469900"/>
                    <a:gd name="connsiteX10" fmla="*/ 0 w 292100"/>
                    <a:gd name="connsiteY10" fmla="*/ 12700 h 469900"/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17475 w 292100"/>
                    <a:gd name="connsiteY8" fmla="*/ 17462 h 469900"/>
                    <a:gd name="connsiteX9" fmla="*/ 60325 w 292100"/>
                    <a:gd name="connsiteY9" fmla="*/ 27781 h 469900"/>
                    <a:gd name="connsiteX10" fmla="*/ 0 w 292100"/>
                    <a:gd name="connsiteY10" fmla="*/ 12700 h 469900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7475 w 292100"/>
                    <a:gd name="connsiteY8" fmla="*/ 29368 h 481806"/>
                    <a:gd name="connsiteX9" fmla="*/ 60325 w 292100"/>
                    <a:gd name="connsiteY9" fmla="*/ 39687 h 481806"/>
                    <a:gd name="connsiteX10" fmla="*/ 0 w 292100"/>
                    <a:gd name="connsiteY10" fmla="*/ 24606 h 481806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9856 w 292100"/>
                    <a:gd name="connsiteY8" fmla="*/ 34130 h 481806"/>
                    <a:gd name="connsiteX9" fmla="*/ 60325 w 292100"/>
                    <a:gd name="connsiteY9" fmla="*/ 39687 h 481806"/>
                    <a:gd name="connsiteX10" fmla="*/ 0 w 292100"/>
                    <a:gd name="connsiteY10" fmla="*/ 24606 h 481806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9856 w 292100"/>
                    <a:gd name="connsiteY8" fmla="*/ 34130 h 481806"/>
                    <a:gd name="connsiteX9" fmla="*/ 50800 w 292100"/>
                    <a:gd name="connsiteY9" fmla="*/ 42068 h 481806"/>
                    <a:gd name="connsiteX10" fmla="*/ 0 w 292100"/>
                    <a:gd name="connsiteY10" fmla="*/ 24606 h 481806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9856 w 292100"/>
                    <a:gd name="connsiteY8" fmla="*/ 41273 h 488949"/>
                    <a:gd name="connsiteX9" fmla="*/ 50800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5094 w 292100"/>
                    <a:gd name="connsiteY8" fmla="*/ 41273 h 488949"/>
                    <a:gd name="connsiteX9" fmla="*/ 50800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5094 w 292100"/>
                    <a:gd name="connsiteY8" fmla="*/ 41273 h 488949"/>
                    <a:gd name="connsiteX9" fmla="*/ 46038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4060 w 292100"/>
                    <a:gd name="connsiteY8" fmla="*/ 27022 h 488949"/>
                    <a:gd name="connsiteX9" fmla="*/ 46038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4060 w 292100"/>
                    <a:gd name="connsiteY8" fmla="*/ 27022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4060 w 292100"/>
                    <a:gd name="connsiteY8" fmla="*/ 27022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9858 w 292100"/>
                    <a:gd name="connsiteY8" fmla="*/ 25711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9858 w 292100"/>
                    <a:gd name="connsiteY8" fmla="*/ 25711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9858 w 292100"/>
                    <a:gd name="connsiteY8" fmla="*/ 25711 h 488949"/>
                    <a:gd name="connsiteX9" fmla="*/ 45819 w 292100"/>
                    <a:gd name="connsiteY9" fmla="*/ 35901 h 488949"/>
                    <a:gd name="connsiteX10" fmla="*/ 0 w 292100"/>
                    <a:gd name="connsiteY10" fmla="*/ 31749 h 4889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92100" h="488949">
                      <a:moveTo>
                        <a:pt x="0" y="31749"/>
                      </a:moveTo>
                      <a:lnTo>
                        <a:pt x="87742" y="483259"/>
                      </a:lnTo>
                      <a:lnTo>
                        <a:pt x="146050" y="488949"/>
                      </a:lnTo>
                      <a:lnTo>
                        <a:pt x="190500" y="482599"/>
                      </a:lnTo>
                      <a:lnTo>
                        <a:pt x="241300" y="469899"/>
                      </a:lnTo>
                      <a:lnTo>
                        <a:pt x="292100" y="444499"/>
                      </a:lnTo>
                      <a:lnTo>
                        <a:pt x="215900" y="0"/>
                      </a:lnTo>
                      <a:lnTo>
                        <a:pt x="175910" y="9947"/>
                      </a:lnTo>
                      <a:lnTo>
                        <a:pt x="119858" y="25711"/>
                      </a:lnTo>
                      <a:cubicBezTo>
                        <a:pt x="86262" y="28952"/>
                        <a:pt x="70885" y="34401"/>
                        <a:pt x="45819" y="35901"/>
                      </a:cubicBezTo>
                      <a:lnTo>
                        <a:pt x="0" y="31749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  <p:grpSp>
            <p:nvGrpSpPr>
              <p:cNvPr id="40" name="グループ化 39"/>
              <p:cNvGrpSpPr/>
              <p:nvPr/>
            </p:nvGrpSpPr>
            <p:grpSpPr>
              <a:xfrm>
                <a:off x="5478143" y="2024423"/>
                <a:ext cx="460143" cy="647700"/>
                <a:chOff x="7078667" y="1806979"/>
                <a:chExt cx="460143" cy="647700"/>
              </a:xfrm>
            </p:grpSpPr>
            <p:sp>
              <p:nvSpPr>
                <p:cNvPr id="41" name="フリーフォーム 40"/>
                <p:cNvSpPr/>
                <p:nvPr/>
              </p:nvSpPr>
              <p:spPr>
                <a:xfrm>
                  <a:off x="7078667" y="1806979"/>
                  <a:ext cx="460143" cy="647700"/>
                </a:xfrm>
                <a:custGeom>
                  <a:avLst/>
                  <a:gdLst>
                    <a:gd name="connsiteX0" fmla="*/ 0 w 463550"/>
                    <a:gd name="connsiteY0" fmla="*/ 38100 h 647700"/>
                    <a:gd name="connsiteX1" fmla="*/ 419100 w 463550"/>
                    <a:gd name="connsiteY1" fmla="*/ 0 h 647700"/>
                    <a:gd name="connsiteX2" fmla="*/ 463550 w 463550"/>
                    <a:gd name="connsiteY2" fmla="*/ 342900 h 647700"/>
                    <a:gd name="connsiteX3" fmla="*/ 387350 w 463550"/>
                    <a:gd name="connsiteY3" fmla="*/ 628650 h 647700"/>
                    <a:gd name="connsiteX4" fmla="*/ 222250 w 463550"/>
                    <a:gd name="connsiteY4" fmla="*/ 647700 h 647700"/>
                    <a:gd name="connsiteX5" fmla="*/ 63500 w 463550"/>
                    <a:gd name="connsiteY5" fmla="*/ 400050 h 647700"/>
                    <a:gd name="connsiteX6" fmla="*/ 0 w 463550"/>
                    <a:gd name="connsiteY6" fmla="*/ 38100 h 647700"/>
                    <a:gd name="connsiteX0" fmla="*/ 0 w 460143"/>
                    <a:gd name="connsiteY0" fmla="*/ 61074 h 647700"/>
                    <a:gd name="connsiteX1" fmla="*/ 415693 w 460143"/>
                    <a:gd name="connsiteY1" fmla="*/ 0 h 647700"/>
                    <a:gd name="connsiteX2" fmla="*/ 460143 w 460143"/>
                    <a:gd name="connsiteY2" fmla="*/ 342900 h 647700"/>
                    <a:gd name="connsiteX3" fmla="*/ 383943 w 460143"/>
                    <a:gd name="connsiteY3" fmla="*/ 628650 h 647700"/>
                    <a:gd name="connsiteX4" fmla="*/ 218843 w 460143"/>
                    <a:gd name="connsiteY4" fmla="*/ 647700 h 647700"/>
                    <a:gd name="connsiteX5" fmla="*/ 60093 w 460143"/>
                    <a:gd name="connsiteY5" fmla="*/ 400050 h 647700"/>
                    <a:gd name="connsiteX6" fmla="*/ 0 w 460143"/>
                    <a:gd name="connsiteY6" fmla="*/ 61074 h 647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60143" h="647700">
                      <a:moveTo>
                        <a:pt x="0" y="61074"/>
                      </a:moveTo>
                      <a:lnTo>
                        <a:pt x="415693" y="0"/>
                      </a:lnTo>
                      <a:lnTo>
                        <a:pt x="460143" y="342900"/>
                      </a:lnTo>
                      <a:lnTo>
                        <a:pt x="383943" y="628650"/>
                      </a:lnTo>
                      <a:lnTo>
                        <a:pt x="218843" y="647700"/>
                      </a:lnTo>
                      <a:lnTo>
                        <a:pt x="60093" y="400050"/>
                      </a:lnTo>
                      <a:lnTo>
                        <a:pt x="0" y="61074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42" name="円/楕円 41"/>
                <p:cNvSpPr/>
                <p:nvPr/>
              </p:nvSpPr>
              <p:spPr>
                <a:xfrm>
                  <a:off x="7260828" y="1943055"/>
                  <a:ext cx="144000" cy="144000"/>
                </a:xfrm>
                <a:prstGeom prst="ellips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887824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パワポでコンパスイラストをつくる方法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885656" y="1582797"/>
            <a:ext cx="669674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コンパスの作り方</a:t>
            </a:r>
            <a:endParaRPr kumimoji="1" lang="en-US" altLang="ja-JP" sz="2800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/>
              <a:t>⑥図形の書式設定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・初期設定では、塗りつぶしの色がなく、右側のよう</a:t>
            </a:r>
            <a:endParaRPr kumimoji="1" lang="en-US" altLang="ja-JP" dirty="0" smtClean="0"/>
          </a:p>
          <a:p>
            <a:r>
              <a:rPr kumimoji="1" lang="ja-JP" altLang="en-US" dirty="0" smtClean="0"/>
              <a:t>な図になります。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・図を選択し、描画ツール＞書式をクリック</a:t>
            </a:r>
            <a:endParaRPr kumimoji="1" lang="en-US" altLang="ja-JP" dirty="0" smtClean="0"/>
          </a:p>
          <a:p>
            <a:r>
              <a:rPr kumimoji="1" lang="ja-JP" altLang="en-US" dirty="0" smtClean="0"/>
              <a:t>図形のスタイルから、パステル、黒、濃色１を選択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　　　　　　　　　　　　右側のように、塗りつぶされ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　　　　　　　　　　　　ました。光沢感や色は自由　　　　　　　　　　　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　　　　　　　　　　　　に選びましょう。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12" name="正方形/長方形 11"/>
          <p:cNvSpPr/>
          <p:nvPr/>
        </p:nvSpPr>
        <p:spPr>
          <a:xfrm>
            <a:off x="2527219" y="4246299"/>
            <a:ext cx="1839600" cy="3078000"/>
          </a:xfrm>
          <a:prstGeom prst="rect">
            <a:avLst/>
          </a:prstGeom>
          <a:noFill/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フリーフォーム 21"/>
          <p:cNvSpPr/>
          <p:nvPr/>
        </p:nvSpPr>
        <p:spPr>
          <a:xfrm rot="1611209" flipH="1">
            <a:off x="717776" y="2342927"/>
            <a:ext cx="1389998" cy="1706196"/>
          </a:xfrm>
          <a:custGeom>
            <a:avLst/>
            <a:gdLst>
              <a:gd name="connsiteX0" fmla="*/ 1714500 w 1866900"/>
              <a:gd name="connsiteY0" fmla="*/ 0 h 2316480"/>
              <a:gd name="connsiteX1" fmla="*/ 251460 w 1866900"/>
              <a:gd name="connsiteY1" fmla="*/ 1821180 h 2316480"/>
              <a:gd name="connsiteX2" fmla="*/ 76200 w 1866900"/>
              <a:gd name="connsiteY2" fmla="*/ 2065020 h 2316480"/>
              <a:gd name="connsiteX3" fmla="*/ 0 w 1866900"/>
              <a:gd name="connsiteY3" fmla="*/ 2286000 h 2316480"/>
              <a:gd name="connsiteX4" fmla="*/ 60960 w 1866900"/>
              <a:gd name="connsiteY4" fmla="*/ 2316480 h 2316480"/>
              <a:gd name="connsiteX5" fmla="*/ 1866900 w 1866900"/>
              <a:gd name="connsiteY5" fmla="*/ 99060 h 2316480"/>
              <a:gd name="connsiteX6" fmla="*/ 1714500 w 1866900"/>
              <a:gd name="connsiteY6" fmla="*/ 0 h 2316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66900" h="2316480">
                <a:moveTo>
                  <a:pt x="1714500" y="0"/>
                </a:moveTo>
                <a:lnTo>
                  <a:pt x="251460" y="1821180"/>
                </a:lnTo>
                <a:lnTo>
                  <a:pt x="76200" y="2065020"/>
                </a:lnTo>
                <a:lnTo>
                  <a:pt x="0" y="2286000"/>
                </a:lnTo>
                <a:lnTo>
                  <a:pt x="60960" y="2316480"/>
                </a:lnTo>
                <a:lnTo>
                  <a:pt x="1866900" y="99060"/>
                </a:lnTo>
                <a:lnTo>
                  <a:pt x="1714500" y="0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フリーフォーム 2"/>
          <p:cNvSpPr/>
          <p:nvPr/>
        </p:nvSpPr>
        <p:spPr>
          <a:xfrm rot="397737">
            <a:off x="2952009" y="2220665"/>
            <a:ext cx="769257" cy="2012730"/>
          </a:xfrm>
          <a:custGeom>
            <a:avLst/>
            <a:gdLst>
              <a:gd name="connsiteX0" fmla="*/ 0 w 769257"/>
              <a:gd name="connsiteY0" fmla="*/ 29028 h 2873828"/>
              <a:gd name="connsiteX1" fmla="*/ 711200 w 769257"/>
              <a:gd name="connsiteY1" fmla="*/ 2873828 h 2873828"/>
              <a:gd name="connsiteX2" fmla="*/ 769257 w 769257"/>
              <a:gd name="connsiteY2" fmla="*/ 2844800 h 2873828"/>
              <a:gd name="connsiteX3" fmla="*/ 769257 w 769257"/>
              <a:gd name="connsiteY3" fmla="*/ 2496457 h 2873828"/>
              <a:gd name="connsiteX4" fmla="*/ 130628 w 769257"/>
              <a:gd name="connsiteY4" fmla="*/ 0 h 2873828"/>
              <a:gd name="connsiteX5" fmla="*/ 0 w 769257"/>
              <a:gd name="connsiteY5" fmla="*/ 29028 h 2873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9257" h="2873828">
                <a:moveTo>
                  <a:pt x="0" y="29028"/>
                </a:moveTo>
                <a:lnTo>
                  <a:pt x="711200" y="2873828"/>
                </a:lnTo>
                <a:lnTo>
                  <a:pt x="769257" y="2844800"/>
                </a:lnTo>
                <a:lnTo>
                  <a:pt x="769257" y="2496457"/>
                </a:lnTo>
                <a:lnTo>
                  <a:pt x="130628" y="0"/>
                </a:lnTo>
                <a:lnTo>
                  <a:pt x="0" y="29028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2" name="フリーフォーム 51"/>
          <p:cNvSpPr/>
          <p:nvPr/>
        </p:nvSpPr>
        <p:spPr>
          <a:xfrm rot="397737">
            <a:off x="1969514" y="2294107"/>
            <a:ext cx="769257" cy="2012730"/>
          </a:xfrm>
          <a:custGeom>
            <a:avLst/>
            <a:gdLst>
              <a:gd name="connsiteX0" fmla="*/ 0 w 769257"/>
              <a:gd name="connsiteY0" fmla="*/ 29028 h 2873828"/>
              <a:gd name="connsiteX1" fmla="*/ 711200 w 769257"/>
              <a:gd name="connsiteY1" fmla="*/ 2873828 h 2873828"/>
              <a:gd name="connsiteX2" fmla="*/ 769257 w 769257"/>
              <a:gd name="connsiteY2" fmla="*/ 2844800 h 2873828"/>
              <a:gd name="connsiteX3" fmla="*/ 769257 w 769257"/>
              <a:gd name="connsiteY3" fmla="*/ 2496457 h 2873828"/>
              <a:gd name="connsiteX4" fmla="*/ 130628 w 769257"/>
              <a:gd name="connsiteY4" fmla="*/ 0 h 2873828"/>
              <a:gd name="connsiteX5" fmla="*/ 0 w 769257"/>
              <a:gd name="connsiteY5" fmla="*/ 29028 h 2873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9257" h="2873828">
                <a:moveTo>
                  <a:pt x="0" y="29028"/>
                </a:moveTo>
                <a:lnTo>
                  <a:pt x="711200" y="2873828"/>
                </a:lnTo>
                <a:lnTo>
                  <a:pt x="769257" y="2844800"/>
                </a:lnTo>
                <a:lnTo>
                  <a:pt x="769257" y="2496457"/>
                </a:lnTo>
                <a:lnTo>
                  <a:pt x="130628" y="0"/>
                </a:lnTo>
                <a:lnTo>
                  <a:pt x="0" y="2902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5015880" y="3861048"/>
            <a:ext cx="2716272" cy="2800548"/>
            <a:chOff x="5015880" y="3861048"/>
            <a:chExt cx="2716272" cy="2800548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880" y="3861048"/>
              <a:ext cx="2716272" cy="2800548"/>
            </a:xfrm>
            <a:prstGeom prst="rect">
              <a:avLst/>
            </a:prstGeom>
          </p:spPr>
        </p:pic>
        <p:sp>
          <p:nvSpPr>
            <p:cNvPr id="7" name="円/楕円 6"/>
            <p:cNvSpPr/>
            <p:nvPr/>
          </p:nvSpPr>
          <p:spPr>
            <a:xfrm>
              <a:off x="5055668" y="5330236"/>
              <a:ext cx="365189" cy="3651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8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" name="右矢印 7"/>
          <p:cNvSpPr/>
          <p:nvPr/>
        </p:nvSpPr>
        <p:spPr>
          <a:xfrm>
            <a:off x="2651478" y="3183984"/>
            <a:ext cx="498232" cy="232975"/>
          </a:xfrm>
          <a:prstGeom prst="right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800" kern="0" dirty="0" smtClea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1877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2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グループ化 24"/>
          <p:cNvGrpSpPr/>
          <p:nvPr/>
        </p:nvGrpSpPr>
        <p:grpSpPr>
          <a:xfrm>
            <a:off x="3926344" y="2276781"/>
            <a:ext cx="2281033" cy="3691153"/>
            <a:chOff x="4648589" y="1503607"/>
            <a:chExt cx="2281033" cy="3691153"/>
          </a:xfrm>
        </p:grpSpPr>
        <p:grpSp>
          <p:nvGrpSpPr>
            <p:cNvPr id="21" name="グループ化 20"/>
            <p:cNvGrpSpPr/>
            <p:nvPr/>
          </p:nvGrpSpPr>
          <p:grpSpPr>
            <a:xfrm rot="19218525">
              <a:off x="4648589" y="2645294"/>
              <a:ext cx="1964530" cy="2422143"/>
              <a:chOff x="3684749" y="2301044"/>
              <a:chExt cx="2165409" cy="2697202"/>
            </a:xfrm>
          </p:grpSpPr>
          <p:sp>
            <p:nvSpPr>
              <p:cNvPr id="19" name="フリーフォーム 18"/>
              <p:cNvSpPr/>
              <p:nvPr/>
            </p:nvSpPr>
            <p:spPr>
              <a:xfrm>
                <a:off x="3684749" y="4499771"/>
                <a:ext cx="419100" cy="498475"/>
              </a:xfrm>
              <a:custGeom>
                <a:avLst/>
                <a:gdLst>
                  <a:gd name="connsiteX0" fmla="*/ 377825 w 419100"/>
                  <a:gd name="connsiteY0" fmla="*/ 0 h 498475"/>
                  <a:gd name="connsiteX1" fmla="*/ 168275 w 419100"/>
                  <a:gd name="connsiteY1" fmla="*/ 254000 h 498475"/>
                  <a:gd name="connsiteX2" fmla="*/ 98425 w 419100"/>
                  <a:gd name="connsiteY2" fmla="*/ 346075 h 498475"/>
                  <a:gd name="connsiteX3" fmla="*/ 28575 w 419100"/>
                  <a:gd name="connsiteY3" fmla="*/ 441325 h 498475"/>
                  <a:gd name="connsiteX4" fmla="*/ 0 w 419100"/>
                  <a:gd name="connsiteY4" fmla="*/ 498475 h 498475"/>
                  <a:gd name="connsiteX5" fmla="*/ 171450 w 419100"/>
                  <a:gd name="connsiteY5" fmla="*/ 330200 h 498475"/>
                  <a:gd name="connsiteX6" fmla="*/ 419100 w 419100"/>
                  <a:gd name="connsiteY6" fmla="*/ 31750 h 498475"/>
                  <a:gd name="connsiteX7" fmla="*/ 377825 w 419100"/>
                  <a:gd name="connsiteY7" fmla="*/ 0 h 498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9100" h="498475">
                    <a:moveTo>
                      <a:pt x="377825" y="0"/>
                    </a:moveTo>
                    <a:lnTo>
                      <a:pt x="168275" y="254000"/>
                    </a:lnTo>
                    <a:lnTo>
                      <a:pt x="98425" y="346075"/>
                    </a:lnTo>
                    <a:lnTo>
                      <a:pt x="28575" y="441325"/>
                    </a:lnTo>
                    <a:lnTo>
                      <a:pt x="0" y="498475"/>
                    </a:lnTo>
                    <a:lnTo>
                      <a:pt x="171450" y="330200"/>
                    </a:lnTo>
                    <a:lnTo>
                      <a:pt x="419100" y="31750"/>
                    </a:lnTo>
                    <a:lnTo>
                      <a:pt x="377825" y="0"/>
                    </a:lnTo>
                    <a:close/>
                  </a:path>
                </a:pathLst>
              </a:cu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5" name="フリーフォーム 4"/>
              <p:cNvSpPr/>
              <p:nvPr/>
            </p:nvSpPr>
            <p:spPr>
              <a:xfrm>
                <a:off x="3983258" y="2301044"/>
                <a:ext cx="1866900" cy="2316480"/>
              </a:xfrm>
              <a:custGeom>
                <a:avLst/>
                <a:gdLst>
                  <a:gd name="connsiteX0" fmla="*/ 1714500 w 1866900"/>
                  <a:gd name="connsiteY0" fmla="*/ 0 h 2316480"/>
                  <a:gd name="connsiteX1" fmla="*/ 251460 w 1866900"/>
                  <a:gd name="connsiteY1" fmla="*/ 1821180 h 2316480"/>
                  <a:gd name="connsiteX2" fmla="*/ 76200 w 1866900"/>
                  <a:gd name="connsiteY2" fmla="*/ 2065020 h 2316480"/>
                  <a:gd name="connsiteX3" fmla="*/ 0 w 1866900"/>
                  <a:gd name="connsiteY3" fmla="*/ 2286000 h 2316480"/>
                  <a:gd name="connsiteX4" fmla="*/ 60960 w 1866900"/>
                  <a:gd name="connsiteY4" fmla="*/ 2316480 h 2316480"/>
                  <a:gd name="connsiteX5" fmla="*/ 1866900 w 1866900"/>
                  <a:gd name="connsiteY5" fmla="*/ 99060 h 2316480"/>
                  <a:gd name="connsiteX6" fmla="*/ 1714500 w 1866900"/>
                  <a:gd name="connsiteY6" fmla="*/ 0 h 2316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66900" h="2316480">
                    <a:moveTo>
                      <a:pt x="1714500" y="0"/>
                    </a:moveTo>
                    <a:lnTo>
                      <a:pt x="251460" y="1821180"/>
                    </a:lnTo>
                    <a:lnTo>
                      <a:pt x="76200" y="2065020"/>
                    </a:lnTo>
                    <a:lnTo>
                      <a:pt x="0" y="2286000"/>
                    </a:lnTo>
                    <a:lnTo>
                      <a:pt x="60960" y="2316480"/>
                    </a:lnTo>
                    <a:lnTo>
                      <a:pt x="1866900" y="99060"/>
                    </a:lnTo>
                    <a:lnTo>
                      <a:pt x="1714500" y="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4" name="グループ化 23"/>
            <p:cNvGrpSpPr>
              <a:grpSpLocks noChangeAspect="1"/>
            </p:cNvGrpSpPr>
            <p:nvPr/>
          </p:nvGrpSpPr>
          <p:grpSpPr>
            <a:xfrm rot="2923149">
              <a:off x="4741030" y="3006167"/>
              <a:ext cx="2628000" cy="1749185"/>
              <a:chOff x="5784597" y="2369402"/>
              <a:chExt cx="2637286" cy="1698288"/>
            </a:xfrm>
          </p:grpSpPr>
          <p:pic>
            <p:nvPicPr>
              <p:cNvPr id="23" name="図 22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440" t="3307"/>
              <a:stretch/>
            </p:blipFill>
            <p:spPr>
              <a:xfrm rot="7104250">
                <a:off x="7125396" y="2771202"/>
                <a:ext cx="879048" cy="1713927"/>
              </a:xfrm>
              <a:prstGeom prst="rect">
                <a:avLst/>
              </a:prstGeom>
            </p:spPr>
          </p:pic>
          <p:sp>
            <p:nvSpPr>
              <p:cNvPr id="6" name="フリーフォーム 5"/>
              <p:cNvSpPr/>
              <p:nvPr/>
            </p:nvSpPr>
            <p:spPr>
              <a:xfrm>
                <a:off x="5784597" y="2369402"/>
                <a:ext cx="1692000" cy="1447800"/>
              </a:xfrm>
              <a:custGeom>
                <a:avLst/>
                <a:gdLst>
                  <a:gd name="connsiteX0" fmla="*/ 0 w 1684020"/>
                  <a:gd name="connsiteY0" fmla="*/ 114300 h 1447800"/>
                  <a:gd name="connsiteX1" fmla="*/ 1584960 w 1684020"/>
                  <a:gd name="connsiteY1" fmla="*/ 1447800 h 1447800"/>
                  <a:gd name="connsiteX2" fmla="*/ 1684020 w 1684020"/>
                  <a:gd name="connsiteY2" fmla="*/ 1295400 h 1447800"/>
                  <a:gd name="connsiteX3" fmla="*/ 121920 w 1684020"/>
                  <a:gd name="connsiteY3" fmla="*/ 0 h 1447800"/>
                  <a:gd name="connsiteX4" fmla="*/ 0 w 1684020"/>
                  <a:gd name="connsiteY4" fmla="*/ 1143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4020" h="1447800">
                    <a:moveTo>
                      <a:pt x="0" y="114300"/>
                    </a:moveTo>
                    <a:lnTo>
                      <a:pt x="1584960" y="1447800"/>
                    </a:lnTo>
                    <a:lnTo>
                      <a:pt x="1684020" y="1295400"/>
                    </a:lnTo>
                    <a:lnTo>
                      <a:pt x="121920" y="0"/>
                    </a:lnTo>
                    <a:lnTo>
                      <a:pt x="0" y="11430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grpSp>
            <p:nvGrpSpPr>
              <p:cNvPr id="13" name="グループ化 12"/>
              <p:cNvGrpSpPr/>
              <p:nvPr/>
            </p:nvGrpSpPr>
            <p:grpSpPr>
              <a:xfrm>
                <a:off x="7248128" y="3181408"/>
                <a:ext cx="611981" cy="645319"/>
                <a:chOff x="7248128" y="3181408"/>
                <a:chExt cx="611981" cy="645319"/>
              </a:xfrm>
            </p:grpSpPr>
            <p:sp>
              <p:nvSpPr>
                <p:cNvPr id="8" name="フリーフォーム 7"/>
                <p:cNvSpPr/>
                <p:nvPr/>
              </p:nvSpPr>
              <p:spPr>
                <a:xfrm>
                  <a:off x="7248128" y="3181408"/>
                  <a:ext cx="611981" cy="645319"/>
                </a:xfrm>
                <a:custGeom>
                  <a:avLst/>
                  <a:gdLst>
                    <a:gd name="connsiteX0" fmla="*/ 0 w 611981"/>
                    <a:gd name="connsiteY0" fmla="*/ 164306 h 645319"/>
                    <a:gd name="connsiteX1" fmla="*/ 128587 w 611981"/>
                    <a:gd name="connsiteY1" fmla="*/ 297656 h 645319"/>
                    <a:gd name="connsiteX2" fmla="*/ 130968 w 611981"/>
                    <a:gd name="connsiteY2" fmla="*/ 350044 h 645319"/>
                    <a:gd name="connsiteX3" fmla="*/ 23812 w 611981"/>
                    <a:gd name="connsiteY3" fmla="*/ 435769 h 645319"/>
                    <a:gd name="connsiteX4" fmla="*/ 16668 w 611981"/>
                    <a:gd name="connsiteY4" fmla="*/ 454819 h 645319"/>
                    <a:gd name="connsiteX5" fmla="*/ 11906 w 611981"/>
                    <a:gd name="connsiteY5" fmla="*/ 478631 h 645319"/>
                    <a:gd name="connsiteX6" fmla="*/ 4762 w 611981"/>
                    <a:gd name="connsiteY6" fmla="*/ 519113 h 645319"/>
                    <a:gd name="connsiteX7" fmla="*/ 2381 w 611981"/>
                    <a:gd name="connsiteY7" fmla="*/ 545306 h 645319"/>
                    <a:gd name="connsiteX8" fmla="*/ 23812 w 611981"/>
                    <a:gd name="connsiteY8" fmla="*/ 578644 h 645319"/>
                    <a:gd name="connsiteX9" fmla="*/ 45243 w 611981"/>
                    <a:gd name="connsiteY9" fmla="*/ 600075 h 645319"/>
                    <a:gd name="connsiteX10" fmla="*/ 73818 w 611981"/>
                    <a:gd name="connsiteY10" fmla="*/ 626269 h 645319"/>
                    <a:gd name="connsiteX11" fmla="*/ 109537 w 611981"/>
                    <a:gd name="connsiteY11" fmla="*/ 628650 h 645319"/>
                    <a:gd name="connsiteX12" fmla="*/ 152400 w 611981"/>
                    <a:gd name="connsiteY12" fmla="*/ 631031 h 645319"/>
                    <a:gd name="connsiteX13" fmla="*/ 183356 w 611981"/>
                    <a:gd name="connsiteY13" fmla="*/ 614363 h 645319"/>
                    <a:gd name="connsiteX14" fmla="*/ 209550 w 611981"/>
                    <a:gd name="connsiteY14" fmla="*/ 592931 h 645319"/>
                    <a:gd name="connsiteX15" fmla="*/ 238125 w 611981"/>
                    <a:gd name="connsiteY15" fmla="*/ 573881 h 645319"/>
                    <a:gd name="connsiteX16" fmla="*/ 257175 w 611981"/>
                    <a:gd name="connsiteY16" fmla="*/ 550069 h 645319"/>
                    <a:gd name="connsiteX17" fmla="*/ 273843 w 611981"/>
                    <a:gd name="connsiteY17" fmla="*/ 533400 h 645319"/>
                    <a:gd name="connsiteX18" fmla="*/ 302418 w 611981"/>
                    <a:gd name="connsiteY18" fmla="*/ 507206 h 645319"/>
                    <a:gd name="connsiteX19" fmla="*/ 323850 w 611981"/>
                    <a:gd name="connsiteY19" fmla="*/ 507206 h 645319"/>
                    <a:gd name="connsiteX20" fmla="*/ 357187 w 611981"/>
                    <a:gd name="connsiteY20" fmla="*/ 550069 h 645319"/>
                    <a:gd name="connsiteX21" fmla="*/ 388143 w 611981"/>
                    <a:gd name="connsiteY21" fmla="*/ 581025 h 645319"/>
                    <a:gd name="connsiteX22" fmla="*/ 450056 w 611981"/>
                    <a:gd name="connsiteY22" fmla="*/ 645319 h 645319"/>
                    <a:gd name="connsiteX23" fmla="*/ 507206 w 611981"/>
                    <a:gd name="connsiteY23" fmla="*/ 628650 h 645319"/>
                    <a:gd name="connsiteX24" fmla="*/ 542925 w 611981"/>
                    <a:gd name="connsiteY24" fmla="*/ 597694 h 645319"/>
                    <a:gd name="connsiteX25" fmla="*/ 569118 w 611981"/>
                    <a:gd name="connsiteY25" fmla="*/ 583406 h 645319"/>
                    <a:gd name="connsiteX26" fmla="*/ 583406 w 611981"/>
                    <a:gd name="connsiteY26" fmla="*/ 561975 h 645319"/>
                    <a:gd name="connsiteX27" fmla="*/ 592931 w 611981"/>
                    <a:gd name="connsiteY27" fmla="*/ 545306 h 645319"/>
                    <a:gd name="connsiteX28" fmla="*/ 607218 w 611981"/>
                    <a:gd name="connsiteY28" fmla="*/ 521494 h 645319"/>
                    <a:gd name="connsiteX29" fmla="*/ 611981 w 611981"/>
                    <a:gd name="connsiteY29" fmla="*/ 500063 h 645319"/>
                    <a:gd name="connsiteX30" fmla="*/ 421481 w 611981"/>
                    <a:gd name="connsiteY30" fmla="*/ 292894 h 645319"/>
                    <a:gd name="connsiteX31" fmla="*/ 461962 w 611981"/>
                    <a:gd name="connsiteY31" fmla="*/ 261938 h 645319"/>
                    <a:gd name="connsiteX32" fmla="*/ 514350 w 611981"/>
                    <a:gd name="connsiteY32" fmla="*/ 330994 h 645319"/>
                    <a:gd name="connsiteX33" fmla="*/ 545306 w 611981"/>
                    <a:gd name="connsiteY33" fmla="*/ 333375 h 645319"/>
                    <a:gd name="connsiteX34" fmla="*/ 561975 w 611981"/>
                    <a:gd name="connsiteY34" fmla="*/ 333375 h 645319"/>
                    <a:gd name="connsiteX35" fmla="*/ 571500 w 611981"/>
                    <a:gd name="connsiteY35" fmla="*/ 297656 h 645319"/>
                    <a:gd name="connsiteX36" fmla="*/ 371475 w 611981"/>
                    <a:gd name="connsiteY36" fmla="*/ 76200 h 645319"/>
                    <a:gd name="connsiteX37" fmla="*/ 347662 w 611981"/>
                    <a:gd name="connsiteY37" fmla="*/ 73819 h 645319"/>
                    <a:gd name="connsiteX38" fmla="*/ 335756 w 611981"/>
                    <a:gd name="connsiteY38" fmla="*/ 90488 h 645319"/>
                    <a:gd name="connsiteX39" fmla="*/ 323850 w 611981"/>
                    <a:gd name="connsiteY39" fmla="*/ 97631 h 645319"/>
                    <a:gd name="connsiteX40" fmla="*/ 323850 w 611981"/>
                    <a:gd name="connsiteY40" fmla="*/ 119063 h 645319"/>
                    <a:gd name="connsiteX41" fmla="*/ 402431 w 611981"/>
                    <a:gd name="connsiteY41" fmla="*/ 200025 h 645319"/>
                    <a:gd name="connsiteX42" fmla="*/ 361950 w 611981"/>
                    <a:gd name="connsiteY42" fmla="*/ 230981 h 645319"/>
                    <a:gd name="connsiteX43" fmla="*/ 169068 w 611981"/>
                    <a:gd name="connsiteY43" fmla="*/ 0 h 645319"/>
                    <a:gd name="connsiteX44" fmla="*/ 173831 w 611981"/>
                    <a:gd name="connsiteY44" fmla="*/ 28575 h 645319"/>
                    <a:gd name="connsiteX45" fmla="*/ 173831 w 611981"/>
                    <a:gd name="connsiteY45" fmla="*/ 52388 h 645319"/>
                    <a:gd name="connsiteX46" fmla="*/ 161925 w 611981"/>
                    <a:gd name="connsiteY46" fmla="*/ 83344 h 645319"/>
                    <a:gd name="connsiteX47" fmla="*/ 130968 w 611981"/>
                    <a:gd name="connsiteY47" fmla="*/ 109538 h 645319"/>
                    <a:gd name="connsiteX48" fmla="*/ 109537 w 611981"/>
                    <a:gd name="connsiteY48" fmla="*/ 123825 h 645319"/>
                    <a:gd name="connsiteX49" fmla="*/ 88106 w 611981"/>
                    <a:gd name="connsiteY49" fmla="*/ 145256 h 645319"/>
                    <a:gd name="connsiteX50" fmla="*/ 57150 w 611981"/>
                    <a:gd name="connsiteY50" fmla="*/ 166688 h 645319"/>
                    <a:gd name="connsiteX51" fmla="*/ 0 w 611981"/>
                    <a:gd name="connsiteY51" fmla="*/ 164306 h 645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</a:cxnLst>
                  <a:rect l="l" t="t" r="r" b="b"/>
                  <a:pathLst>
                    <a:path w="611981" h="645319">
                      <a:moveTo>
                        <a:pt x="0" y="164306"/>
                      </a:moveTo>
                      <a:lnTo>
                        <a:pt x="128587" y="297656"/>
                      </a:lnTo>
                      <a:lnTo>
                        <a:pt x="130968" y="350044"/>
                      </a:lnTo>
                      <a:lnTo>
                        <a:pt x="23812" y="435769"/>
                      </a:lnTo>
                      <a:lnTo>
                        <a:pt x="16668" y="454819"/>
                      </a:lnTo>
                      <a:lnTo>
                        <a:pt x="11906" y="478631"/>
                      </a:lnTo>
                      <a:lnTo>
                        <a:pt x="4762" y="519113"/>
                      </a:lnTo>
                      <a:lnTo>
                        <a:pt x="2381" y="545306"/>
                      </a:lnTo>
                      <a:lnTo>
                        <a:pt x="23812" y="578644"/>
                      </a:lnTo>
                      <a:lnTo>
                        <a:pt x="45243" y="600075"/>
                      </a:lnTo>
                      <a:lnTo>
                        <a:pt x="73818" y="626269"/>
                      </a:lnTo>
                      <a:lnTo>
                        <a:pt x="109537" y="628650"/>
                      </a:lnTo>
                      <a:lnTo>
                        <a:pt x="152400" y="631031"/>
                      </a:lnTo>
                      <a:lnTo>
                        <a:pt x="183356" y="614363"/>
                      </a:lnTo>
                      <a:lnTo>
                        <a:pt x="209550" y="592931"/>
                      </a:lnTo>
                      <a:lnTo>
                        <a:pt x="238125" y="573881"/>
                      </a:lnTo>
                      <a:lnTo>
                        <a:pt x="257175" y="550069"/>
                      </a:lnTo>
                      <a:lnTo>
                        <a:pt x="273843" y="533400"/>
                      </a:lnTo>
                      <a:lnTo>
                        <a:pt x="302418" y="507206"/>
                      </a:lnTo>
                      <a:lnTo>
                        <a:pt x="323850" y="507206"/>
                      </a:lnTo>
                      <a:lnTo>
                        <a:pt x="357187" y="550069"/>
                      </a:lnTo>
                      <a:lnTo>
                        <a:pt x="388143" y="581025"/>
                      </a:lnTo>
                      <a:lnTo>
                        <a:pt x="450056" y="645319"/>
                      </a:lnTo>
                      <a:lnTo>
                        <a:pt x="507206" y="628650"/>
                      </a:lnTo>
                      <a:lnTo>
                        <a:pt x="542925" y="597694"/>
                      </a:lnTo>
                      <a:lnTo>
                        <a:pt x="569118" y="583406"/>
                      </a:lnTo>
                      <a:lnTo>
                        <a:pt x="583406" y="561975"/>
                      </a:lnTo>
                      <a:lnTo>
                        <a:pt x="592931" y="545306"/>
                      </a:lnTo>
                      <a:lnTo>
                        <a:pt x="607218" y="521494"/>
                      </a:lnTo>
                      <a:lnTo>
                        <a:pt x="611981" y="500063"/>
                      </a:lnTo>
                      <a:lnTo>
                        <a:pt x="421481" y="292894"/>
                      </a:lnTo>
                      <a:lnTo>
                        <a:pt x="461962" y="261938"/>
                      </a:lnTo>
                      <a:lnTo>
                        <a:pt x="514350" y="330994"/>
                      </a:lnTo>
                      <a:lnTo>
                        <a:pt x="545306" y="333375"/>
                      </a:lnTo>
                      <a:lnTo>
                        <a:pt x="561975" y="333375"/>
                      </a:lnTo>
                      <a:lnTo>
                        <a:pt x="571500" y="297656"/>
                      </a:lnTo>
                      <a:lnTo>
                        <a:pt x="371475" y="76200"/>
                      </a:lnTo>
                      <a:lnTo>
                        <a:pt x="347662" y="73819"/>
                      </a:lnTo>
                      <a:lnTo>
                        <a:pt x="335756" y="90488"/>
                      </a:lnTo>
                      <a:lnTo>
                        <a:pt x="323850" y="97631"/>
                      </a:lnTo>
                      <a:lnTo>
                        <a:pt x="323850" y="119063"/>
                      </a:lnTo>
                      <a:lnTo>
                        <a:pt x="402431" y="200025"/>
                      </a:lnTo>
                      <a:lnTo>
                        <a:pt x="361950" y="230981"/>
                      </a:lnTo>
                      <a:lnTo>
                        <a:pt x="169068" y="0"/>
                      </a:lnTo>
                      <a:lnTo>
                        <a:pt x="173831" y="28575"/>
                      </a:lnTo>
                      <a:lnTo>
                        <a:pt x="173831" y="52388"/>
                      </a:lnTo>
                      <a:lnTo>
                        <a:pt x="161925" y="83344"/>
                      </a:lnTo>
                      <a:lnTo>
                        <a:pt x="130968" y="109538"/>
                      </a:lnTo>
                      <a:lnTo>
                        <a:pt x="109537" y="123825"/>
                      </a:lnTo>
                      <a:lnTo>
                        <a:pt x="88106" y="145256"/>
                      </a:lnTo>
                      <a:lnTo>
                        <a:pt x="57150" y="166688"/>
                      </a:lnTo>
                      <a:lnTo>
                        <a:pt x="0" y="164306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9" name="円/楕円 8"/>
                <p:cNvSpPr/>
                <p:nvPr/>
              </p:nvSpPr>
              <p:spPr>
                <a:xfrm>
                  <a:off x="7287072" y="3603150"/>
                  <a:ext cx="180000" cy="180000"/>
                </a:xfrm>
                <a:prstGeom prst="ellipse">
                  <a:avLst/>
                </a:prstGeom>
                <a:solidFill>
                  <a:schemeClr val="tx1"/>
                </a:solidFill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</p:grpSp>
        <p:grpSp>
          <p:nvGrpSpPr>
            <p:cNvPr id="17" name="グループ化 16"/>
            <p:cNvGrpSpPr/>
            <p:nvPr/>
          </p:nvGrpSpPr>
          <p:grpSpPr>
            <a:xfrm rot="436752">
              <a:off x="5490044" y="1503607"/>
              <a:ext cx="463550" cy="1166244"/>
              <a:chOff x="5490044" y="1503607"/>
              <a:chExt cx="463550" cy="1166244"/>
            </a:xfrm>
          </p:grpSpPr>
          <p:grpSp>
            <p:nvGrpSpPr>
              <p:cNvPr id="16" name="グループ化 15"/>
              <p:cNvGrpSpPr/>
              <p:nvPr/>
            </p:nvGrpSpPr>
            <p:grpSpPr>
              <a:xfrm rot="178564">
                <a:off x="5503111" y="1503607"/>
                <a:ext cx="292100" cy="552007"/>
                <a:chOff x="6261550" y="1497970"/>
                <a:chExt cx="292100" cy="552007"/>
              </a:xfrm>
            </p:grpSpPr>
            <p:sp>
              <p:nvSpPr>
                <p:cNvPr id="15" name="正方形/長方形 14"/>
                <p:cNvSpPr/>
                <p:nvPr/>
              </p:nvSpPr>
              <p:spPr>
                <a:xfrm rot="20889979">
                  <a:off x="6392287" y="1972910"/>
                  <a:ext cx="144016" cy="77067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14" name="フリーフォーム 13"/>
                <p:cNvSpPr/>
                <p:nvPr/>
              </p:nvSpPr>
              <p:spPr>
                <a:xfrm>
                  <a:off x="6261550" y="1497970"/>
                  <a:ext cx="292100" cy="488949"/>
                </a:xfrm>
                <a:custGeom>
                  <a:avLst/>
                  <a:gdLst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46050 w 292100"/>
                    <a:gd name="connsiteY8" fmla="*/ 12700 h 469900"/>
                    <a:gd name="connsiteX9" fmla="*/ 88900 w 292100"/>
                    <a:gd name="connsiteY9" fmla="*/ 25400 h 469900"/>
                    <a:gd name="connsiteX10" fmla="*/ 0 w 292100"/>
                    <a:gd name="connsiteY10" fmla="*/ 12700 h 469900"/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46050 w 292100"/>
                    <a:gd name="connsiteY8" fmla="*/ 12700 h 469900"/>
                    <a:gd name="connsiteX9" fmla="*/ 60325 w 292100"/>
                    <a:gd name="connsiteY9" fmla="*/ 27781 h 469900"/>
                    <a:gd name="connsiteX10" fmla="*/ 0 w 292100"/>
                    <a:gd name="connsiteY10" fmla="*/ 12700 h 469900"/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17475 w 292100"/>
                    <a:gd name="connsiteY8" fmla="*/ 17462 h 469900"/>
                    <a:gd name="connsiteX9" fmla="*/ 60325 w 292100"/>
                    <a:gd name="connsiteY9" fmla="*/ 27781 h 469900"/>
                    <a:gd name="connsiteX10" fmla="*/ 0 w 292100"/>
                    <a:gd name="connsiteY10" fmla="*/ 12700 h 469900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7475 w 292100"/>
                    <a:gd name="connsiteY8" fmla="*/ 29368 h 481806"/>
                    <a:gd name="connsiteX9" fmla="*/ 60325 w 292100"/>
                    <a:gd name="connsiteY9" fmla="*/ 39687 h 481806"/>
                    <a:gd name="connsiteX10" fmla="*/ 0 w 292100"/>
                    <a:gd name="connsiteY10" fmla="*/ 24606 h 481806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9856 w 292100"/>
                    <a:gd name="connsiteY8" fmla="*/ 34130 h 481806"/>
                    <a:gd name="connsiteX9" fmla="*/ 60325 w 292100"/>
                    <a:gd name="connsiteY9" fmla="*/ 39687 h 481806"/>
                    <a:gd name="connsiteX10" fmla="*/ 0 w 292100"/>
                    <a:gd name="connsiteY10" fmla="*/ 24606 h 481806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9856 w 292100"/>
                    <a:gd name="connsiteY8" fmla="*/ 34130 h 481806"/>
                    <a:gd name="connsiteX9" fmla="*/ 50800 w 292100"/>
                    <a:gd name="connsiteY9" fmla="*/ 42068 h 481806"/>
                    <a:gd name="connsiteX10" fmla="*/ 0 w 292100"/>
                    <a:gd name="connsiteY10" fmla="*/ 24606 h 481806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9856 w 292100"/>
                    <a:gd name="connsiteY8" fmla="*/ 41273 h 488949"/>
                    <a:gd name="connsiteX9" fmla="*/ 50800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5094 w 292100"/>
                    <a:gd name="connsiteY8" fmla="*/ 41273 h 488949"/>
                    <a:gd name="connsiteX9" fmla="*/ 50800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5094 w 292100"/>
                    <a:gd name="connsiteY8" fmla="*/ 41273 h 488949"/>
                    <a:gd name="connsiteX9" fmla="*/ 46038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4060 w 292100"/>
                    <a:gd name="connsiteY8" fmla="*/ 27022 h 488949"/>
                    <a:gd name="connsiteX9" fmla="*/ 46038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4060 w 292100"/>
                    <a:gd name="connsiteY8" fmla="*/ 27022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4060 w 292100"/>
                    <a:gd name="connsiteY8" fmla="*/ 27022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92100" h="488949">
                      <a:moveTo>
                        <a:pt x="0" y="31749"/>
                      </a:moveTo>
                      <a:lnTo>
                        <a:pt x="88900" y="488949"/>
                      </a:lnTo>
                      <a:lnTo>
                        <a:pt x="146050" y="488949"/>
                      </a:lnTo>
                      <a:lnTo>
                        <a:pt x="190500" y="482599"/>
                      </a:lnTo>
                      <a:lnTo>
                        <a:pt x="241300" y="469899"/>
                      </a:lnTo>
                      <a:lnTo>
                        <a:pt x="292100" y="444499"/>
                      </a:lnTo>
                      <a:lnTo>
                        <a:pt x="215900" y="0"/>
                      </a:lnTo>
                      <a:lnTo>
                        <a:pt x="171327" y="1994"/>
                      </a:lnTo>
                      <a:lnTo>
                        <a:pt x="118120" y="17178"/>
                      </a:lnTo>
                      <a:lnTo>
                        <a:pt x="44659" y="30211"/>
                      </a:lnTo>
                      <a:lnTo>
                        <a:pt x="0" y="31749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  <p:grpSp>
            <p:nvGrpSpPr>
              <p:cNvPr id="12" name="グループ化 11"/>
              <p:cNvGrpSpPr/>
              <p:nvPr/>
            </p:nvGrpSpPr>
            <p:grpSpPr>
              <a:xfrm>
                <a:off x="5490044" y="2022151"/>
                <a:ext cx="463550" cy="647700"/>
                <a:chOff x="7090568" y="1804707"/>
                <a:chExt cx="463550" cy="647700"/>
              </a:xfrm>
            </p:grpSpPr>
            <p:sp>
              <p:nvSpPr>
                <p:cNvPr id="10" name="フリーフォーム 9"/>
                <p:cNvSpPr/>
                <p:nvPr/>
              </p:nvSpPr>
              <p:spPr>
                <a:xfrm>
                  <a:off x="7090568" y="1804707"/>
                  <a:ext cx="463550" cy="647700"/>
                </a:xfrm>
                <a:custGeom>
                  <a:avLst/>
                  <a:gdLst>
                    <a:gd name="connsiteX0" fmla="*/ 0 w 463550"/>
                    <a:gd name="connsiteY0" fmla="*/ 38100 h 647700"/>
                    <a:gd name="connsiteX1" fmla="*/ 419100 w 463550"/>
                    <a:gd name="connsiteY1" fmla="*/ 0 h 647700"/>
                    <a:gd name="connsiteX2" fmla="*/ 463550 w 463550"/>
                    <a:gd name="connsiteY2" fmla="*/ 342900 h 647700"/>
                    <a:gd name="connsiteX3" fmla="*/ 387350 w 463550"/>
                    <a:gd name="connsiteY3" fmla="*/ 628650 h 647700"/>
                    <a:gd name="connsiteX4" fmla="*/ 222250 w 463550"/>
                    <a:gd name="connsiteY4" fmla="*/ 647700 h 647700"/>
                    <a:gd name="connsiteX5" fmla="*/ 63500 w 463550"/>
                    <a:gd name="connsiteY5" fmla="*/ 400050 h 647700"/>
                    <a:gd name="connsiteX6" fmla="*/ 0 w 463550"/>
                    <a:gd name="connsiteY6" fmla="*/ 38100 h 647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63550" h="647700">
                      <a:moveTo>
                        <a:pt x="0" y="38100"/>
                      </a:moveTo>
                      <a:lnTo>
                        <a:pt x="419100" y="0"/>
                      </a:lnTo>
                      <a:lnTo>
                        <a:pt x="463550" y="342900"/>
                      </a:lnTo>
                      <a:lnTo>
                        <a:pt x="387350" y="628650"/>
                      </a:lnTo>
                      <a:lnTo>
                        <a:pt x="222250" y="647700"/>
                      </a:lnTo>
                      <a:lnTo>
                        <a:pt x="63500" y="400050"/>
                      </a:lnTo>
                      <a:lnTo>
                        <a:pt x="0" y="38100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11" name="円/楕円 10"/>
                <p:cNvSpPr/>
                <p:nvPr/>
              </p:nvSpPr>
              <p:spPr>
                <a:xfrm>
                  <a:off x="7260828" y="1943055"/>
                  <a:ext cx="144000" cy="144000"/>
                </a:xfrm>
                <a:prstGeom prst="ellips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</p:grpSp>
      </p:grpSp>
      <p:grpSp>
        <p:nvGrpSpPr>
          <p:cNvPr id="27" name="グループ化 26"/>
          <p:cNvGrpSpPr/>
          <p:nvPr/>
        </p:nvGrpSpPr>
        <p:grpSpPr>
          <a:xfrm rot="166655">
            <a:off x="769157" y="2876290"/>
            <a:ext cx="2684688" cy="2777582"/>
            <a:chOff x="672745" y="1550916"/>
            <a:chExt cx="2684688" cy="2777582"/>
          </a:xfrm>
        </p:grpSpPr>
        <p:grpSp>
          <p:nvGrpSpPr>
            <p:cNvPr id="28" name="グループ化 27"/>
            <p:cNvGrpSpPr/>
            <p:nvPr/>
          </p:nvGrpSpPr>
          <p:grpSpPr>
            <a:xfrm rot="1444554" flipH="1">
              <a:off x="1745181" y="2341882"/>
              <a:ext cx="1612252" cy="1986616"/>
              <a:chOff x="3684749" y="2301044"/>
              <a:chExt cx="2165409" cy="2697202"/>
            </a:xfrm>
          </p:grpSpPr>
          <p:sp>
            <p:nvSpPr>
              <p:cNvPr id="42" name="フリーフォーム 41"/>
              <p:cNvSpPr/>
              <p:nvPr/>
            </p:nvSpPr>
            <p:spPr>
              <a:xfrm>
                <a:off x="3684749" y="4499771"/>
                <a:ext cx="419100" cy="498475"/>
              </a:xfrm>
              <a:custGeom>
                <a:avLst/>
                <a:gdLst>
                  <a:gd name="connsiteX0" fmla="*/ 377825 w 419100"/>
                  <a:gd name="connsiteY0" fmla="*/ 0 h 498475"/>
                  <a:gd name="connsiteX1" fmla="*/ 168275 w 419100"/>
                  <a:gd name="connsiteY1" fmla="*/ 254000 h 498475"/>
                  <a:gd name="connsiteX2" fmla="*/ 98425 w 419100"/>
                  <a:gd name="connsiteY2" fmla="*/ 346075 h 498475"/>
                  <a:gd name="connsiteX3" fmla="*/ 28575 w 419100"/>
                  <a:gd name="connsiteY3" fmla="*/ 441325 h 498475"/>
                  <a:gd name="connsiteX4" fmla="*/ 0 w 419100"/>
                  <a:gd name="connsiteY4" fmla="*/ 498475 h 498475"/>
                  <a:gd name="connsiteX5" fmla="*/ 171450 w 419100"/>
                  <a:gd name="connsiteY5" fmla="*/ 330200 h 498475"/>
                  <a:gd name="connsiteX6" fmla="*/ 419100 w 419100"/>
                  <a:gd name="connsiteY6" fmla="*/ 31750 h 498475"/>
                  <a:gd name="connsiteX7" fmla="*/ 377825 w 419100"/>
                  <a:gd name="connsiteY7" fmla="*/ 0 h 498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9100" h="498475">
                    <a:moveTo>
                      <a:pt x="377825" y="0"/>
                    </a:moveTo>
                    <a:lnTo>
                      <a:pt x="168275" y="254000"/>
                    </a:lnTo>
                    <a:lnTo>
                      <a:pt x="98425" y="346075"/>
                    </a:lnTo>
                    <a:lnTo>
                      <a:pt x="28575" y="441325"/>
                    </a:lnTo>
                    <a:lnTo>
                      <a:pt x="0" y="498475"/>
                    </a:lnTo>
                    <a:lnTo>
                      <a:pt x="171450" y="330200"/>
                    </a:lnTo>
                    <a:lnTo>
                      <a:pt x="419100" y="31750"/>
                    </a:lnTo>
                    <a:lnTo>
                      <a:pt x="377825" y="0"/>
                    </a:lnTo>
                    <a:close/>
                  </a:path>
                </a:pathLst>
              </a:cu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3" name="フリーフォーム 42"/>
              <p:cNvSpPr/>
              <p:nvPr/>
            </p:nvSpPr>
            <p:spPr>
              <a:xfrm>
                <a:off x="3983258" y="2301044"/>
                <a:ext cx="1866900" cy="2316480"/>
              </a:xfrm>
              <a:custGeom>
                <a:avLst/>
                <a:gdLst>
                  <a:gd name="connsiteX0" fmla="*/ 1714500 w 1866900"/>
                  <a:gd name="connsiteY0" fmla="*/ 0 h 2316480"/>
                  <a:gd name="connsiteX1" fmla="*/ 251460 w 1866900"/>
                  <a:gd name="connsiteY1" fmla="*/ 1821180 h 2316480"/>
                  <a:gd name="connsiteX2" fmla="*/ 76200 w 1866900"/>
                  <a:gd name="connsiteY2" fmla="*/ 2065020 h 2316480"/>
                  <a:gd name="connsiteX3" fmla="*/ 0 w 1866900"/>
                  <a:gd name="connsiteY3" fmla="*/ 2286000 h 2316480"/>
                  <a:gd name="connsiteX4" fmla="*/ 60960 w 1866900"/>
                  <a:gd name="connsiteY4" fmla="*/ 2316480 h 2316480"/>
                  <a:gd name="connsiteX5" fmla="*/ 1866900 w 1866900"/>
                  <a:gd name="connsiteY5" fmla="*/ 99060 h 2316480"/>
                  <a:gd name="connsiteX6" fmla="*/ 1714500 w 1866900"/>
                  <a:gd name="connsiteY6" fmla="*/ 0 h 2316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66900" h="2316480">
                    <a:moveTo>
                      <a:pt x="1714500" y="0"/>
                    </a:moveTo>
                    <a:lnTo>
                      <a:pt x="251460" y="1821180"/>
                    </a:lnTo>
                    <a:lnTo>
                      <a:pt x="76200" y="2065020"/>
                    </a:lnTo>
                    <a:lnTo>
                      <a:pt x="0" y="2286000"/>
                    </a:lnTo>
                    <a:lnTo>
                      <a:pt x="60960" y="2316480"/>
                    </a:lnTo>
                    <a:lnTo>
                      <a:pt x="1866900" y="99060"/>
                    </a:lnTo>
                    <a:lnTo>
                      <a:pt x="1714500" y="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9" name="グループ化 28"/>
            <p:cNvGrpSpPr>
              <a:grpSpLocks noChangeAspect="1"/>
            </p:cNvGrpSpPr>
            <p:nvPr/>
          </p:nvGrpSpPr>
          <p:grpSpPr>
            <a:xfrm rot="19212806" flipH="1">
              <a:off x="672745" y="2723200"/>
              <a:ext cx="2155458" cy="1435523"/>
              <a:chOff x="5784597" y="2369402"/>
              <a:chExt cx="2637286" cy="1698288"/>
            </a:xfrm>
          </p:grpSpPr>
          <p:pic>
            <p:nvPicPr>
              <p:cNvPr id="37" name="図 36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440" t="3307"/>
              <a:stretch/>
            </p:blipFill>
            <p:spPr>
              <a:xfrm rot="7104250">
                <a:off x="7125396" y="2771202"/>
                <a:ext cx="879048" cy="1713927"/>
              </a:xfrm>
              <a:prstGeom prst="rect">
                <a:avLst/>
              </a:prstGeom>
            </p:spPr>
          </p:pic>
          <p:sp>
            <p:nvSpPr>
              <p:cNvPr id="38" name="フリーフォーム 37"/>
              <p:cNvSpPr/>
              <p:nvPr/>
            </p:nvSpPr>
            <p:spPr>
              <a:xfrm>
                <a:off x="5784597" y="2369402"/>
                <a:ext cx="1692000" cy="1447800"/>
              </a:xfrm>
              <a:custGeom>
                <a:avLst/>
                <a:gdLst>
                  <a:gd name="connsiteX0" fmla="*/ 0 w 1684020"/>
                  <a:gd name="connsiteY0" fmla="*/ 114300 h 1447800"/>
                  <a:gd name="connsiteX1" fmla="*/ 1584960 w 1684020"/>
                  <a:gd name="connsiteY1" fmla="*/ 1447800 h 1447800"/>
                  <a:gd name="connsiteX2" fmla="*/ 1684020 w 1684020"/>
                  <a:gd name="connsiteY2" fmla="*/ 1295400 h 1447800"/>
                  <a:gd name="connsiteX3" fmla="*/ 121920 w 1684020"/>
                  <a:gd name="connsiteY3" fmla="*/ 0 h 1447800"/>
                  <a:gd name="connsiteX4" fmla="*/ 0 w 1684020"/>
                  <a:gd name="connsiteY4" fmla="*/ 1143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4020" h="1447800">
                    <a:moveTo>
                      <a:pt x="0" y="114300"/>
                    </a:moveTo>
                    <a:lnTo>
                      <a:pt x="1584960" y="1447800"/>
                    </a:lnTo>
                    <a:lnTo>
                      <a:pt x="1684020" y="1295400"/>
                    </a:lnTo>
                    <a:lnTo>
                      <a:pt x="121920" y="0"/>
                    </a:lnTo>
                    <a:lnTo>
                      <a:pt x="0" y="114300"/>
                    </a:lnTo>
                    <a:close/>
                  </a:path>
                </a:pathLst>
              </a:cu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0" lang="ja-JP" altLang="en-US" sz="2800" kern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grpSp>
            <p:nvGrpSpPr>
              <p:cNvPr id="39" name="グループ化 38"/>
              <p:cNvGrpSpPr/>
              <p:nvPr/>
            </p:nvGrpSpPr>
            <p:grpSpPr>
              <a:xfrm>
                <a:off x="7248128" y="3181408"/>
                <a:ext cx="611981" cy="645319"/>
                <a:chOff x="7248128" y="3181408"/>
                <a:chExt cx="611981" cy="645319"/>
              </a:xfrm>
            </p:grpSpPr>
            <p:sp>
              <p:nvSpPr>
                <p:cNvPr id="40" name="フリーフォーム 39"/>
                <p:cNvSpPr/>
                <p:nvPr/>
              </p:nvSpPr>
              <p:spPr>
                <a:xfrm>
                  <a:off x="7248128" y="3181408"/>
                  <a:ext cx="611981" cy="645319"/>
                </a:xfrm>
                <a:custGeom>
                  <a:avLst/>
                  <a:gdLst>
                    <a:gd name="connsiteX0" fmla="*/ 0 w 611981"/>
                    <a:gd name="connsiteY0" fmla="*/ 164306 h 645319"/>
                    <a:gd name="connsiteX1" fmla="*/ 128587 w 611981"/>
                    <a:gd name="connsiteY1" fmla="*/ 297656 h 645319"/>
                    <a:gd name="connsiteX2" fmla="*/ 130968 w 611981"/>
                    <a:gd name="connsiteY2" fmla="*/ 350044 h 645319"/>
                    <a:gd name="connsiteX3" fmla="*/ 23812 w 611981"/>
                    <a:gd name="connsiteY3" fmla="*/ 435769 h 645319"/>
                    <a:gd name="connsiteX4" fmla="*/ 16668 w 611981"/>
                    <a:gd name="connsiteY4" fmla="*/ 454819 h 645319"/>
                    <a:gd name="connsiteX5" fmla="*/ 11906 w 611981"/>
                    <a:gd name="connsiteY5" fmla="*/ 478631 h 645319"/>
                    <a:gd name="connsiteX6" fmla="*/ 4762 w 611981"/>
                    <a:gd name="connsiteY6" fmla="*/ 519113 h 645319"/>
                    <a:gd name="connsiteX7" fmla="*/ 2381 w 611981"/>
                    <a:gd name="connsiteY7" fmla="*/ 545306 h 645319"/>
                    <a:gd name="connsiteX8" fmla="*/ 23812 w 611981"/>
                    <a:gd name="connsiteY8" fmla="*/ 578644 h 645319"/>
                    <a:gd name="connsiteX9" fmla="*/ 45243 w 611981"/>
                    <a:gd name="connsiteY9" fmla="*/ 600075 h 645319"/>
                    <a:gd name="connsiteX10" fmla="*/ 73818 w 611981"/>
                    <a:gd name="connsiteY10" fmla="*/ 626269 h 645319"/>
                    <a:gd name="connsiteX11" fmla="*/ 109537 w 611981"/>
                    <a:gd name="connsiteY11" fmla="*/ 628650 h 645319"/>
                    <a:gd name="connsiteX12" fmla="*/ 152400 w 611981"/>
                    <a:gd name="connsiteY12" fmla="*/ 631031 h 645319"/>
                    <a:gd name="connsiteX13" fmla="*/ 183356 w 611981"/>
                    <a:gd name="connsiteY13" fmla="*/ 614363 h 645319"/>
                    <a:gd name="connsiteX14" fmla="*/ 209550 w 611981"/>
                    <a:gd name="connsiteY14" fmla="*/ 592931 h 645319"/>
                    <a:gd name="connsiteX15" fmla="*/ 238125 w 611981"/>
                    <a:gd name="connsiteY15" fmla="*/ 573881 h 645319"/>
                    <a:gd name="connsiteX16" fmla="*/ 257175 w 611981"/>
                    <a:gd name="connsiteY16" fmla="*/ 550069 h 645319"/>
                    <a:gd name="connsiteX17" fmla="*/ 273843 w 611981"/>
                    <a:gd name="connsiteY17" fmla="*/ 533400 h 645319"/>
                    <a:gd name="connsiteX18" fmla="*/ 302418 w 611981"/>
                    <a:gd name="connsiteY18" fmla="*/ 507206 h 645319"/>
                    <a:gd name="connsiteX19" fmla="*/ 323850 w 611981"/>
                    <a:gd name="connsiteY19" fmla="*/ 507206 h 645319"/>
                    <a:gd name="connsiteX20" fmla="*/ 357187 w 611981"/>
                    <a:gd name="connsiteY20" fmla="*/ 550069 h 645319"/>
                    <a:gd name="connsiteX21" fmla="*/ 388143 w 611981"/>
                    <a:gd name="connsiteY21" fmla="*/ 581025 h 645319"/>
                    <a:gd name="connsiteX22" fmla="*/ 450056 w 611981"/>
                    <a:gd name="connsiteY22" fmla="*/ 645319 h 645319"/>
                    <a:gd name="connsiteX23" fmla="*/ 507206 w 611981"/>
                    <a:gd name="connsiteY23" fmla="*/ 628650 h 645319"/>
                    <a:gd name="connsiteX24" fmla="*/ 542925 w 611981"/>
                    <a:gd name="connsiteY24" fmla="*/ 597694 h 645319"/>
                    <a:gd name="connsiteX25" fmla="*/ 569118 w 611981"/>
                    <a:gd name="connsiteY25" fmla="*/ 583406 h 645319"/>
                    <a:gd name="connsiteX26" fmla="*/ 583406 w 611981"/>
                    <a:gd name="connsiteY26" fmla="*/ 561975 h 645319"/>
                    <a:gd name="connsiteX27" fmla="*/ 592931 w 611981"/>
                    <a:gd name="connsiteY27" fmla="*/ 545306 h 645319"/>
                    <a:gd name="connsiteX28" fmla="*/ 607218 w 611981"/>
                    <a:gd name="connsiteY28" fmla="*/ 521494 h 645319"/>
                    <a:gd name="connsiteX29" fmla="*/ 611981 w 611981"/>
                    <a:gd name="connsiteY29" fmla="*/ 500063 h 645319"/>
                    <a:gd name="connsiteX30" fmla="*/ 421481 w 611981"/>
                    <a:gd name="connsiteY30" fmla="*/ 292894 h 645319"/>
                    <a:gd name="connsiteX31" fmla="*/ 461962 w 611981"/>
                    <a:gd name="connsiteY31" fmla="*/ 261938 h 645319"/>
                    <a:gd name="connsiteX32" fmla="*/ 514350 w 611981"/>
                    <a:gd name="connsiteY32" fmla="*/ 330994 h 645319"/>
                    <a:gd name="connsiteX33" fmla="*/ 545306 w 611981"/>
                    <a:gd name="connsiteY33" fmla="*/ 333375 h 645319"/>
                    <a:gd name="connsiteX34" fmla="*/ 561975 w 611981"/>
                    <a:gd name="connsiteY34" fmla="*/ 333375 h 645319"/>
                    <a:gd name="connsiteX35" fmla="*/ 571500 w 611981"/>
                    <a:gd name="connsiteY35" fmla="*/ 297656 h 645319"/>
                    <a:gd name="connsiteX36" fmla="*/ 371475 w 611981"/>
                    <a:gd name="connsiteY36" fmla="*/ 76200 h 645319"/>
                    <a:gd name="connsiteX37" fmla="*/ 347662 w 611981"/>
                    <a:gd name="connsiteY37" fmla="*/ 73819 h 645319"/>
                    <a:gd name="connsiteX38" fmla="*/ 335756 w 611981"/>
                    <a:gd name="connsiteY38" fmla="*/ 90488 h 645319"/>
                    <a:gd name="connsiteX39" fmla="*/ 323850 w 611981"/>
                    <a:gd name="connsiteY39" fmla="*/ 97631 h 645319"/>
                    <a:gd name="connsiteX40" fmla="*/ 323850 w 611981"/>
                    <a:gd name="connsiteY40" fmla="*/ 119063 h 645319"/>
                    <a:gd name="connsiteX41" fmla="*/ 402431 w 611981"/>
                    <a:gd name="connsiteY41" fmla="*/ 200025 h 645319"/>
                    <a:gd name="connsiteX42" fmla="*/ 361950 w 611981"/>
                    <a:gd name="connsiteY42" fmla="*/ 230981 h 645319"/>
                    <a:gd name="connsiteX43" fmla="*/ 169068 w 611981"/>
                    <a:gd name="connsiteY43" fmla="*/ 0 h 645319"/>
                    <a:gd name="connsiteX44" fmla="*/ 173831 w 611981"/>
                    <a:gd name="connsiteY44" fmla="*/ 28575 h 645319"/>
                    <a:gd name="connsiteX45" fmla="*/ 173831 w 611981"/>
                    <a:gd name="connsiteY45" fmla="*/ 52388 h 645319"/>
                    <a:gd name="connsiteX46" fmla="*/ 161925 w 611981"/>
                    <a:gd name="connsiteY46" fmla="*/ 83344 h 645319"/>
                    <a:gd name="connsiteX47" fmla="*/ 130968 w 611981"/>
                    <a:gd name="connsiteY47" fmla="*/ 109538 h 645319"/>
                    <a:gd name="connsiteX48" fmla="*/ 109537 w 611981"/>
                    <a:gd name="connsiteY48" fmla="*/ 123825 h 645319"/>
                    <a:gd name="connsiteX49" fmla="*/ 88106 w 611981"/>
                    <a:gd name="connsiteY49" fmla="*/ 145256 h 645319"/>
                    <a:gd name="connsiteX50" fmla="*/ 57150 w 611981"/>
                    <a:gd name="connsiteY50" fmla="*/ 166688 h 645319"/>
                    <a:gd name="connsiteX51" fmla="*/ 0 w 611981"/>
                    <a:gd name="connsiteY51" fmla="*/ 164306 h 645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</a:cxnLst>
                  <a:rect l="l" t="t" r="r" b="b"/>
                  <a:pathLst>
                    <a:path w="611981" h="645319">
                      <a:moveTo>
                        <a:pt x="0" y="164306"/>
                      </a:moveTo>
                      <a:lnTo>
                        <a:pt x="128587" y="297656"/>
                      </a:lnTo>
                      <a:lnTo>
                        <a:pt x="130968" y="350044"/>
                      </a:lnTo>
                      <a:lnTo>
                        <a:pt x="23812" y="435769"/>
                      </a:lnTo>
                      <a:lnTo>
                        <a:pt x="16668" y="454819"/>
                      </a:lnTo>
                      <a:lnTo>
                        <a:pt x="11906" y="478631"/>
                      </a:lnTo>
                      <a:lnTo>
                        <a:pt x="4762" y="519113"/>
                      </a:lnTo>
                      <a:lnTo>
                        <a:pt x="2381" y="545306"/>
                      </a:lnTo>
                      <a:lnTo>
                        <a:pt x="23812" y="578644"/>
                      </a:lnTo>
                      <a:lnTo>
                        <a:pt x="45243" y="600075"/>
                      </a:lnTo>
                      <a:lnTo>
                        <a:pt x="73818" y="626269"/>
                      </a:lnTo>
                      <a:lnTo>
                        <a:pt x="109537" y="628650"/>
                      </a:lnTo>
                      <a:lnTo>
                        <a:pt x="152400" y="631031"/>
                      </a:lnTo>
                      <a:lnTo>
                        <a:pt x="183356" y="614363"/>
                      </a:lnTo>
                      <a:lnTo>
                        <a:pt x="209550" y="592931"/>
                      </a:lnTo>
                      <a:lnTo>
                        <a:pt x="238125" y="573881"/>
                      </a:lnTo>
                      <a:lnTo>
                        <a:pt x="257175" y="550069"/>
                      </a:lnTo>
                      <a:lnTo>
                        <a:pt x="273843" y="533400"/>
                      </a:lnTo>
                      <a:lnTo>
                        <a:pt x="302418" y="507206"/>
                      </a:lnTo>
                      <a:lnTo>
                        <a:pt x="323850" y="507206"/>
                      </a:lnTo>
                      <a:lnTo>
                        <a:pt x="357187" y="550069"/>
                      </a:lnTo>
                      <a:lnTo>
                        <a:pt x="388143" y="581025"/>
                      </a:lnTo>
                      <a:lnTo>
                        <a:pt x="450056" y="645319"/>
                      </a:lnTo>
                      <a:lnTo>
                        <a:pt x="507206" y="628650"/>
                      </a:lnTo>
                      <a:lnTo>
                        <a:pt x="542925" y="597694"/>
                      </a:lnTo>
                      <a:lnTo>
                        <a:pt x="569118" y="583406"/>
                      </a:lnTo>
                      <a:lnTo>
                        <a:pt x="583406" y="561975"/>
                      </a:lnTo>
                      <a:lnTo>
                        <a:pt x="592931" y="545306"/>
                      </a:lnTo>
                      <a:lnTo>
                        <a:pt x="607218" y="521494"/>
                      </a:lnTo>
                      <a:lnTo>
                        <a:pt x="611981" y="500063"/>
                      </a:lnTo>
                      <a:lnTo>
                        <a:pt x="421481" y="292894"/>
                      </a:lnTo>
                      <a:lnTo>
                        <a:pt x="461962" y="261938"/>
                      </a:lnTo>
                      <a:lnTo>
                        <a:pt x="514350" y="330994"/>
                      </a:lnTo>
                      <a:lnTo>
                        <a:pt x="545306" y="333375"/>
                      </a:lnTo>
                      <a:lnTo>
                        <a:pt x="561975" y="333375"/>
                      </a:lnTo>
                      <a:lnTo>
                        <a:pt x="571500" y="297656"/>
                      </a:lnTo>
                      <a:lnTo>
                        <a:pt x="371475" y="76200"/>
                      </a:lnTo>
                      <a:lnTo>
                        <a:pt x="347662" y="73819"/>
                      </a:lnTo>
                      <a:lnTo>
                        <a:pt x="335756" y="90488"/>
                      </a:lnTo>
                      <a:lnTo>
                        <a:pt x="323850" y="97631"/>
                      </a:lnTo>
                      <a:lnTo>
                        <a:pt x="323850" y="119063"/>
                      </a:lnTo>
                      <a:lnTo>
                        <a:pt x="402431" y="200025"/>
                      </a:lnTo>
                      <a:lnTo>
                        <a:pt x="361950" y="230981"/>
                      </a:lnTo>
                      <a:lnTo>
                        <a:pt x="169068" y="0"/>
                      </a:lnTo>
                      <a:lnTo>
                        <a:pt x="173831" y="28575"/>
                      </a:lnTo>
                      <a:lnTo>
                        <a:pt x="173831" y="52388"/>
                      </a:lnTo>
                      <a:lnTo>
                        <a:pt x="161925" y="83344"/>
                      </a:lnTo>
                      <a:lnTo>
                        <a:pt x="130968" y="109538"/>
                      </a:lnTo>
                      <a:lnTo>
                        <a:pt x="109537" y="123825"/>
                      </a:lnTo>
                      <a:lnTo>
                        <a:pt x="88106" y="145256"/>
                      </a:lnTo>
                      <a:lnTo>
                        <a:pt x="57150" y="166688"/>
                      </a:lnTo>
                      <a:lnTo>
                        <a:pt x="0" y="164306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41" name="円/楕円 40"/>
                <p:cNvSpPr/>
                <p:nvPr/>
              </p:nvSpPr>
              <p:spPr>
                <a:xfrm>
                  <a:off x="7287072" y="3603150"/>
                  <a:ext cx="180000" cy="180000"/>
                </a:xfrm>
                <a:prstGeom prst="ellipse">
                  <a:avLst/>
                </a:prstGeom>
                <a:solidFill>
                  <a:schemeClr val="tx1"/>
                </a:solidFill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</p:grpSp>
        <p:grpSp>
          <p:nvGrpSpPr>
            <p:cNvPr id="30" name="グループ化 29"/>
            <p:cNvGrpSpPr/>
            <p:nvPr/>
          </p:nvGrpSpPr>
          <p:grpSpPr>
            <a:xfrm rot="21093615" flipH="1">
              <a:off x="2005438" y="1550916"/>
              <a:ext cx="377631" cy="948417"/>
              <a:chOff x="5478143" y="1515784"/>
              <a:chExt cx="460143" cy="1156339"/>
            </a:xfrm>
          </p:grpSpPr>
          <p:grpSp>
            <p:nvGrpSpPr>
              <p:cNvPr id="31" name="グループ化 30"/>
              <p:cNvGrpSpPr/>
              <p:nvPr/>
            </p:nvGrpSpPr>
            <p:grpSpPr>
              <a:xfrm rot="178564">
                <a:off x="5503001" y="1515784"/>
                <a:ext cx="292100" cy="539832"/>
                <a:chOff x="6261758" y="1510145"/>
                <a:chExt cx="292100" cy="539832"/>
              </a:xfrm>
            </p:grpSpPr>
            <p:sp>
              <p:nvSpPr>
                <p:cNvPr id="35" name="正方形/長方形 34"/>
                <p:cNvSpPr/>
                <p:nvPr/>
              </p:nvSpPr>
              <p:spPr>
                <a:xfrm rot="20889979">
                  <a:off x="6392287" y="1972910"/>
                  <a:ext cx="144016" cy="77067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36" name="フリーフォーム 35"/>
                <p:cNvSpPr/>
                <p:nvPr/>
              </p:nvSpPr>
              <p:spPr>
                <a:xfrm rot="21482179">
                  <a:off x="6261758" y="1510145"/>
                  <a:ext cx="292100" cy="488950"/>
                </a:xfrm>
                <a:custGeom>
                  <a:avLst/>
                  <a:gdLst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46050 w 292100"/>
                    <a:gd name="connsiteY8" fmla="*/ 12700 h 469900"/>
                    <a:gd name="connsiteX9" fmla="*/ 88900 w 292100"/>
                    <a:gd name="connsiteY9" fmla="*/ 25400 h 469900"/>
                    <a:gd name="connsiteX10" fmla="*/ 0 w 292100"/>
                    <a:gd name="connsiteY10" fmla="*/ 12700 h 469900"/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46050 w 292100"/>
                    <a:gd name="connsiteY8" fmla="*/ 12700 h 469900"/>
                    <a:gd name="connsiteX9" fmla="*/ 60325 w 292100"/>
                    <a:gd name="connsiteY9" fmla="*/ 27781 h 469900"/>
                    <a:gd name="connsiteX10" fmla="*/ 0 w 292100"/>
                    <a:gd name="connsiteY10" fmla="*/ 12700 h 469900"/>
                    <a:gd name="connsiteX0" fmla="*/ 0 w 292100"/>
                    <a:gd name="connsiteY0" fmla="*/ 12700 h 469900"/>
                    <a:gd name="connsiteX1" fmla="*/ 88900 w 292100"/>
                    <a:gd name="connsiteY1" fmla="*/ 469900 h 469900"/>
                    <a:gd name="connsiteX2" fmla="*/ 146050 w 292100"/>
                    <a:gd name="connsiteY2" fmla="*/ 469900 h 469900"/>
                    <a:gd name="connsiteX3" fmla="*/ 190500 w 292100"/>
                    <a:gd name="connsiteY3" fmla="*/ 463550 h 469900"/>
                    <a:gd name="connsiteX4" fmla="*/ 241300 w 292100"/>
                    <a:gd name="connsiteY4" fmla="*/ 450850 h 469900"/>
                    <a:gd name="connsiteX5" fmla="*/ 292100 w 292100"/>
                    <a:gd name="connsiteY5" fmla="*/ 425450 h 469900"/>
                    <a:gd name="connsiteX6" fmla="*/ 215900 w 292100"/>
                    <a:gd name="connsiteY6" fmla="*/ 0 h 469900"/>
                    <a:gd name="connsiteX7" fmla="*/ 177800 w 292100"/>
                    <a:gd name="connsiteY7" fmla="*/ 6350 h 469900"/>
                    <a:gd name="connsiteX8" fmla="*/ 117475 w 292100"/>
                    <a:gd name="connsiteY8" fmla="*/ 17462 h 469900"/>
                    <a:gd name="connsiteX9" fmla="*/ 60325 w 292100"/>
                    <a:gd name="connsiteY9" fmla="*/ 27781 h 469900"/>
                    <a:gd name="connsiteX10" fmla="*/ 0 w 292100"/>
                    <a:gd name="connsiteY10" fmla="*/ 12700 h 469900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7475 w 292100"/>
                    <a:gd name="connsiteY8" fmla="*/ 29368 h 481806"/>
                    <a:gd name="connsiteX9" fmla="*/ 60325 w 292100"/>
                    <a:gd name="connsiteY9" fmla="*/ 39687 h 481806"/>
                    <a:gd name="connsiteX10" fmla="*/ 0 w 292100"/>
                    <a:gd name="connsiteY10" fmla="*/ 24606 h 481806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9856 w 292100"/>
                    <a:gd name="connsiteY8" fmla="*/ 34130 h 481806"/>
                    <a:gd name="connsiteX9" fmla="*/ 60325 w 292100"/>
                    <a:gd name="connsiteY9" fmla="*/ 39687 h 481806"/>
                    <a:gd name="connsiteX10" fmla="*/ 0 w 292100"/>
                    <a:gd name="connsiteY10" fmla="*/ 24606 h 481806"/>
                    <a:gd name="connsiteX0" fmla="*/ 0 w 292100"/>
                    <a:gd name="connsiteY0" fmla="*/ 24606 h 481806"/>
                    <a:gd name="connsiteX1" fmla="*/ 88900 w 292100"/>
                    <a:gd name="connsiteY1" fmla="*/ 481806 h 481806"/>
                    <a:gd name="connsiteX2" fmla="*/ 146050 w 292100"/>
                    <a:gd name="connsiteY2" fmla="*/ 481806 h 481806"/>
                    <a:gd name="connsiteX3" fmla="*/ 190500 w 292100"/>
                    <a:gd name="connsiteY3" fmla="*/ 475456 h 481806"/>
                    <a:gd name="connsiteX4" fmla="*/ 241300 w 292100"/>
                    <a:gd name="connsiteY4" fmla="*/ 462756 h 481806"/>
                    <a:gd name="connsiteX5" fmla="*/ 292100 w 292100"/>
                    <a:gd name="connsiteY5" fmla="*/ 437356 h 481806"/>
                    <a:gd name="connsiteX6" fmla="*/ 215900 w 292100"/>
                    <a:gd name="connsiteY6" fmla="*/ 0 h 481806"/>
                    <a:gd name="connsiteX7" fmla="*/ 177800 w 292100"/>
                    <a:gd name="connsiteY7" fmla="*/ 18256 h 481806"/>
                    <a:gd name="connsiteX8" fmla="*/ 119856 w 292100"/>
                    <a:gd name="connsiteY8" fmla="*/ 34130 h 481806"/>
                    <a:gd name="connsiteX9" fmla="*/ 50800 w 292100"/>
                    <a:gd name="connsiteY9" fmla="*/ 42068 h 481806"/>
                    <a:gd name="connsiteX10" fmla="*/ 0 w 292100"/>
                    <a:gd name="connsiteY10" fmla="*/ 24606 h 481806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9856 w 292100"/>
                    <a:gd name="connsiteY8" fmla="*/ 41273 h 488949"/>
                    <a:gd name="connsiteX9" fmla="*/ 50800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5094 w 292100"/>
                    <a:gd name="connsiteY8" fmla="*/ 41273 h 488949"/>
                    <a:gd name="connsiteX9" fmla="*/ 50800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5094 w 292100"/>
                    <a:gd name="connsiteY8" fmla="*/ 41273 h 488949"/>
                    <a:gd name="connsiteX9" fmla="*/ 46038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4060 w 292100"/>
                    <a:gd name="connsiteY8" fmla="*/ 27022 h 488949"/>
                    <a:gd name="connsiteX9" fmla="*/ 46038 w 292100"/>
                    <a:gd name="connsiteY9" fmla="*/ 49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7800 w 292100"/>
                    <a:gd name="connsiteY7" fmla="*/ 25399 h 488949"/>
                    <a:gd name="connsiteX8" fmla="*/ 114060 w 292100"/>
                    <a:gd name="connsiteY8" fmla="*/ 27022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4060 w 292100"/>
                    <a:gd name="connsiteY8" fmla="*/ 27022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5004 w 292100"/>
                    <a:gd name="connsiteY9" fmla="*/ 3496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8900 w 292100"/>
                    <a:gd name="connsiteY1" fmla="*/ 48894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1327 w 292100"/>
                    <a:gd name="connsiteY7" fmla="*/ 1994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8120 w 292100"/>
                    <a:gd name="connsiteY8" fmla="*/ 17178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9858 w 292100"/>
                    <a:gd name="connsiteY8" fmla="*/ 25711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9858 w 292100"/>
                    <a:gd name="connsiteY8" fmla="*/ 25711 h 488949"/>
                    <a:gd name="connsiteX9" fmla="*/ 44659 w 292100"/>
                    <a:gd name="connsiteY9" fmla="*/ 30211 h 488949"/>
                    <a:gd name="connsiteX10" fmla="*/ 0 w 292100"/>
                    <a:gd name="connsiteY10" fmla="*/ 31749 h 488949"/>
                    <a:gd name="connsiteX0" fmla="*/ 0 w 292100"/>
                    <a:gd name="connsiteY0" fmla="*/ 31749 h 488949"/>
                    <a:gd name="connsiteX1" fmla="*/ 87742 w 292100"/>
                    <a:gd name="connsiteY1" fmla="*/ 483259 h 488949"/>
                    <a:gd name="connsiteX2" fmla="*/ 146050 w 292100"/>
                    <a:gd name="connsiteY2" fmla="*/ 488949 h 488949"/>
                    <a:gd name="connsiteX3" fmla="*/ 190500 w 292100"/>
                    <a:gd name="connsiteY3" fmla="*/ 482599 h 488949"/>
                    <a:gd name="connsiteX4" fmla="*/ 241300 w 292100"/>
                    <a:gd name="connsiteY4" fmla="*/ 469899 h 488949"/>
                    <a:gd name="connsiteX5" fmla="*/ 292100 w 292100"/>
                    <a:gd name="connsiteY5" fmla="*/ 444499 h 488949"/>
                    <a:gd name="connsiteX6" fmla="*/ 215900 w 292100"/>
                    <a:gd name="connsiteY6" fmla="*/ 0 h 488949"/>
                    <a:gd name="connsiteX7" fmla="*/ 175910 w 292100"/>
                    <a:gd name="connsiteY7" fmla="*/ 9947 h 488949"/>
                    <a:gd name="connsiteX8" fmla="*/ 119858 w 292100"/>
                    <a:gd name="connsiteY8" fmla="*/ 25711 h 488949"/>
                    <a:gd name="connsiteX9" fmla="*/ 45819 w 292100"/>
                    <a:gd name="connsiteY9" fmla="*/ 35901 h 488949"/>
                    <a:gd name="connsiteX10" fmla="*/ 0 w 292100"/>
                    <a:gd name="connsiteY10" fmla="*/ 31749 h 4889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92100" h="488949">
                      <a:moveTo>
                        <a:pt x="0" y="31749"/>
                      </a:moveTo>
                      <a:lnTo>
                        <a:pt x="87742" y="483259"/>
                      </a:lnTo>
                      <a:lnTo>
                        <a:pt x="146050" y="488949"/>
                      </a:lnTo>
                      <a:lnTo>
                        <a:pt x="190500" y="482599"/>
                      </a:lnTo>
                      <a:lnTo>
                        <a:pt x="241300" y="469899"/>
                      </a:lnTo>
                      <a:lnTo>
                        <a:pt x="292100" y="444499"/>
                      </a:lnTo>
                      <a:lnTo>
                        <a:pt x="215900" y="0"/>
                      </a:lnTo>
                      <a:lnTo>
                        <a:pt x="175910" y="9947"/>
                      </a:lnTo>
                      <a:lnTo>
                        <a:pt x="119858" y="25711"/>
                      </a:lnTo>
                      <a:cubicBezTo>
                        <a:pt x="86262" y="28952"/>
                        <a:pt x="70885" y="34401"/>
                        <a:pt x="45819" y="35901"/>
                      </a:cubicBezTo>
                      <a:lnTo>
                        <a:pt x="0" y="31749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  <p:grpSp>
            <p:nvGrpSpPr>
              <p:cNvPr id="32" name="グループ化 31"/>
              <p:cNvGrpSpPr/>
              <p:nvPr/>
            </p:nvGrpSpPr>
            <p:grpSpPr>
              <a:xfrm>
                <a:off x="5478143" y="2024423"/>
                <a:ext cx="460143" cy="647700"/>
                <a:chOff x="7078667" y="1806979"/>
                <a:chExt cx="460143" cy="647700"/>
              </a:xfrm>
            </p:grpSpPr>
            <p:sp>
              <p:nvSpPr>
                <p:cNvPr id="33" name="フリーフォーム 32"/>
                <p:cNvSpPr/>
                <p:nvPr/>
              </p:nvSpPr>
              <p:spPr>
                <a:xfrm>
                  <a:off x="7078667" y="1806979"/>
                  <a:ext cx="460143" cy="647700"/>
                </a:xfrm>
                <a:custGeom>
                  <a:avLst/>
                  <a:gdLst>
                    <a:gd name="connsiteX0" fmla="*/ 0 w 463550"/>
                    <a:gd name="connsiteY0" fmla="*/ 38100 h 647700"/>
                    <a:gd name="connsiteX1" fmla="*/ 419100 w 463550"/>
                    <a:gd name="connsiteY1" fmla="*/ 0 h 647700"/>
                    <a:gd name="connsiteX2" fmla="*/ 463550 w 463550"/>
                    <a:gd name="connsiteY2" fmla="*/ 342900 h 647700"/>
                    <a:gd name="connsiteX3" fmla="*/ 387350 w 463550"/>
                    <a:gd name="connsiteY3" fmla="*/ 628650 h 647700"/>
                    <a:gd name="connsiteX4" fmla="*/ 222250 w 463550"/>
                    <a:gd name="connsiteY4" fmla="*/ 647700 h 647700"/>
                    <a:gd name="connsiteX5" fmla="*/ 63500 w 463550"/>
                    <a:gd name="connsiteY5" fmla="*/ 400050 h 647700"/>
                    <a:gd name="connsiteX6" fmla="*/ 0 w 463550"/>
                    <a:gd name="connsiteY6" fmla="*/ 38100 h 647700"/>
                    <a:gd name="connsiteX0" fmla="*/ 0 w 460143"/>
                    <a:gd name="connsiteY0" fmla="*/ 61074 h 647700"/>
                    <a:gd name="connsiteX1" fmla="*/ 415693 w 460143"/>
                    <a:gd name="connsiteY1" fmla="*/ 0 h 647700"/>
                    <a:gd name="connsiteX2" fmla="*/ 460143 w 460143"/>
                    <a:gd name="connsiteY2" fmla="*/ 342900 h 647700"/>
                    <a:gd name="connsiteX3" fmla="*/ 383943 w 460143"/>
                    <a:gd name="connsiteY3" fmla="*/ 628650 h 647700"/>
                    <a:gd name="connsiteX4" fmla="*/ 218843 w 460143"/>
                    <a:gd name="connsiteY4" fmla="*/ 647700 h 647700"/>
                    <a:gd name="connsiteX5" fmla="*/ 60093 w 460143"/>
                    <a:gd name="connsiteY5" fmla="*/ 400050 h 647700"/>
                    <a:gd name="connsiteX6" fmla="*/ 0 w 460143"/>
                    <a:gd name="connsiteY6" fmla="*/ 61074 h 6477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60143" h="647700">
                      <a:moveTo>
                        <a:pt x="0" y="61074"/>
                      </a:moveTo>
                      <a:lnTo>
                        <a:pt x="415693" y="0"/>
                      </a:lnTo>
                      <a:lnTo>
                        <a:pt x="460143" y="342900"/>
                      </a:lnTo>
                      <a:lnTo>
                        <a:pt x="383943" y="628650"/>
                      </a:lnTo>
                      <a:lnTo>
                        <a:pt x="218843" y="647700"/>
                      </a:lnTo>
                      <a:lnTo>
                        <a:pt x="60093" y="400050"/>
                      </a:lnTo>
                      <a:lnTo>
                        <a:pt x="0" y="61074"/>
                      </a:lnTo>
                      <a:close/>
                    </a:path>
                  </a:pathLst>
                </a:cu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  <p:sp>
              <p:nvSpPr>
                <p:cNvPr id="34" name="円/楕円 33"/>
                <p:cNvSpPr/>
                <p:nvPr/>
              </p:nvSpPr>
              <p:spPr>
                <a:xfrm>
                  <a:off x="7260828" y="1943055"/>
                  <a:ext cx="144000" cy="144000"/>
                </a:xfrm>
                <a:prstGeom prst="ellips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0" lang="ja-JP" altLang="en-US" sz="2800" kern="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AR P丸ゴシック体M" panose="020F0600000000000000" pitchFamily="50" charset="-128"/>
                  </a:endParaRPr>
                </a:p>
              </p:txBody>
            </p:sp>
          </p:grpSp>
        </p:grpSp>
      </p:grpSp>
      <p:pic>
        <p:nvPicPr>
          <p:cNvPr id="44" name="図 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538" y="2564904"/>
            <a:ext cx="1810669" cy="3188484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282" y="2705254"/>
            <a:ext cx="1432684" cy="3231160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1559496" y="475641"/>
            <a:ext cx="85491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コンパスの部品です。このコンパスは、いろいろな図形を</a:t>
            </a:r>
            <a:endParaRPr lang="en-US" altLang="ja-JP" dirty="0" smtClean="0"/>
          </a:p>
          <a:p>
            <a:r>
              <a:rPr lang="ja-JP" altLang="en-US" dirty="0" smtClean="0"/>
              <a:t>グループ化して作りました。図として保存しました。</a:t>
            </a:r>
            <a:endParaRPr lang="en-US" altLang="ja-JP" dirty="0" smtClean="0"/>
          </a:p>
          <a:p>
            <a:r>
              <a:rPr lang="ja-JP" altLang="en-US" dirty="0" smtClean="0"/>
              <a:t>左のコンパスは、グループ化したものなので、コンパスの開きなど</a:t>
            </a:r>
            <a:endParaRPr lang="en-US" altLang="ja-JP" dirty="0" smtClean="0"/>
          </a:p>
          <a:p>
            <a:r>
              <a:rPr lang="ja-JP" altLang="en-US" dirty="0" smtClean="0"/>
              <a:t>改変可能です。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6291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1|4.5|2.1|5.6|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.5|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.4|5.5|3.6|4.7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t"/>
      <a:lstStyle>
        <a:defPPr algn="ctr">
          <a:defRPr kumimoji="0" sz="2800" kern="0" dirty="0" smtClean="0">
            <a:solidFill>
              <a:schemeClr val="tx1"/>
            </a:solidFill>
            <a:latin typeface="Cambria Math" panose="02040503050406030204" pitchFamily="18" charset="0"/>
            <a:ea typeface="AR P丸ゴシック体M" panose="020F0600000000000000" pitchFamily="50" charset="-128"/>
          </a:defRPr>
        </a:defPPr>
      </a:lstStyle>
      <a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6613</TotalTime>
  <Words>207</Words>
  <Application>Microsoft Office PowerPoint</Application>
  <PresentationFormat>ワイド画面</PresentationFormat>
  <Paragraphs>40</Paragraphs>
  <Slides>6</Slides>
  <Notes>0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AR P丸ゴシック体M</vt:lpstr>
      <vt:lpstr>ＭＳ Ｐゴシック</vt:lpstr>
      <vt:lpstr>Arial</vt:lpstr>
      <vt:lpstr>Calibri</vt:lpstr>
      <vt:lpstr>Cambria Math</vt:lpstr>
      <vt:lpstr>フラッシュ１</vt:lpstr>
      <vt:lpstr>パワポでコンパスイラストをつくる方法</vt:lpstr>
      <vt:lpstr>パワポでコンパスイラストをつくる方法</vt:lpstr>
      <vt:lpstr>パワポでコンパスイラストをつくる方法</vt:lpstr>
      <vt:lpstr>パワポでコンパスイラストをつくる方法</vt:lpstr>
      <vt:lpstr>パワポでコンパスイラストをつくる方法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那須烏山市立烏山小学校</dc:creator>
  <cp:lastModifiedBy>小泉 浩</cp:lastModifiedBy>
  <cp:revision>184</cp:revision>
  <dcterms:created xsi:type="dcterms:W3CDTF">2008-03-13T07:56:32Z</dcterms:created>
  <dcterms:modified xsi:type="dcterms:W3CDTF">2020-10-04T23:36:42Z</dcterms:modified>
</cp:coreProperties>
</file>