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82" r:id="rId2"/>
    <p:sldId id="285" r:id="rId3"/>
    <p:sldId id="297" r:id="rId4"/>
    <p:sldId id="304" r:id="rId5"/>
    <p:sldId id="298" r:id="rId6"/>
    <p:sldId id="300" r:id="rId7"/>
    <p:sldId id="299" r:id="rId8"/>
    <p:sldId id="301" r:id="rId9"/>
    <p:sldId id="302" r:id="rId10"/>
    <p:sldId id="303" r:id="rId11"/>
  </p:sldIdLst>
  <p:sldSz cx="12192000" cy="6858000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58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225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4F3F9"/>
    <a:srgbClr val="742700"/>
    <a:srgbClr val="800000"/>
    <a:srgbClr val="F29B76"/>
    <a:srgbClr val="F8CAB6"/>
    <a:srgbClr val="993300"/>
    <a:srgbClr val="990000"/>
    <a:srgbClr val="CC3300"/>
    <a:srgbClr val="E9FBFD"/>
    <a:srgbClr val="C1E6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19" autoAdjust="0"/>
    <p:restoredTop sz="94660"/>
  </p:normalViewPr>
  <p:slideViewPr>
    <p:cSldViewPr showGuides="1">
      <p:cViewPr>
        <p:scale>
          <a:sx n="66" d="100"/>
          <a:sy n="66" d="100"/>
        </p:scale>
        <p:origin x="-54" y="30"/>
      </p:cViewPr>
      <p:guideLst>
        <p:guide orient="horz" pos="3158"/>
        <p:guide pos="3840"/>
        <p:guide orient="horz" pos="225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265470-C25F-485D-A3C2-68E56EB1C942}" type="datetimeFigureOut">
              <a:rPr kumimoji="1" lang="ja-JP" altLang="en-US" smtClean="0"/>
              <a:t>2020/9/28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E98069-1CE7-45DB-A856-5176280052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0640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en-US" dirty="0" smtClean="0">
              <a:ea typeface="HG丸ｺﾞｼｯｸM-PRO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159137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E9A76-35C8-4A70-8067-20351694DD7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0553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3108E-37EE-40F3-A7E9-6899F63596D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1565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C405E-A102-49B9-B3A2-80B02F81FEA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262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01B0B-99D3-471D-BBED-1E118E17361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20788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077BF-9493-434C-A213-3E7224163A5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7236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91BFB-C57D-477A-B859-9DE1900547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4458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D2E8A-C900-43AA-BE49-B445B7D41B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4877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A0A67-8D7F-4FCB-9834-DDEA8D66E98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1255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FED89-17F0-4FF8-996E-FF4865A50D4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14164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DE7F0-2060-4D18-807E-4E41A775D23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7814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BDCEA-35AD-4F34-8DCA-7B11E83D078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5455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04C2060B-D9AE-4BD5-AEED-56855F7B1BB8}" type="slidenum">
              <a:rPr lang="en-US" altLang="ja-JP">
                <a:solidFill>
                  <a:srgbClr val="000000"/>
                </a:solidFill>
                <a:latin typeface="Arial"/>
                <a:ea typeface="ＭＳ Ｐゴシック"/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8" name="フレーム 7"/>
          <p:cNvSpPr/>
          <p:nvPr userDrawn="1"/>
        </p:nvSpPr>
        <p:spPr>
          <a:xfrm>
            <a:off x="0" y="0"/>
            <a:ext cx="12192000" cy="6858000"/>
          </a:xfrm>
          <a:prstGeom prst="frame">
            <a:avLst>
              <a:gd name="adj1" fmla="val 324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124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9774" y="1083128"/>
            <a:ext cx="7145232" cy="4270627"/>
          </a:xfrm>
          <a:scene3d>
            <a:camera prst="orthographicFront">
              <a:rot lat="0" lon="0" rev="0"/>
            </a:camera>
            <a:lightRig rig="threePt" dir="t"/>
          </a:scene3d>
        </p:spPr>
        <p:txBody>
          <a:bodyPr anchor="t">
            <a:scene3d>
              <a:camera prst="isometricRightUp"/>
              <a:lightRig rig="threePt" dir="t"/>
            </a:scene3d>
          </a:bodyPr>
          <a:lstStyle/>
          <a:p>
            <a:r>
              <a:rPr lang="ja-JP" altLang="en-US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３年</a:t>
            </a:r>
            <a:r>
              <a:rPr lang="en-US" altLang="ja-JP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/>
            </a:r>
            <a:br>
              <a:rPr lang="en-US" altLang="ja-JP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</a:br>
            <a:r>
              <a:rPr lang="ja-JP" altLang="en-US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「そろばんの基本」</a:t>
            </a:r>
            <a:r>
              <a:rPr lang="en-US" altLang="ja-JP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/>
            </a:r>
            <a:br>
              <a:rPr lang="en-US" altLang="ja-JP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</a:br>
            <a:r>
              <a:rPr lang="ja-JP" altLang="en-US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名しょう</a:t>
            </a:r>
            <a:r>
              <a:rPr lang="en-US" altLang="ja-JP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/>
            </a:r>
            <a:br>
              <a:rPr lang="en-US" altLang="ja-JP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</a:br>
            <a:r>
              <a:rPr lang="ja-JP" altLang="en-US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はらいかた</a:t>
            </a:r>
            <a:endParaRPr lang="ja-JP" altLang="en-US" sz="6600" b="1" dirty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 rot="5400000">
            <a:off x="6955537" y="3649583"/>
            <a:ext cx="4350646" cy="309080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 rot="5400000">
            <a:off x="8175065" y="3649583"/>
            <a:ext cx="4350646" cy="309080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8662808" y="3590478"/>
            <a:ext cx="936104" cy="583652"/>
            <a:chOff x="2351584" y="2348880"/>
            <a:chExt cx="936104" cy="583652"/>
          </a:xfrm>
        </p:grpSpPr>
        <p:sp>
          <p:nvSpPr>
            <p:cNvPr id="6" name="台形 5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7" name="台形 6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8" name="グループ化 7"/>
          <p:cNvGrpSpPr/>
          <p:nvPr/>
        </p:nvGrpSpPr>
        <p:grpSpPr>
          <a:xfrm>
            <a:off x="8662808" y="4179246"/>
            <a:ext cx="936104" cy="583652"/>
            <a:chOff x="2351584" y="2348880"/>
            <a:chExt cx="936104" cy="583652"/>
          </a:xfrm>
        </p:grpSpPr>
        <p:sp>
          <p:nvSpPr>
            <p:cNvPr id="9" name="台形 8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0" name="台形 9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1" name="グループ化 10"/>
          <p:cNvGrpSpPr/>
          <p:nvPr/>
        </p:nvGrpSpPr>
        <p:grpSpPr>
          <a:xfrm>
            <a:off x="8662808" y="4770104"/>
            <a:ext cx="936104" cy="583652"/>
            <a:chOff x="2351584" y="2348880"/>
            <a:chExt cx="936104" cy="583652"/>
          </a:xfrm>
        </p:grpSpPr>
        <p:sp>
          <p:nvSpPr>
            <p:cNvPr id="12" name="台形 11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3" name="台形 12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4" name="グループ化 13"/>
          <p:cNvGrpSpPr/>
          <p:nvPr/>
        </p:nvGrpSpPr>
        <p:grpSpPr>
          <a:xfrm>
            <a:off x="8662808" y="5355201"/>
            <a:ext cx="936104" cy="583652"/>
            <a:chOff x="2351584" y="2348880"/>
            <a:chExt cx="936104" cy="583652"/>
          </a:xfrm>
        </p:grpSpPr>
        <p:sp>
          <p:nvSpPr>
            <p:cNvPr id="15" name="台形 14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6" name="台形 15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7" name="グループ化 16"/>
          <p:cNvGrpSpPr/>
          <p:nvPr/>
        </p:nvGrpSpPr>
        <p:grpSpPr>
          <a:xfrm>
            <a:off x="9885119" y="3590478"/>
            <a:ext cx="936104" cy="583652"/>
            <a:chOff x="2351584" y="2348880"/>
            <a:chExt cx="936104" cy="583652"/>
          </a:xfrm>
        </p:grpSpPr>
        <p:sp>
          <p:nvSpPr>
            <p:cNvPr id="18" name="台形 17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9" name="台形 18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0" name="グループ化 19"/>
          <p:cNvGrpSpPr/>
          <p:nvPr/>
        </p:nvGrpSpPr>
        <p:grpSpPr>
          <a:xfrm>
            <a:off x="9885119" y="4179246"/>
            <a:ext cx="936104" cy="583652"/>
            <a:chOff x="2351584" y="2348880"/>
            <a:chExt cx="936104" cy="583652"/>
          </a:xfrm>
        </p:grpSpPr>
        <p:sp>
          <p:nvSpPr>
            <p:cNvPr id="21" name="台形 20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2" name="台形 21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3" name="グループ化 22"/>
          <p:cNvGrpSpPr/>
          <p:nvPr/>
        </p:nvGrpSpPr>
        <p:grpSpPr>
          <a:xfrm>
            <a:off x="9885119" y="4770104"/>
            <a:ext cx="936104" cy="583652"/>
            <a:chOff x="2351584" y="2348880"/>
            <a:chExt cx="936104" cy="583652"/>
          </a:xfrm>
        </p:grpSpPr>
        <p:sp>
          <p:nvSpPr>
            <p:cNvPr id="24" name="台形 23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5" name="台形 24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6" name="グループ化 25"/>
          <p:cNvGrpSpPr/>
          <p:nvPr/>
        </p:nvGrpSpPr>
        <p:grpSpPr>
          <a:xfrm>
            <a:off x="9885119" y="5355201"/>
            <a:ext cx="936104" cy="583652"/>
            <a:chOff x="2351584" y="2348880"/>
            <a:chExt cx="936104" cy="583652"/>
          </a:xfrm>
        </p:grpSpPr>
        <p:sp>
          <p:nvSpPr>
            <p:cNvPr id="27" name="台形 26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8" name="台形 27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9" name="グループ化 28"/>
          <p:cNvGrpSpPr/>
          <p:nvPr/>
        </p:nvGrpSpPr>
        <p:grpSpPr>
          <a:xfrm>
            <a:off x="8662808" y="2269284"/>
            <a:ext cx="936104" cy="583652"/>
            <a:chOff x="2351584" y="2348880"/>
            <a:chExt cx="936104" cy="583652"/>
          </a:xfrm>
        </p:grpSpPr>
        <p:sp>
          <p:nvSpPr>
            <p:cNvPr id="30" name="台形 29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1" name="台形 30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32" name="グループ化 31"/>
          <p:cNvGrpSpPr/>
          <p:nvPr/>
        </p:nvGrpSpPr>
        <p:grpSpPr>
          <a:xfrm>
            <a:off x="9885119" y="2269284"/>
            <a:ext cx="936104" cy="583652"/>
            <a:chOff x="2351584" y="2348880"/>
            <a:chExt cx="936104" cy="583652"/>
          </a:xfrm>
        </p:grpSpPr>
        <p:sp>
          <p:nvSpPr>
            <p:cNvPr id="33" name="台形 32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4" name="台形 33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35" name="正方形/長方形 34"/>
          <p:cNvSpPr/>
          <p:nvPr/>
        </p:nvSpPr>
        <p:spPr>
          <a:xfrm>
            <a:off x="8230760" y="1484784"/>
            <a:ext cx="3024336" cy="144016"/>
          </a:xfrm>
          <a:prstGeom prst="rect">
            <a:avLst/>
          </a:prstGeom>
          <a:solidFill>
            <a:srgbClr val="F29B76"/>
          </a:solidFill>
          <a:ln w="28575">
            <a:solidFill>
              <a:srgbClr val="F29B76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8230760" y="5960534"/>
            <a:ext cx="3024336" cy="144016"/>
          </a:xfrm>
          <a:prstGeom prst="rect">
            <a:avLst/>
          </a:prstGeom>
          <a:solidFill>
            <a:srgbClr val="F29B76"/>
          </a:solidFill>
          <a:ln w="28575">
            <a:solidFill>
              <a:srgbClr val="F29B76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8230760" y="2847683"/>
            <a:ext cx="3024336" cy="144016"/>
          </a:xfrm>
          <a:prstGeom prst="rect">
            <a:avLst/>
          </a:prstGeom>
          <a:solidFill>
            <a:schemeClr val="bg1"/>
          </a:solidFill>
          <a:ln w="28575">
            <a:solidFill>
              <a:srgbClr val="F29B76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8" name="円/楕円 37"/>
          <p:cNvSpPr/>
          <p:nvPr/>
        </p:nvSpPr>
        <p:spPr>
          <a:xfrm>
            <a:off x="10350388" y="2897382"/>
            <a:ext cx="45719" cy="45719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5333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正方形/長方形 379"/>
          <p:cNvSpPr/>
          <p:nvPr/>
        </p:nvSpPr>
        <p:spPr>
          <a:xfrm rot="5400000">
            <a:off x="60672" y="4093419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8" name="正方形/長方形 67"/>
          <p:cNvSpPr/>
          <p:nvPr/>
        </p:nvSpPr>
        <p:spPr>
          <a:xfrm rot="5400000">
            <a:off x="9450653" y="4086165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1343472" y="260648"/>
            <a:ext cx="2304256" cy="792088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 w="28575">
            <a:solidFill>
              <a:srgbClr val="92D05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kumimoji="0" lang="ja-JP" altLang="en-US" sz="3200" b="1" kern="0" dirty="0" smtClean="0">
                <a:solidFill>
                  <a:schemeClr val="bg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そろばん</a:t>
            </a:r>
            <a:endParaRPr kumimoji="0" lang="ja-JP" altLang="en-US" sz="3200" b="1" kern="0" dirty="0">
              <a:solidFill>
                <a:schemeClr val="bg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283804" y="400253"/>
            <a:ext cx="3540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そろばん　たまの動かし方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23" name="グループ化 22"/>
          <p:cNvGrpSpPr/>
          <p:nvPr/>
        </p:nvGrpSpPr>
        <p:grpSpPr>
          <a:xfrm>
            <a:off x="3731740" y="485172"/>
            <a:ext cx="468052" cy="291826"/>
            <a:chOff x="2351584" y="2348880"/>
            <a:chExt cx="936104" cy="583652"/>
          </a:xfrm>
        </p:grpSpPr>
        <p:sp>
          <p:nvSpPr>
            <p:cNvPr id="24" name="台形 23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5" name="台形 24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35" name="グループ化 34"/>
          <p:cNvGrpSpPr/>
          <p:nvPr/>
        </p:nvGrpSpPr>
        <p:grpSpPr>
          <a:xfrm>
            <a:off x="10496996" y="4089725"/>
            <a:ext cx="570283" cy="355566"/>
            <a:chOff x="2351584" y="2348880"/>
            <a:chExt cx="936104" cy="583652"/>
          </a:xfrm>
        </p:grpSpPr>
        <p:sp>
          <p:nvSpPr>
            <p:cNvPr id="36" name="台形 35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7" name="台形 36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38" name="グループ化 37"/>
          <p:cNvGrpSpPr/>
          <p:nvPr/>
        </p:nvGrpSpPr>
        <p:grpSpPr>
          <a:xfrm>
            <a:off x="10496996" y="4450538"/>
            <a:ext cx="570283" cy="355566"/>
            <a:chOff x="2351584" y="2348880"/>
            <a:chExt cx="936104" cy="583652"/>
          </a:xfrm>
        </p:grpSpPr>
        <p:sp>
          <p:nvSpPr>
            <p:cNvPr id="39" name="台形 38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0" name="台形 39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41" name="グループ化 40"/>
          <p:cNvGrpSpPr/>
          <p:nvPr/>
        </p:nvGrpSpPr>
        <p:grpSpPr>
          <a:xfrm>
            <a:off x="10496996" y="4810578"/>
            <a:ext cx="570283" cy="355566"/>
            <a:chOff x="2351584" y="2348880"/>
            <a:chExt cx="936104" cy="583652"/>
          </a:xfrm>
        </p:grpSpPr>
        <p:sp>
          <p:nvSpPr>
            <p:cNvPr id="42" name="台形 41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3" name="台形 42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44" name="グループ化 43"/>
          <p:cNvGrpSpPr/>
          <p:nvPr/>
        </p:nvGrpSpPr>
        <p:grpSpPr>
          <a:xfrm>
            <a:off x="10496996" y="5169892"/>
            <a:ext cx="570283" cy="355566"/>
            <a:chOff x="2351584" y="2348880"/>
            <a:chExt cx="936104" cy="583652"/>
          </a:xfrm>
        </p:grpSpPr>
        <p:sp>
          <p:nvSpPr>
            <p:cNvPr id="45" name="台形 44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6" name="台形 45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50" name="グループ化 49"/>
          <p:cNvGrpSpPr/>
          <p:nvPr/>
        </p:nvGrpSpPr>
        <p:grpSpPr>
          <a:xfrm>
            <a:off x="10496996" y="2849790"/>
            <a:ext cx="570283" cy="355566"/>
            <a:chOff x="2351584" y="2348880"/>
            <a:chExt cx="936104" cy="583652"/>
          </a:xfrm>
        </p:grpSpPr>
        <p:sp>
          <p:nvSpPr>
            <p:cNvPr id="51" name="台形 50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52" name="台形 51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66" name="正方形/長方形 65"/>
          <p:cNvSpPr/>
          <p:nvPr/>
        </p:nvSpPr>
        <p:spPr>
          <a:xfrm rot="5400000">
            <a:off x="8782187" y="4086165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67" name="グループ化 66"/>
          <p:cNvGrpSpPr/>
          <p:nvPr/>
        </p:nvGrpSpPr>
        <p:grpSpPr>
          <a:xfrm>
            <a:off x="9828530" y="4089725"/>
            <a:ext cx="570283" cy="355566"/>
            <a:chOff x="2351584" y="2348880"/>
            <a:chExt cx="936104" cy="583652"/>
          </a:xfrm>
        </p:grpSpPr>
        <p:sp>
          <p:nvSpPr>
            <p:cNvPr id="69" name="台形 68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71" name="台形 70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72" name="グループ化 71"/>
          <p:cNvGrpSpPr/>
          <p:nvPr/>
        </p:nvGrpSpPr>
        <p:grpSpPr>
          <a:xfrm>
            <a:off x="9828530" y="4450538"/>
            <a:ext cx="570283" cy="355566"/>
            <a:chOff x="2351584" y="2348880"/>
            <a:chExt cx="936104" cy="583652"/>
          </a:xfrm>
        </p:grpSpPr>
        <p:sp>
          <p:nvSpPr>
            <p:cNvPr id="73" name="台形 72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74" name="台形 73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75" name="グループ化 74"/>
          <p:cNvGrpSpPr/>
          <p:nvPr/>
        </p:nvGrpSpPr>
        <p:grpSpPr>
          <a:xfrm>
            <a:off x="9828530" y="4810578"/>
            <a:ext cx="570283" cy="355566"/>
            <a:chOff x="2351584" y="2348880"/>
            <a:chExt cx="936104" cy="583652"/>
          </a:xfrm>
        </p:grpSpPr>
        <p:sp>
          <p:nvSpPr>
            <p:cNvPr id="77" name="台形 76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78" name="台形 77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79" name="グループ化 78"/>
          <p:cNvGrpSpPr/>
          <p:nvPr/>
        </p:nvGrpSpPr>
        <p:grpSpPr>
          <a:xfrm>
            <a:off x="9828530" y="5169892"/>
            <a:ext cx="570283" cy="355566"/>
            <a:chOff x="2351584" y="2348880"/>
            <a:chExt cx="936104" cy="583652"/>
          </a:xfrm>
        </p:grpSpPr>
        <p:sp>
          <p:nvSpPr>
            <p:cNvPr id="80" name="台形 79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81" name="台形 80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82" name="グループ化 81"/>
          <p:cNvGrpSpPr/>
          <p:nvPr/>
        </p:nvGrpSpPr>
        <p:grpSpPr>
          <a:xfrm>
            <a:off x="9828530" y="2849790"/>
            <a:ext cx="570283" cy="355566"/>
            <a:chOff x="2351584" y="2348880"/>
            <a:chExt cx="936104" cy="583652"/>
          </a:xfrm>
        </p:grpSpPr>
        <p:sp>
          <p:nvSpPr>
            <p:cNvPr id="83" name="台形 82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84" name="台形 83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85" name="正方形/長方形 84"/>
          <p:cNvSpPr/>
          <p:nvPr/>
        </p:nvSpPr>
        <p:spPr>
          <a:xfrm rot="5400000">
            <a:off x="8129109" y="4090461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86" name="グループ化 85"/>
          <p:cNvGrpSpPr/>
          <p:nvPr/>
        </p:nvGrpSpPr>
        <p:grpSpPr>
          <a:xfrm>
            <a:off x="9175452" y="4090846"/>
            <a:ext cx="570283" cy="355566"/>
            <a:chOff x="2351584" y="2348880"/>
            <a:chExt cx="936104" cy="583652"/>
          </a:xfrm>
        </p:grpSpPr>
        <p:sp>
          <p:nvSpPr>
            <p:cNvPr id="87" name="台形 86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88" name="台形 87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89" name="グループ化 88"/>
          <p:cNvGrpSpPr/>
          <p:nvPr/>
        </p:nvGrpSpPr>
        <p:grpSpPr>
          <a:xfrm>
            <a:off x="9175452" y="4451659"/>
            <a:ext cx="570283" cy="355566"/>
            <a:chOff x="2351584" y="2348880"/>
            <a:chExt cx="936104" cy="583652"/>
          </a:xfrm>
        </p:grpSpPr>
        <p:sp>
          <p:nvSpPr>
            <p:cNvPr id="90" name="台形 89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91" name="台形 90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92" name="グループ化 91"/>
          <p:cNvGrpSpPr/>
          <p:nvPr/>
        </p:nvGrpSpPr>
        <p:grpSpPr>
          <a:xfrm>
            <a:off x="9175452" y="4811699"/>
            <a:ext cx="570283" cy="355566"/>
            <a:chOff x="2351584" y="2348880"/>
            <a:chExt cx="936104" cy="583652"/>
          </a:xfrm>
        </p:grpSpPr>
        <p:sp>
          <p:nvSpPr>
            <p:cNvPr id="93" name="台形 92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94" name="台形 93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95" name="グループ化 94"/>
          <p:cNvGrpSpPr/>
          <p:nvPr/>
        </p:nvGrpSpPr>
        <p:grpSpPr>
          <a:xfrm>
            <a:off x="9175452" y="5171013"/>
            <a:ext cx="570283" cy="355566"/>
            <a:chOff x="2351584" y="2348880"/>
            <a:chExt cx="936104" cy="583652"/>
          </a:xfrm>
        </p:grpSpPr>
        <p:sp>
          <p:nvSpPr>
            <p:cNvPr id="96" name="台形 95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97" name="台形 96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98" name="グループ化 97"/>
          <p:cNvGrpSpPr/>
          <p:nvPr/>
        </p:nvGrpSpPr>
        <p:grpSpPr>
          <a:xfrm>
            <a:off x="9175452" y="2854086"/>
            <a:ext cx="570283" cy="355566"/>
            <a:chOff x="2351584" y="2348880"/>
            <a:chExt cx="936104" cy="583652"/>
          </a:xfrm>
        </p:grpSpPr>
        <p:sp>
          <p:nvSpPr>
            <p:cNvPr id="99" name="台形 98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00" name="台形 99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102" name="正方形/長方形 101"/>
          <p:cNvSpPr/>
          <p:nvPr/>
        </p:nvSpPr>
        <p:spPr>
          <a:xfrm rot="5400000">
            <a:off x="7460643" y="4090461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103" name="グループ化 102"/>
          <p:cNvGrpSpPr/>
          <p:nvPr/>
        </p:nvGrpSpPr>
        <p:grpSpPr>
          <a:xfrm>
            <a:off x="8506986" y="4090846"/>
            <a:ext cx="570283" cy="355566"/>
            <a:chOff x="2351584" y="2348880"/>
            <a:chExt cx="936104" cy="583652"/>
          </a:xfrm>
        </p:grpSpPr>
        <p:sp>
          <p:nvSpPr>
            <p:cNvPr id="104" name="台形 103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05" name="台形 104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06" name="グループ化 105"/>
          <p:cNvGrpSpPr/>
          <p:nvPr/>
        </p:nvGrpSpPr>
        <p:grpSpPr>
          <a:xfrm>
            <a:off x="8506986" y="4451659"/>
            <a:ext cx="570283" cy="355566"/>
            <a:chOff x="2351584" y="2348880"/>
            <a:chExt cx="936104" cy="583652"/>
          </a:xfrm>
        </p:grpSpPr>
        <p:sp>
          <p:nvSpPr>
            <p:cNvPr id="107" name="台形 106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08" name="台形 107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09" name="グループ化 108"/>
          <p:cNvGrpSpPr/>
          <p:nvPr/>
        </p:nvGrpSpPr>
        <p:grpSpPr>
          <a:xfrm>
            <a:off x="8506986" y="4811699"/>
            <a:ext cx="570283" cy="355566"/>
            <a:chOff x="2351584" y="2348880"/>
            <a:chExt cx="936104" cy="583652"/>
          </a:xfrm>
        </p:grpSpPr>
        <p:sp>
          <p:nvSpPr>
            <p:cNvPr id="110" name="台形 109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11" name="台形 110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12" name="グループ化 111"/>
          <p:cNvGrpSpPr/>
          <p:nvPr/>
        </p:nvGrpSpPr>
        <p:grpSpPr>
          <a:xfrm>
            <a:off x="8506986" y="5171013"/>
            <a:ext cx="570283" cy="355566"/>
            <a:chOff x="2351584" y="2348880"/>
            <a:chExt cx="936104" cy="583652"/>
          </a:xfrm>
        </p:grpSpPr>
        <p:sp>
          <p:nvSpPr>
            <p:cNvPr id="113" name="台形 112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14" name="台形 113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15" name="グループ化 114"/>
          <p:cNvGrpSpPr/>
          <p:nvPr/>
        </p:nvGrpSpPr>
        <p:grpSpPr>
          <a:xfrm>
            <a:off x="8506986" y="2854086"/>
            <a:ext cx="570283" cy="355566"/>
            <a:chOff x="2351584" y="2348880"/>
            <a:chExt cx="936104" cy="583652"/>
          </a:xfrm>
        </p:grpSpPr>
        <p:sp>
          <p:nvSpPr>
            <p:cNvPr id="116" name="台形 115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17" name="台形 116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118" name="正方形/長方形 117"/>
          <p:cNvSpPr/>
          <p:nvPr/>
        </p:nvSpPr>
        <p:spPr>
          <a:xfrm rot="5400000">
            <a:off x="6777849" y="4094569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119" name="グループ化 118"/>
          <p:cNvGrpSpPr/>
          <p:nvPr/>
        </p:nvGrpSpPr>
        <p:grpSpPr>
          <a:xfrm>
            <a:off x="7824192" y="4094246"/>
            <a:ext cx="570283" cy="355566"/>
            <a:chOff x="2351584" y="2348880"/>
            <a:chExt cx="936104" cy="583652"/>
          </a:xfrm>
        </p:grpSpPr>
        <p:sp>
          <p:nvSpPr>
            <p:cNvPr id="120" name="台形 119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21" name="台形 120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22" name="グループ化 121"/>
          <p:cNvGrpSpPr/>
          <p:nvPr/>
        </p:nvGrpSpPr>
        <p:grpSpPr>
          <a:xfrm>
            <a:off x="7824192" y="4455767"/>
            <a:ext cx="570283" cy="355566"/>
            <a:chOff x="2351584" y="2348880"/>
            <a:chExt cx="936104" cy="583652"/>
          </a:xfrm>
        </p:grpSpPr>
        <p:sp>
          <p:nvSpPr>
            <p:cNvPr id="123" name="台形 122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24" name="台形 123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25" name="グループ化 124"/>
          <p:cNvGrpSpPr/>
          <p:nvPr/>
        </p:nvGrpSpPr>
        <p:grpSpPr>
          <a:xfrm>
            <a:off x="7824192" y="4815807"/>
            <a:ext cx="570283" cy="355566"/>
            <a:chOff x="2351584" y="2348880"/>
            <a:chExt cx="936104" cy="583652"/>
          </a:xfrm>
        </p:grpSpPr>
        <p:sp>
          <p:nvSpPr>
            <p:cNvPr id="126" name="台形 125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27" name="台形 126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28" name="グループ化 127"/>
          <p:cNvGrpSpPr/>
          <p:nvPr/>
        </p:nvGrpSpPr>
        <p:grpSpPr>
          <a:xfrm>
            <a:off x="7824192" y="5175121"/>
            <a:ext cx="570283" cy="355566"/>
            <a:chOff x="2351584" y="2348880"/>
            <a:chExt cx="936104" cy="583652"/>
          </a:xfrm>
        </p:grpSpPr>
        <p:sp>
          <p:nvSpPr>
            <p:cNvPr id="129" name="台形 128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30" name="台形 129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31" name="グループ化 130"/>
          <p:cNvGrpSpPr/>
          <p:nvPr/>
        </p:nvGrpSpPr>
        <p:grpSpPr>
          <a:xfrm>
            <a:off x="7824192" y="2858194"/>
            <a:ext cx="570283" cy="355566"/>
            <a:chOff x="2351584" y="2348880"/>
            <a:chExt cx="936104" cy="583652"/>
          </a:xfrm>
        </p:grpSpPr>
        <p:sp>
          <p:nvSpPr>
            <p:cNvPr id="132" name="台形 131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33" name="台形 132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134" name="正方形/長方形 133"/>
          <p:cNvSpPr/>
          <p:nvPr/>
        </p:nvSpPr>
        <p:spPr>
          <a:xfrm rot="5400000">
            <a:off x="6109383" y="4094569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135" name="グループ化 134"/>
          <p:cNvGrpSpPr/>
          <p:nvPr/>
        </p:nvGrpSpPr>
        <p:grpSpPr>
          <a:xfrm>
            <a:off x="7155726" y="4094954"/>
            <a:ext cx="570283" cy="355566"/>
            <a:chOff x="2351584" y="2348880"/>
            <a:chExt cx="936104" cy="583652"/>
          </a:xfrm>
        </p:grpSpPr>
        <p:sp>
          <p:nvSpPr>
            <p:cNvPr id="136" name="台形 135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37" name="台形 136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38" name="グループ化 137"/>
          <p:cNvGrpSpPr/>
          <p:nvPr/>
        </p:nvGrpSpPr>
        <p:grpSpPr>
          <a:xfrm>
            <a:off x="7155726" y="4455767"/>
            <a:ext cx="570283" cy="355566"/>
            <a:chOff x="2351584" y="2348880"/>
            <a:chExt cx="936104" cy="583652"/>
          </a:xfrm>
        </p:grpSpPr>
        <p:sp>
          <p:nvSpPr>
            <p:cNvPr id="139" name="台形 138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40" name="台形 139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41" name="グループ化 140"/>
          <p:cNvGrpSpPr/>
          <p:nvPr/>
        </p:nvGrpSpPr>
        <p:grpSpPr>
          <a:xfrm>
            <a:off x="7155726" y="4815807"/>
            <a:ext cx="570283" cy="355566"/>
            <a:chOff x="2351584" y="2348880"/>
            <a:chExt cx="936104" cy="583652"/>
          </a:xfrm>
        </p:grpSpPr>
        <p:sp>
          <p:nvSpPr>
            <p:cNvPr id="142" name="台形 141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43" name="台形 142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44" name="グループ化 143"/>
          <p:cNvGrpSpPr/>
          <p:nvPr/>
        </p:nvGrpSpPr>
        <p:grpSpPr>
          <a:xfrm>
            <a:off x="7155726" y="5175121"/>
            <a:ext cx="570283" cy="355566"/>
            <a:chOff x="2351584" y="2348880"/>
            <a:chExt cx="936104" cy="583652"/>
          </a:xfrm>
        </p:grpSpPr>
        <p:sp>
          <p:nvSpPr>
            <p:cNvPr id="145" name="台形 144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46" name="台形 145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47" name="グループ化 146"/>
          <p:cNvGrpSpPr/>
          <p:nvPr/>
        </p:nvGrpSpPr>
        <p:grpSpPr>
          <a:xfrm>
            <a:off x="7155726" y="2858194"/>
            <a:ext cx="570283" cy="355566"/>
            <a:chOff x="2351584" y="2348880"/>
            <a:chExt cx="936104" cy="583652"/>
          </a:xfrm>
        </p:grpSpPr>
        <p:sp>
          <p:nvSpPr>
            <p:cNvPr id="148" name="台形 147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49" name="台形 148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150" name="正方形/長方形 149"/>
          <p:cNvSpPr/>
          <p:nvPr/>
        </p:nvSpPr>
        <p:spPr>
          <a:xfrm rot="5400000">
            <a:off x="5456305" y="4086165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151" name="グループ化 150"/>
          <p:cNvGrpSpPr/>
          <p:nvPr/>
        </p:nvGrpSpPr>
        <p:grpSpPr>
          <a:xfrm>
            <a:off x="6502648" y="4089725"/>
            <a:ext cx="570283" cy="355566"/>
            <a:chOff x="2351584" y="2348880"/>
            <a:chExt cx="936104" cy="583652"/>
          </a:xfrm>
        </p:grpSpPr>
        <p:sp>
          <p:nvSpPr>
            <p:cNvPr id="152" name="台形 151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53" name="台形 152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54" name="グループ化 153"/>
          <p:cNvGrpSpPr/>
          <p:nvPr/>
        </p:nvGrpSpPr>
        <p:grpSpPr>
          <a:xfrm>
            <a:off x="6502648" y="4450538"/>
            <a:ext cx="570283" cy="355566"/>
            <a:chOff x="2351584" y="2348880"/>
            <a:chExt cx="936104" cy="583652"/>
          </a:xfrm>
        </p:grpSpPr>
        <p:sp>
          <p:nvSpPr>
            <p:cNvPr id="155" name="台形 154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56" name="台形 155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57" name="グループ化 156"/>
          <p:cNvGrpSpPr/>
          <p:nvPr/>
        </p:nvGrpSpPr>
        <p:grpSpPr>
          <a:xfrm>
            <a:off x="6502648" y="4810578"/>
            <a:ext cx="570283" cy="355566"/>
            <a:chOff x="2351584" y="2348880"/>
            <a:chExt cx="936104" cy="583652"/>
          </a:xfrm>
        </p:grpSpPr>
        <p:sp>
          <p:nvSpPr>
            <p:cNvPr id="158" name="台形 157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59" name="台形 158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60" name="グループ化 159"/>
          <p:cNvGrpSpPr/>
          <p:nvPr/>
        </p:nvGrpSpPr>
        <p:grpSpPr>
          <a:xfrm>
            <a:off x="6502648" y="5169892"/>
            <a:ext cx="570283" cy="355566"/>
            <a:chOff x="2351584" y="2348880"/>
            <a:chExt cx="936104" cy="583652"/>
          </a:xfrm>
        </p:grpSpPr>
        <p:sp>
          <p:nvSpPr>
            <p:cNvPr id="161" name="台形 160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62" name="台形 161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63" name="グループ化 162"/>
          <p:cNvGrpSpPr/>
          <p:nvPr/>
        </p:nvGrpSpPr>
        <p:grpSpPr>
          <a:xfrm>
            <a:off x="6502648" y="2849790"/>
            <a:ext cx="570283" cy="355566"/>
            <a:chOff x="2351584" y="2348880"/>
            <a:chExt cx="936104" cy="583652"/>
          </a:xfrm>
        </p:grpSpPr>
        <p:sp>
          <p:nvSpPr>
            <p:cNvPr id="164" name="台形 163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65" name="台形 164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166" name="正方形/長方形 165"/>
          <p:cNvSpPr/>
          <p:nvPr/>
        </p:nvSpPr>
        <p:spPr>
          <a:xfrm rot="5400000">
            <a:off x="4787839" y="4086165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167" name="グループ化 166"/>
          <p:cNvGrpSpPr/>
          <p:nvPr/>
        </p:nvGrpSpPr>
        <p:grpSpPr>
          <a:xfrm>
            <a:off x="5834182" y="3717032"/>
            <a:ext cx="570283" cy="355566"/>
            <a:chOff x="2351584" y="2348880"/>
            <a:chExt cx="936104" cy="583652"/>
          </a:xfrm>
        </p:grpSpPr>
        <p:sp>
          <p:nvSpPr>
            <p:cNvPr id="168" name="台形 167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69" name="台形 168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70" name="グループ化 169"/>
          <p:cNvGrpSpPr/>
          <p:nvPr/>
        </p:nvGrpSpPr>
        <p:grpSpPr>
          <a:xfrm>
            <a:off x="5834182" y="4450538"/>
            <a:ext cx="570283" cy="355566"/>
            <a:chOff x="2351584" y="2348880"/>
            <a:chExt cx="936104" cy="583652"/>
          </a:xfrm>
        </p:grpSpPr>
        <p:sp>
          <p:nvSpPr>
            <p:cNvPr id="171" name="台形 170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72" name="台形 171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73" name="グループ化 172"/>
          <p:cNvGrpSpPr/>
          <p:nvPr/>
        </p:nvGrpSpPr>
        <p:grpSpPr>
          <a:xfrm>
            <a:off x="5834182" y="4810578"/>
            <a:ext cx="570283" cy="355566"/>
            <a:chOff x="2351584" y="2348880"/>
            <a:chExt cx="936104" cy="583652"/>
          </a:xfrm>
        </p:grpSpPr>
        <p:sp>
          <p:nvSpPr>
            <p:cNvPr id="174" name="台形 173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75" name="台形 174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76" name="グループ化 175"/>
          <p:cNvGrpSpPr/>
          <p:nvPr/>
        </p:nvGrpSpPr>
        <p:grpSpPr>
          <a:xfrm>
            <a:off x="5834182" y="5169892"/>
            <a:ext cx="570283" cy="355566"/>
            <a:chOff x="2351584" y="2348880"/>
            <a:chExt cx="936104" cy="583652"/>
          </a:xfrm>
        </p:grpSpPr>
        <p:sp>
          <p:nvSpPr>
            <p:cNvPr id="177" name="台形 176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78" name="台形 177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182" name="正方形/長方形 181"/>
          <p:cNvSpPr/>
          <p:nvPr/>
        </p:nvSpPr>
        <p:spPr>
          <a:xfrm rot="5400000">
            <a:off x="4083961" y="4086165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183" name="グループ化 182"/>
          <p:cNvGrpSpPr/>
          <p:nvPr/>
        </p:nvGrpSpPr>
        <p:grpSpPr>
          <a:xfrm>
            <a:off x="5130304" y="4089725"/>
            <a:ext cx="570283" cy="355566"/>
            <a:chOff x="2351584" y="2348880"/>
            <a:chExt cx="936104" cy="583652"/>
          </a:xfrm>
        </p:grpSpPr>
        <p:sp>
          <p:nvSpPr>
            <p:cNvPr id="184" name="台形 183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85" name="台形 184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86" name="グループ化 185"/>
          <p:cNvGrpSpPr/>
          <p:nvPr/>
        </p:nvGrpSpPr>
        <p:grpSpPr>
          <a:xfrm>
            <a:off x="5130304" y="4450538"/>
            <a:ext cx="570283" cy="355566"/>
            <a:chOff x="2351584" y="2348880"/>
            <a:chExt cx="936104" cy="583652"/>
          </a:xfrm>
        </p:grpSpPr>
        <p:sp>
          <p:nvSpPr>
            <p:cNvPr id="187" name="台形 186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88" name="台形 187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89" name="グループ化 188"/>
          <p:cNvGrpSpPr/>
          <p:nvPr/>
        </p:nvGrpSpPr>
        <p:grpSpPr>
          <a:xfrm>
            <a:off x="5130304" y="4810578"/>
            <a:ext cx="570283" cy="355566"/>
            <a:chOff x="2351584" y="2348880"/>
            <a:chExt cx="936104" cy="583652"/>
          </a:xfrm>
        </p:grpSpPr>
        <p:sp>
          <p:nvSpPr>
            <p:cNvPr id="190" name="台形 189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91" name="台形 190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92" name="グループ化 191"/>
          <p:cNvGrpSpPr/>
          <p:nvPr/>
        </p:nvGrpSpPr>
        <p:grpSpPr>
          <a:xfrm>
            <a:off x="5130304" y="5169892"/>
            <a:ext cx="570283" cy="355566"/>
            <a:chOff x="2351584" y="2348880"/>
            <a:chExt cx="936104" cy="583652"/>
          </a:xfrm>
        </p:grpSpPr>
        <p:sp>
          <p:nvSpPr>
            <p:cNvPr id="193" name="台形 192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94" name="台形 193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95" name="グループ化 194"/>
          <p:cNvGrpSpPr/>
          <p:nvPr/>
        </p:nvGrpSpPr>
        <p:grpSpPr>
          <a:xfrm>
            <a:off x="5130304" y="2849790"/>
            <a:ext cx="570283" cy="355566"/>
            <a:chOff x="2351584" y="2348880"/>
            <a:chExt cx="936104" cy="583652"/>
          </a:xfrm>
        </p:grpSpPr>
        <p:sp>
          <p:nvSpPr>
            <p:cNvPr id="196" name="台形 195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97" name="台形 196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198" name="正方形/長方形 197"/>
          <p:cNvSpPr/>
          <p:nvPr/>
        </p:nvSpPr>
        <p:spPr>
          <a:xfrm rot="5400000">
            <a:off x="3415495" y="4086165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199" name="グループ化 198"/>
          <p:cNvGrpSpPr/>
          <p:nvPr/>
        </p:nvGrpSpPr>
        <p:grpSpPr>
          <a:xfrm>
            <a:off x="4461838" y="4089725"/>
            <a:ext cx="570283" cy="355566"/>
            <a:chOff x="2351584" y="2348880"/>
            <a:chExt cx="936104" cy="583652"/>
          </a:xfrm>
        </p:grpSpPr>
        <p:sp>
          <p:nvSpPr>
            <p:cNvPr id="200" name="台形 199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01" name="台形 200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02" name="グループ化 201"/>
          <p:cNvGrpSpPr/>
          <p:nvPr/>
        </p:nvGrpSpPr>
        <p:grpSpPr>
          <a:xfrm>
            <a:off x="4461838" y="4450538"/>
            <a:ext cx="570283" cy="355566"/>
            <a:chOff x="2351584" y="2348880"/>
            <a:chExt cx="936104" cy="583652"/>
          </a:xfrm>
        </p:grpSpPr>
        <p:sp>
          <p:nvSpPr>
            <p:cNvPr id="203" name="台形 202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04" name="台形 203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05" name="グループ化 204"/>
          <p:cNvGrpSpPr/>
          <p:nvPr/>
        </p:nvGrpSpPr>
        <p:grpSpPr>
          <a:xfrm>
            <a:off x="4461838" y="4810578"/>
            <a:ext cx="570283" cy="355566"/>
            <a:chOff x="2351584" y="2348880"/>
            <a:chExt cx="936104" cy="583652"/>
          </a:xfrm>
        </p:grpSpPr>
        <p:sp>
          <p:nvSpPr>
            <p:cNvPr id="206" name="台形 205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07" name="台形 206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08" name="グループ化 207"/>
          <p:cNvGrpSpPr/>
          <p:nvPr/>
        </p:nvGrpSpPr>
        <p:grpSpPr>
          <a:xfrm>
            <a:off x="4461838" y="5169892"/>
            <a:ext cx="570283" cy="355566"/>
            <a:chOff x="2351584" y="2348880"/>
            <a:chExt cx="936104" cy="583652"/>
          </a:xfrm>
        </p:grpSpPr>
        <p:sp>
          <p:nvSpPr>
            <p:cNvPr id="209" name="台形 208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10" name="台形 209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11" name="グループ化 210"/>
          <p:cNvGrpSpPr/>
          <p:nvPr/>
        </p:nvGrpSpPr>
        <p:grpSpPr>
          <a:xfrm>
            <a:off x="4461838" y="2849790"/>
            <a:ext cx="570283" cy="355566"/>
            <a:chOff x="2351584" y="2348880"/>
            <a:chExt cx="936104" cy="583652"/>
          </a:xfrm>
        </p:grpSpPr>
        <p:sp>
          <p:nvSpPr>
            <p:cNvPr id="212" name="台形 211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13" name="台形 212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214" name="正方形/長方形 213"/>
          <p:cNvSpPr/>
          <p:nvPr/>
        </p:nvSpPr>
        <p:spPr>
          <a:xfrm rot="5400000">
            <a:off x="2762417" y="4090461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215" name="グループ化 214"/>
          <p:cNvGrpSpPr/>
          <p:nvPr/>
        </p:nvGrpSpPr>
        <p:grpSpPr>
          <a:xfrm>
            <a:off x="3808760" y="4090846"/>
            <a:ext cx="570283" cy="355566"/>
            <a:chOff x="2351584" y="2348880"/>
            <a:chExt cx="936104" cy="583652"/>
          </a:xfrm>
        </p:grpSpPr>
        <p:sp>
          <p:nvSpPr>
            <p:cNvPr id="216" name="台形 215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17" name="台形 216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18" name="グループ化 217"/>
          <p:cNvGrpSpPr/>
          <p:nvPr/>
        </p:nvGrpSpPr>
        <p:grpSpPr>
          <a:xfrm>
            <a:off x="3808760" y="4451659"/>
            <a:ext cx="570283" cy="355566"/>
            <a:chOff x="2351584" y="2348880"/>
            <a:chExt cx="936104" cy="583652"/>
          </a:xfrm>
        </p:grpSpPr>
        <p:sp>
          <p:nvSpPr>
            <p:cNvPr id="219" name="台形 218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20" name="台形 219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21" name="グループ化 220"/>
          <p:cNvGrpSpPr/>
          <p:nvPr/>
        </p:nvGrpSpPr>
        <p:grpSpPr>
          <a:xfrm>
            <a:off x="3808760" y="4811699"/>
            <a:ext cx="570283" cy="355566"/>
            <a:chOff x="2351584" y="2348880"/>
            <a:chExt cx="936104" cy="583652"/>
          </a:xfrm>
        </p:grpSpPr>
        <p:sp>
          <p:nvSpPr>
            <p:cNvPr id="222" name="台形 221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23" name="台形 222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24" name="グループ化 223"/>
          <p:cNvGrpSpPr/>
          <p:nvPr/>
        </p:nvGrpSpPr>
        <p:grpSpPr>
          <a:xfrm>
            <a:off x="3808760" y="5171013"/>
            <a:ext cx="570283" cy="355566"/>
            <a:chOff x="2351584" y="2348880"/>
            <a:chExt cx="936104" cy="583652"/>
          </a:xfrm>
        </p:grpSpPr>
        <p:sp>
          <p:nvSpPr>
            <p:cNvPr id="225" name="台形 224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26" name="台形 225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27" name="グループ化 226"/>
          <p:cNvGrpSpPr/>
          <p:nvPr/>
        </p:nvGrpSpPr>
        <p:grpSpPr>
          <a:xfrm>
            <a:off x="3808760" y="2854086"/>
            <a:ext cx="570283" cy="355566"/>
            <a:chOff x="2351584" y="2348880"/>
            <a:chExt cx="936104" cy="583652"/>
          </a:xfrm>
        </p:grpSpPr>
        <p:sp>
          <p:nvSpPr>
            <p:cNvPr id="228" name="台形 227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29" name="台形 228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230" name="正方形/長方形 229"/>
          <p:cNvSpPr/>
          <p:nvPr/>
        </p:nvSpPr>
        <p:spPr>
          <a:xfrm rot="5400000">
            <a:off x="2093951" y="4090461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231" name="グループ化 230"/>
          <p:cNvGrpSpPr/>
          <p:nvPr/>
        </p:nvGrpSpPr>
        <p:grpSpPr>
          <a:xfrm>
            <a:off x="3140294" y="4090846"/>
            <a:ext cx="570283" cy="355566"/>
            <a:chOff x="2351584" y="2348880"/>
            <a:chExt cx="936104" cy="583652"/>
          </a:xfrm>
        </p:grpSpPr>
        <p:sp>
          <p:nvSpPr>
            <p:cNvPr id="232" name="台形 231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33" name="台形 232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34" name="グループ化 233"/>
          <p:cNvGrpSpPr/>
          <p:nvPr/>
        </p:nvGrpSpPr>
        <p:grpSpPr>
          <a:xfrm>
            <a:off x="3140294" y="4451659"/>
            <a:ext cx="570283" cy="355566"/>
            <a:chOff x="2351584" y="2348880"/>
            <a:chExt cx="936104" cy="583652"/>
          </a:xfrm>
        </p:grpSpPr>
        <p:sp>
          <p:nvSpPr>
            <p:cNvPr id="235" name="台形 234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36" name="台形 235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37" name="グループ化 236"/>
          <p:cNvGrpSpPr/>
          <p:nvPr/>
        </p:nvGrpSpPr>
        <p:grpSpPr>
          <a:xfrm>
            <a:off x="3140294" y="4811699"/>
            <a:ext cx="570283" cy="355566"/>
            <a:chOff x="2351584" y="2348880"/>
            <a:chExt cx="936104" cy="583652"/>
          </a:xfrm>
        </p:grpSpPr>
        <p:sp>
          <p:nvSpPr>
            <p:cNvPr id="238" name="台形 237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39" name="台形 238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40" name="グループ化 239"/>
          <p:cNvGrpSpPr/>
          <p:nvPr/>
        </p:nvGrpSpPr>
        <p:grpSpPr>
          <a:xfrm>
            <a:off x="3140294" y="5171013"/>
            <a:ext cx="570283" cy="355566"/>
            <a:chOff x="2351584" y="2348880"/>
            <a:chExt cx="936104" cy="583652"/>
          </a:xfrm>
        </p:grpSpPr>
        <p:sp>
          <p:nvSpPr>
            <p:cNvPr id="241" name="台形 240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42" name="台形 241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43" name="グループ化 242"/>
          <p:cNvGrpSpPr/>
          <p:nvPr/>
        </p:nvGrpSpPr>
        <p:grpSpPr>
          <a:xfrm>
            <a:off x="3140294" y="2854086"/>
            <a:ext cx="570283" cy="355566"/>
            <a:chOff x="2351584" y="2348880"/>
            <a:chExt cx="936104" cy="583652"/>
          </a:xfrm>
        </p:grpSpPr>
        <p:sp>
          <p:nvSpPr>
            <p:cNvPr id="244" name="台形 243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45" name="台形 244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246" name="正方形/長方形 245"/>
          <p:cNvSpPr/>
          <p:nvPr/>
        </p:nvSpPr>
        <p:spPr>
          <a:xfrm rot="5400000">
            <a:off x="1411157" y="4094569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247" name="グループ化 246"/>
          <p:cNvGrpSpPr/>
          <p:nvPr/>
        </p:nvGrpSpPr>
        <p:grpSpPr>
          <a:xfrm>
            <a:off x="2457500" y="4094954"/>
            <a:ext cx="570283" cy="355566"/>
            <a:chOff x="2351584" y="2348880"/>
            <a:chExt cx="936104" cy="583652"/>
          </a:xfrm>
        </p:grpSpPr>
        <p:sp>
          <p:nvSpPr>
            <p:cNvPr id="248" name="台形 247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49" name="台形 248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50" name="グループ化 249"/>
          <p:cNvGrpSpPr/>
          <p:nvPr/>
        </p:nvGrpSpPr>
        <p:grpSpPr>
          <a:xfrm>
            <a:off x="2457500" y="4455767"/>
            <a:ext cx="570283" cy="355566"/>
            <a:chOff x="2351584" y="2348880"/>
            <a:chExt cx="936104" cy="583652"/>
          </a:xfrm>
        </p:grpSpPr>
        <p:sp>
          <p:nvSpPr>
            <p:cNvPr id="251" name="台形 250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52" name="台形 251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53" name="グループ化 252"/>
          <p:cNvGrpSpPr/>
          <p:nvPr/>
        </p:nvGrpSpPr>
        <p:grpSpPr>
          <a:xfrm>
            <a:off x="2457500" y="4815807"/>
            <a:ext cx="570283" cy="355566"/>
            <a:chOff x="2351584" y="2348880"/>
            <a:chExt cx="936104" cy="583652"/>
          </a:xfrm>
        </p:grpSpPr>
        <p:sp>
          <p:nvSpPr>
            <p:cNvPr id="254" name="台形 253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55" name="台形 254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56" name="グループ化 255"/>
          <p:cNvGrpSpPr/>
          <p:nvPr/>
        </p:nvGrpSpPr>
        <p:grpSpPr>
          <a:xfrm>
            <a:off x="2457500" y="5175121"/>
            <a:ext cx="570283" cy="355566"/>
            <a:chOff x="2351584" y="2348880"/>
            <a:chExt cx="936104" cy="583652"/>
          </a:xfrm>
        </p:grpSpPr>
        <p:sp>
          <p:nvSpPr>
            <p:cNvPr id="257" name="台形 256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58" name="台形 257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59" name="グループ化 258"/>
          <p:cNvGrpSpPr/>
          <p:nvPr/>
        </p:nvGrpSpPr>
        <p:grpSpPr>
          <a:xfrm>
            <a:off x="2457500" y="2858194"/>
            <a:ext cx="570283" cy="355566"/>
            <a:chOff x="2351584" y="2348880"/>
            <a:chExt cx="936104" cy="583652"/>
          </a:xfrm>
        </p:grpSpPr>
        <p:sp>
          <p:nvSpPr>
            <p:cNvPr id="260" name="台形 259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61" name="台形 260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262" name="正方形/長方形 261"/>
          <p:cNvSpPr/>
          <p:nvPr/>
        </p:nvSpPr>
        <p:spPr>
          <a:xfrm rot="5400000">
            <a:off x="742691" y="4094569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263" name="グループ化 262"/>
          <p:cNvGrpSpPr/>
          <p:nvPr/>
        </p:nvGrpSpPr>
        <p:grpSpPr>
          <a:xfrm>
            <a:off x="1789034" y="4094954"/>
            <a:ext cx="570283" cy="355566"/>
            <a:chOff x="2351584" y="2348880"/>
            <a:chExt cx="936104" cy="583652"/>
          </a:xfrm>
        </p:grpSpPr>
        <p:sp>
          <p:nvSpPr>
            <p:cNvPr id="264" name="台形 263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65" name="台形 264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66" name="グループ化 265"/>
          <p:cNvGrpSpPr/>
          <p:nvPr/>
        </p:nvGrpSpPr>
        <p:grpSpPr>
          <a:xfrm>
            <a:off x="1789034" y="4455767"/>
            <a:ext cx="570283" cy="355566"/>
            <a:chOff x="2351584" y="2348880"/>
            <a:chExt cx="936104" cy="583652"/>
          </a:xfrm>
        </p:grpSpPr>
        <p:sp>
          <p:nvSpPr>
            <p:cNvPr id="267" name="台形 266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68" name="台形 267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69" name="グループ化 268"/>
          <p:cNvGrpSpPr/>
          <p:nvPr/>
        </p:nvGrpSpPr>
        <p:grpSpPr>
          <a:xfrm>
            <a:off x="1789034" y="4815807"/>
            <a:ext cx="570283" cy="355566"/>
            <a:chOff x="2351584" y="2348880"/>
            <a:chExt cx="936104" cy="583652"/>
          </a:xfrm>
        </p:grpSpPr>
        <p:sp>
          <p:nvSpPr>
            <p:cNvPr id="270" name="台形 269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71" name="台形 270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72" name="グループ化 271"/>
          <p:cNvGrpSpPr/>
          <p:nvPr/>
        </p:nvGrpSpPr>
        <p:grpSpPr>
          <a:xfrm>
            <a:off x="1789034" y="5175121"/>
            <a:ext cx="570283" cy="355566"/>
            <a:chOff x="2351584" y="2348880"/>
            <a:chExt cx="936104" cy="583652"/>
          </a:xfrm>
        </p:grpSpPr>
        <p:sp>
          <p:nvSpPr>
            <p:cNvPr id="273" name="台形 272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74" name="台形 273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75" name="グループ化 274"/>
          <p:cNvGrpSpPr/>
          <p:nvPr/>
        </p:nvGrpSpPr>
        <p:grpSpPr>
          <a:xfrm>
            <a:off x="1789034" y="2858194"/>
            <a:ext cx="570283" cy="355566"/>
            <a:chOff x="2351584" y="2348880"/>
            <a:chExt cx="936104" cy="583652"/>
          </a:xfrm>
        </p:grpSpPr>
        <p:sp>
          <p:nvSpPr>
            <p:cNvPr id="276" name="台形 275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77" name="台形 276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54" name="正方形/長方形 53"/>
          <p:cNvSpPr/>
          <p:nvPr/>
        </p:nvSpPr>
        <p:spPr>
          <a:xfrm>
            <a:off x="847924" y="5534892"/>
            <a:ext cx="10332000" cy="144000"/>
          </a:xfrm>
          <a:prstGeom prst="rect">
            <a:avLst/>
          </a:prstGeom>
          <a:solidFill>
            <a:srgbClr val="742700"/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847924" y="2702670"/>
            <a:ext cx="10440000" cy="144000"/>
          </a:xfrm>
          <a:prstGeom prst="rect">
            <a:avLst/>
          </a:prstGeom>
          <a:solidFill>
            <a:srgbClr val="742700"/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847924" y="3586140"/>
            <a:ext cx="10332000" cy="108000"/>
          </a:xfrm>
          <a:prstGeom prst="rect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58" name="正方形/長方形 357"/>
          <p:cNvSpPr/>
          <p:nvPr/>
        </p:nvSpPr>
        <p:spPr>
          <a:xfrm flipV="1">
            <a:off x="839416" y="2681158"/>
            <a:ext cx="180000" cy="3024000"/>
          </a:xfrm>
          <a:prstGeom prst="rect">
            <a:avLst/>
          </a:prstGeom>
          <a:solidFill>
            <a:srgbClr val="742700"/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5" name="正方形/長方形 64"/>
          <p:cNvSpPr/>
          <p:nvPr/>
        </p:nvSpPr>
        <p:spPr>
          <a:xfrm flipV="1">
            <a:off x="11167674" y="2677308"/>
            <a:ext cx="180000" cy="3024000"/>
          </a:xfrm>
          <a:prstGeom prst="rect">
            <a:avLst/>
          </a:prstGeom>
          <a:solidFill>
            <a:srgbClr val="742700"/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59" name="円/楕円 358"/>
          <p:cNvSpPr/>
          <p:nvPr/>
        </p:nvSpPr>
        <p:spPr>
          <a:xfrm>
            <a:off x="10080188" y="3629059"/>
            <a:ext cx="36000" cy="36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60" name="円/楕円 359"/>
          <p:cNvSpPr/>
          <p:nvPr/>
        </p:nvSpPr>
        <p:spPr>
          <a:xfrm>
            <a:off x="8073333" y="3629059"/>
            <a:ext cx="36000" cy="36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61" name="円/楕円 360"/>
          <p:cNvSpPr/>
          <p:nvPr/>
        </p:nvSpPr>
        <p:spPr>
          <a:xfrm>
            <a:off x="6084092" y="3629760"/>
            <a:ext cx="36000" cy="36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62" name="円/楕円 361"/>
          <p:cNvSpPr/>
          <p:nvPr/>
        </p:nvSpPr>
        <p:spPr>
          <a:xfrm>
            <a:off x="4057403" y="3629760"/>
            <a:ext cx="36000" cy="36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63" name="円/楕円 362"/>
          <p:cNvSpPr/>
          <p:nvPr/>
        </p:nvSpPr>
        <p:spPr>
          <a:xfrm>
            <a:off x="2038175" y="3626114"/>
            <a:ext cx="36000" cy="36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381" name="グループ化 380"/>
          <p:cNvGrpSpPr/>
          <p:nvPr/>
        </p:nvGrpSpPr>
        <p:grpSpPr>
          <a:xfrm>
            <a:off x="1107015" y="4093804"/>
            <a:ext cx="570283" cy="355566"/>
            <a:chOff x="2351584" y="2348880"/>
            <a:chExt cx="936104" cy="583652"/>
          </a:xfrm>
        </p:grpSpPr>
        <p:sp>
          <p:nvSpPr>
            <p:cNvPr id="382" name="台形 381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83" name="台形 382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384" name="グループ化 383"/>
          <p:cNvGrpSpPr/>
          <p:nvPr/>
        </p:nvGrpSpPr>
        <p:grpSpPr>
          <a:xfrm>
            <a:off x="1107015" y="4454617"/>
            <a:ext cx="570283" cy="355566"/>
            <a:chOff x="2351584" y="2348880"/>
            <a:chExt cx="936104" cy="583652"/>
          </a:xfrm>
        </p:grpSpPr>
        <p:sp>
          <p:nvSpPr>
            <p:cNvPr id="385" name="台形 384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86" name="台形 385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387" name="グループ化 386"/>
          <p:cNvGrpSpPr/>
          <p:nvPr/>
        </p:nvGrpSpPr>
        <p:grpSpPr>
          <a:xfrm>
            <a:off x="1107015" y="4814657"/>
            <a:ext cx="570283" cy="355566"/>
            <a:chOff x="2351584" y="2348880"/>
            <a:chExt cx="936104" cy="583652"/>
          </a:xfrm>
        </p:grpSpPr>
        <p:sp>
          <p:nvSpPr>
            <p:cNvPr id="388" name="台形 387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89" name="台形 388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390" name="グループ化 389"/>
          <p:cNvGrpSpPr/>
          <p:nvPr/>
        </p:nvGrpSpPr>
        <p:grpSpPr>
          <a:xfrm>
            <a:off x="1107015" y="5173971"/>
            <a:ext cx="570283" cy="355566"/>
            <a:chOff x="2351584" y="2348880"/>
            <a:chExt cx="936104" cy="583652"/>
          </a:xfrm>
        </p:grpSpPr>
        <p:sp>
          <p:nvSpPr>
            <p:cNvPr id="391" name="台形 390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92" name="台形 391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393" name="グループ化 392"/>
          <p:cNvGrpSpPr/>
          <p:nvPr/>
        </p:nvGrpSpPr>
        <p:grpSpPr>
          <a:xfrm>
            <a:off x="1107015" y="2857044"/>
            <a:ext cx="570283" cy="355566"/>
            <a:chOff x="2351584" y="2348880"/>
            <a:chExt cx="936104" cy="583652"/>
          </a:xfrm>
        </p:grpSpPr>
        <p:sp>
          <p:nvSpPr>
            <p:cNvPr id="394" name="台形 393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95" name="台形 394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289" name="テキスト ボックス 288"/>
          <p:cNvSpPr txBox="1"/>
          <p:nvPr/>
        </p:nvSpPr>
        <p:spPr>
          <a:xfrm>
            <a:off x="3598938" y="896245"/>
            <a:ext cx="787407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①一</a:t>
            </a:r>
            <a:r>
              <a:rPr kumimoji="1" lang="ja-JP" altLang="en-US" dirty="0" err="1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だまは</a:t>
            </a:r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親指で入れて、人さし指ではらいます</a:t>
            </a:r>
          </a:p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②五</a:t>
            </a:r>
            <a:r>
              <a:rPr kumimoji="1" lang="ja-JP" altLang="en-US" dirty="0" err="1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だまは</a:t>
            </a:r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人さし指で入れて、人さし指ではらいます</a:t>
            </a:r>
            <a:endParaRPr kumimoji="1" lang="en-US" altLang="ja-JP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③６、７、８、９は親指と人さし指で同時にはさむようにして入れて</a:t>
            </a:r>
            <a:endParaRPr kumimoji="1" lang="en-US" altLang="ja-JP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はらうときは、人さし指で一</a:t>
            </a:r>
            <a:r>
              <a:rPr kumimoji="1" lang="ja-JP" altLang="en-US" dirty="0" err="1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だま</a:t>
            </a:r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、五</a:t>
            </a:r>
            <a:r>
              <a:rPr kumimoji="1" lang="ja-JP" altLang="en-US" dirty="0" err="1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だまの</a:t>
            </a:r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順にはらいます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281" name="グループ化 280"/>
          <p:cNvGrpSpPr/>
          <p:nvPr/>
        </p:nvGrpSpPr>
        <p:grpSpPr>
          <a:xfrm>
            <a:off x="5834182" y="3219128"/>
            <a:ext cx="570283" cy="355566"/>
            <a:chOff x="2351584" y="2348880"/>
            <a:chExt cx="936104" cy="583652"/>
          </a:xfrm>
        </p:grpSpPr>
        <p:sp>
          <p:nvSpPr>
            <p:cNvPr id="282" name="台形 281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83" name="台形 282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pic>
        <p:nvPicPr>
          <p:cNvPr id="280" name="図 279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234590" flipH="1">
            <a:off x="5769078" y="3799663"/>
            <a:ext cx="2556295" cy="1757757"/>
          </a:xfrm>
          <a:prstGeom prst="rect">
            <a:avLst/>
          </a:prstGeom>
        </p:spPr>
      </p:pic>
      <p:pic>
        <p:nvPicPr>
          <p:cNvPr id="278" name="図 277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234590" flipH="1">
            <a:off x="5731954" y="3688405"/>
            <a:ext cx="2556295" cy="175775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089057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-4.07407E-6 L 0.00052 0.0544 " pathEditMode="relative" rAng="0" ptsTypes="AA">
                                      <p:cBhvr>
                                        <p:cTn id="15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" y="2708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4.07407E-6 L -0.00065 0.04583 " pathEditMode="relative" rAng="0" ptsTypes="AA">
                                      <p:cBhvr>
                                        <p:cTn id="17" dur="500" fill="hold"/>
                                        <p:tgtEl>
                                          <p:spTgt spid="2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" y="22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2.22222E-6 L -0.00352 -0.05856 " pathEditMode="relative" rAng="0" ptsTypes="AA">
                                      <p:cBhvr>
                                        <p:cTn id="28" dur="500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2" y="-2940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-3.7037E-7 L 0.00104 -0.05718 " pathEditMode="relative" rAng="0" ptsTypes="AA">
                                      <p:cBhvr>
                                        <p:cTn id="30" dur="500" fill="hold"/>
                                        <p:tgtEl>
                                          <p:spTgt spid="2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-28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正方形/長方形 379"/>
          <p:cNvSpPr/>
          <p:nvPr/>
        </p:nvSpPr>
        <p:spPr>
          <a:xfrm rot="5400000">
            <a:off x="60672" y="4093419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8" name="正方形/長方形 67"/>
          <p:cNvSpPr/>
          <p:nvPr/>
        </p:nvSpPr>
        <p:spPr>
          <a:xfrm rot="5400000">
            <a:off x="9450653" y="4086165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1343472" y="260648"/>
            <a:ext cx="2304256" cy="792088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 w="28575">
            <a:solidFill>
              <a:srgbClr val="92D05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kumimoji="0" lang="ja-JP" altLang="en-US" sz="3200" b="1" kern="0" dirty="0" smtClean="0">
                <a:solidFill>
                  <a:schemeClr val="bg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そろばん</a:t>
            </a:r>
            <a:endParaRPr kumimoji="0" lang="ja-JP" altLang="en-US" sz="3200" b="1" kern="0" dirty="0">
              <a:solidFill>
                <a:schemeClr val="bg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2063552" y="1156136"/>
            <a:ext cx="3066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そろばん各部の名しょう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23" name="グループ化 22"/>
          <p:cNvGrpSpPr/>
          <p:nvPr/>
        </p:nvGrpSpPr>
        <p:grpSpPr>
          <a:xfrm>
            <a:off x="1595500" y="1234356"/>
            <a:ext cx="468052" cy="291826"/>
            <a:chOff x="2351584" y="2348880"/>
            <a:chExt cx="936104" cy="583652"/>
          </a:xfrm>
        </p:grpSpPr>
        <p:sp>
          <p:nvSpPr>
            <p:cNvPr id="24" name="台形 23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5" name="台形 24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35" name="グループ化 34"/>
          <p:cNvGrpSpPr/>
          <p:nvPr/>
        </p:nvGrpSpPr>
        <p:grpSpPr>
          <a:xfrm>
            <a:off x="10496996" y="4089725"/>
            <a:ext cx="570283" cy="355566"/>
            <a:chOff x="2351584" y="2348880"/>
            <a:chExt cx="936104" cy="583652"/>
          </a:xfrm>
        </p:grpSpPr>
        <p:sp>
          <p:nvSpPr>
            <p:cNvPr id="36" name="台形 35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7" name="台形 36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38" name="グループ化 37"/>
          <p:cNvGrpSpPr/>
          <p:nvPr/>
        </p:nvGrpSpPr>
        <p:grpSpPr>
          <a:xfrm>
            <a:off x="10496996" y="4450538"/>
            <a:ext cx="570283" cy="355566"/>
            <a:chOff x="2351584" y="2348880"/>
            <a:chExt cx="936104" cy="583652"/>
          </a:xfrm>
        </p:grpSpPr>
        <p:sp>
          <p:nvSpPr>
            <p:cNvPr id="39" name="台形 38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0" name="台形 39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41" name="グループ化 40"/>
          <p:cNvGrpSpPr/>
          <p:nvPr/>
        </p:nvGrpSpPr>
        <p:grpSpPr>
          <a:xfrm>
            <a:off x="10496996" y="4810578"/>
            <a:ext cx="570283" cy="355566"/>
            <a:chOff x="2351584" y="2348880"/>
            <a:chExt cx="936104" cy="583652"/>
          </a:xfrm>
        </p:grpSpPr>
        <p:sp>
          <p:nvSpPr>
            <p:cNvPr id="42" name="台形 41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3" name="台形 42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44" name="グループ化 43"/>
          <p:cNvGrpSpPr/>
          <p:nvPr/>
        </p:nvGrpSpPr>
        <p:grpSpPr>
          <a:xfrm>
            <a:off x="10496996" y="5169892"/>
            <a:ext cx="570283" cy="355566"/>
            <a:chOff x="2351584" y="2348880"/>
            <a:chExt cx="936104" cy="583652"/>
          </a:xfrm>
        </p:grpSpPr>
        <p:sp>
          <p:nvSpPr>
            <p:cNvPr id="45" name="台形 44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6" name="台形 45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50" name="グループ化 49"/>
          <p:cNvGrpSpPr/>
          <p:nvPr/>
        </p:nvGrpSpPr>
        <p:grpSpPr>
          <a:xfrm>
            <a:off x="10496996" y="2849790"/>
            <a:ext cx="570283" cy="355566"/>
            <a:chOff x="2351584" y="2348880"/>
            <a:chExt cx="936104" cy="583652"/>
          </a:xfrm>
        </p:grpSpPr>
        <p:sp>
          <p:nvSpPr>
            <p:cNvPr id="51" name="台形 50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52" name="台形 51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66" name="正方形/長方形 65"/>
          <p:cNvSpPr/>
          <p:nvPr/>
        </p:nvSpPr>
        <p:spPr>
          <a:xfrm rot="5400000">
            <a:off x="8782187" y="4086165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67" name="グループ化 66"/>
          <p:cNvGrpSpPr/>
          <p:nvPr/>
        </p:nvGrpSpPr>
        <p:grpSpPr>
          <a:xfrm>
            <a:off x="9828530" y="4089725"/>
            <a:ext cx="570283" cy="355566"/>
            <a:chOff x="2351584" y="2348880"/>
            <a:chExt cx="936104" cy="583652"/>
          </a:xfrm>
        </p:grpSpPr>
        <p:sp>
          <p:nvSpPr>
            <p:cNvPr id="69" name="台形 68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71" name="台形 70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72" name="グループ化 71"/>
          <p:cNvGrpSpPr/>
          <p:nvPr/>
        </p:nvGrpSpPr>
        <p:grpSpPr>
          <a:xfrm>
            <a:off x="9828530" y="4450538"/>
            <a:ext cx="570283" cy="355566"/>
            <a:chOff x="2351584" y="2348880"/>
            <a:chExt cx="936104" cy="583652"/>
          </a:xfrm>
        </p:grpSpPr>
        <p:sp>
          <p:nvSpPr>
            <p:cNvPr id="73" name="台形 72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74" name="台形 73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75" name="グループ化 74"/>
          <p:cNvGrpSpPr/>
          <p:nvPr/>
        </p:nvGrpSpPr>
        <p:grpSpPr>
          <a:xfrm>
            <a:off x="9828530" y="4810578"/>
            <a:ext cx="570283" cy="355566"/>
            <a:chOff x="2351584" y="2348880"/>
            <a:chExt cx="936104" cy="583652"/>
          </a:xfrm>
        </p:grpSpPr>
        <p:sp>
          <p:nvSpPr>
            <p:cNvPr id="77" name="台形 76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78" name="台形 77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79" name="グループ化 78"/>
          <p:cNvGrpSpPr/>
          <p:nvPr/>
        </p:nvGrpSpPr>
        <p:grpSpPr>
          <a:xfrm>
            <a:off x="9828530" y="5169892"/>
            <a:ext cx="570283" cy="355566"/>
            <a:chOff x="2351584" y="2348880"/>
            <a:chExt cx="936104" cy="583652"/>
          </a:xfrm>
        </p:grpSpPr>
        <p:sp>
          <p:nvSpPr>
            <p:cNvPr id="80" name="台形 79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81" name="台形 80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82" name="グループ化 81"/>
          <p:cNvGrpSpPr/>
          <p:nvPr/>
        </p:nvGrpSpPr>
        <p:grpSpPr>
          <a:xfrm>
            <a:off x="9828530" y="2849790"/>
            <a:ext cx="570283" cy="355566"/>
            <a:chOff x="2351584" y="2348880"/>
            <a:chExt cx="936104" cy="583652"/>
          </a:xfrm>
        </p:grpSpPr>
        <p:sp>
          <p:nvSpPr>
            <p:cNvPr id="83" name="台形 82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84" name="台形 83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85" name="正方形/長方形 84"/>
          <p:cNvSpPr/>
          <p:nvPr/>
        </p:nvSpPr>
        <p:spPr>
          <a:xfrm rot="5400000">
            <a:off x="8129109" y="4090461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86" name="グループ化 85"/>
          <p:cNvGrpSpPr/>
          <p:nvPr/>
        </p:nvGrpSpPr>
        <p:grpSpPr>
          <a:xfrm>
            <a:off x="9175452" y="4090846"/>
            <a:ext cx="570283" cy="355566"/>
            <a:chOff x="2351584" y="2348880"/>
            <a:chExt cx="936104" cy="583652"/>
          </a:xfrm>
        </p:grpSpPr>
        <p:sp>
          <p:nvSpPr>
            <p:cNvPr id="87" name="台形 86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88" name="台形 87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89" name="グループ化 88"/>
          <p:cNvGrpSpPr/>
          <p:nvPr/>
        </p:nvGrpSpPr>
        <p:grpSpPr>
          <a:xfrm>
            <a:off x="9175452" y="4451659"/>
            <a:ext cx="570283" cy="355566"/>
            <a:chOff x="2351584" y="2348880"/>
            <a:chExt cx="936104" cy="583652"/>
          </a:xfrm>
        </p:grpSpPr>
        <p:sp>
          <p:nvSpPr>
            <p:cNvPr id="90" name="台形 89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91" name="台形 90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92" name="グループ化 91"/>
          <p:cNvGrpSpPr/>
          <p:nvPr/>
        </p:nvGrpSpPr>
        <p:grpSpPr>
          <a:xfrm>
            <a:off x="9175452" y="4811699"/>
            <a:ext cx="570283" cy="355566"/>
            <a:chOff x="2351584" y="2348880"/>
            <a:chExt cx="936104" cy="583652"/>
          </a:xfrm>
        </p:grpSpPr>
        <p:sp>
          <p:nvSpPr>
            <p:cNvPr id="93" name="台形 92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94" name="台形 93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95" name="グループ化 94"/>
          <p:cNvGrpSpPr/>
          <p:nvPr/>
        </p:nvGrpSpPr>
        <p:grpSpPr>
          <a:xfrm>
            <a:off x="9175452" y="5171013"/>
            <a:ext cx="570283" cy="355566"/>
            <a:chOff x="2351584" y="2348880"/>
            <a:chExt cx="936104" cy="583652"/>
          </a:xfrm>
        </p:grpSpPr>
        <p:sp>
          <p:nvSpPr>
            <p:cNvPr id="96" name="台形 95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97" name="台形 96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98" name="グループ化 97"/>
          <p:cNvGrpSpPr/>
          <p:nvPr/>
        </p:nvGrpSpPr>
        <p:grpSpPr>
          <a:xfrm>
            <a:off x="9175452" y="2854086"/>
            <a:ext cx="570283" cy="355566"/>
            <a:chOff x="2351584" y="2348880"/>
            <a:chExt cx="936104" cy="583652"/>
          </a:xfrm>
        </p:grpSpPr>
        <p:sp>
          <p:nvSpPr>
            <p:cNvPr id="99" name="台形 98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00" name="台形 99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102" name="正方形/長方形 101"/>
          <p:cNvSpPr/>
          <p:nvPr/>
        </p:nvSpPr>
        <p:spPr>
          <a:xfrm rot="5400000">
            <a:off x="7460643" y="4090461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103" name="グループ化 102"/>
          <p:cNvGrpSpPr/>
          <p:nvPr/>
        </p:nvGrpSpPr>
        <p:grpSpPr>
          <a:xfrm>
            <a:off x="8506986" y="4090846"/>
            <a:ext cx="570283" cy="355566"/>
            <a:chOff x="2351584" y="2348880"/>
            <a:chExt cx="936104" cy="583652"/>
          </a:xfrm>
        </p:grpSpPr>
        <p:sp>
          <p:nvSpPr>
            <p:cNvPr id="104" name="台形 103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05" name="台形 104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06" name="グループ化 105"/>
          <p:cNvGrpSpPr/>
          <p:nvPr/>
        </p:nvGrpSpPr>
        <p:grpSpPr>
          <a:xfrm>
            <a:off x="8506986" y="4451659"/>
            <a:ext cx="570283" cy="355566"/>
            <a:chOff x="2351584" y="2348880"/>
            <a:chExt cx="936104" cy="583652"/>
          </a:xfrm>
        </p:grpSpPr>
        <p:sp>
          <p:nvSpPr>
            <p:cNvPr id="107" name="台形 106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08" name="台形 107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09" name="グループ化 108"/>
          <p:cNvGrpSpPr/>
          <p:nvPr/>
        </p:nvGrpSpPr>
        <p:grpSpPr>
          <a:xfrm>
            <a:off x="8506986" y="4811699"/>
            <a:ext cx="570283" cy="355566"/>
            <a:chOff x="2351584" y="2348880"/>
            <a:chExt cx="936104" cy="583652"/>
          </a:xfrm>
        </p:grpSpPr>
        <p:sp>
          <p:nvSpPr>
            <p:cNvPr id="110" name="台形 109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11" name="台形 110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12" name="グループ化 111"/>
          <p:cNvGrpSpPr/>
          <p:nvPr/>
        </p:nvGrpSpPr>
        <p:grpSpPr>
          <a:xfrm>
            <a:off x="8506986" y="5171013"/>
            <a:ext cx="570283" cy="355566"/>
            <a:chOff x="2351584" y="2348880"/>
            <a:chExt cx="936104" cy="583652"/>
          </a:xfrm>
        </p:grpSpPr>
        <p:sp>
          <p:nvSpPr>
            <p:cNvPr id="113" name="台形 112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14" name="台形 113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15" name="グループ化 114"/>
          <p:cNvGrpSpPr/>
          <p:nvPr/>
        </p:nvGrpSpPr>
        <p:grpSpPr>
          <a:xfrm>
            <a:off x="8506986" y="2854086"/>
            <a:ext cx="570283" cy="355566"/>
            <a:chOff x="2351584" y="2348880"/>
            <a:chExt cx="936104" cy="583652"/>
          </a:xfrm>
        </p:grpSpPr>
        <p:sp>
          <p:nvSpPr>
            <p:cNvPr id="116" name="台形 115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17" name="台形 116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118" name="正方形/長方形 117"/>
          <p:cNvSpPr/>
          <p:nvPr/>
        </p:nvSpPr>
        <p:spPr>
          <a:xfrm rot="5400000">
            <a:off x="6777849" y="4094569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119" name="グループ化 118"/>
          <p:cNvGrpSpPr/>
          <p:nvPr/>
        </p:nvGrpSpPr>
        <p:grpSpPr>
          <a:xfrm>
            <a:off x="7824192" y="4094954"/>
            <a:ext cx="570283" cy="355566"/>
            <a:chOff x="2351584" y="2348880"/>
            <a:chExt cx="936104" cy="583652"/>
          </a:xfrm>
        </p:grpSpPr>
        <p:sp>
          <p:nvSpPr>
            <p:cNvPr id="120" name="台形 119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21" name="台形 120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22" name="グループ化 121"/>
          <p:cNvGrpSpPr/>
          <p:nvPr/>
        </p:nvGrpSpPr>
        <p:grpSpPr>
          <a:xfrm>
            <a:off x="7824192" y="4455767"/>
            <a:ext cx="570283" cy="355566"/>
            <a:chOff x="2351584" y="2348880"/>
            <a:chExt cx="936104" cy="583652"/>
          </a:xfrm>
        </p:grpSpPr>
        <p:sp>
          <p:nvSpPr>
            <p:cNvPr id="123" name="台形 122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24" name="台形 123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25" name="グループ化 124"/>
          <p:cNvGrpSpPr/>
          <p:nvPr/>
        </p:nvGrpSpPr>
        <p:grpSpPr>
          <a:xfrm>
            <a:off x="7824192" y="4815807"/>
            <a:ext cx="570283" cy="355566"/>
            <a:chOff x="2351584" y="2348880"/>
            <a:chExt cx="936104" cy="583652"/>
          </a:xfrm>
        </p:grpSpPr>
        <p:sp>
          <p:nvSpPr>
            <p:cNvPr id="126" name="台形 125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27" name="台形 126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28" name="グループ化 127"/>
          <p:cNvGrpSpPr/>
          <p:nvPr/>
        </p:nvGrpSpPr>
        <p:grpSpPr>
          <a:xfrm>
            <a:off x="7824192" y="5175121"/>
            <a:ext cx="570283" cy="355566"/>
            <a:chOff x="2351584" y="2348880"/>
            <a:chExt cx="936104" cy="583652"/>
          </a:xfrm>
        </p:grpSpPr>
        <p:sp>
          <p:nvSpPr>
            <p:cNvPr id="129" name="台形 128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30" name="台形 129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31" name="グループ化 130"/>
          <p:cNvGrpSpPr/>
          <p:nvPr/>
        </p:nvGrpSpPr>
        <p:grpSpPr>
          <a:xfrm>
            <a:off x="7824192" y="2858194"/>
            <a:ext cx="570283" cy="355566"/>
            <a:chOff x="2351584" y="2348880"/>
            <a:chExt cx="936104" cy="583652"/>
          </a:xfrm>
        </p:grpSpPr>
        <p:sp>
          <p:nvSpPr>
            <p:cNvPr id="132" name="台形 131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33" name="台形 132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134" name="正方形/長方形 133"/>
          <p:cNvSpPr/>
          <p:nvPr/>
        </p:nvSpPr>
        <p:spPr>
          <a:xfrm rot="5400000">
            <a:off x="6109383" y="4094569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135" name="グループ化 134"/>
          <p:cNvGrpSpPr/>
          <p:nvPr/>
        </p:nvGrpSpPr>
        <p:grpSpPr>
          <a:xfrm>
            <a:off x="7155726" y="4094954"/>
            <a:ext cx="570283" cy="355566"/>
            <a:chOff x="2351584" y="2348880"/>
            <a:chExt cx="936104" cy="583652"/>
          </a:xfrm>
        </p:grpSpPr>
        <p:sp>
          <p:nvSpPr>
            <p:cNvPr id="136" name="台形 135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37" name="台形 136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38" name="グループ化 137"/>
          <p:cNvGrpSpPr/>
          <p:nvPr/>
        </p:nvGrpSpPr>
        <p:grpSpPr>
          <a:xfrm>
            <a:off x="7155726" y="4455767"/>
            <a:ext cx="570283" cy="355566"/>
            <a:chOff x="2351584" y="2348880"/>
            <a:chExt cx="936104" cy="583652"/>
          </a:xfrm>
        </p:grpSpPr>
        <p:sp>
          <p:nvSpPr>
            <p:cNvPr id="139" name="台形 138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40" name="台形 139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41" name="グループ化 140"/>
          <p:cNvGrpSpPr/>
          <p:nvPr/>
        </p:nvGrpSpPr>
        <p:grpSpPr>
          <a:xfrm>
            <a:off x="7155726" y="4815807"/>
            <a:ext cx="570283" cy="355566"/>
            <a:chOff x="2351584" y="2348880"/>
            <a:chExt cx="936104" cy="583652"/>
          </a:xfrm>
        </p:grpSpPr>
        <p:sp>
          <p:nvSpPr>
            <p:cNvPr id="142" name="台形 141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43" name="台形 142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44" name="グループ化 143"/>
          <p:cNvGrpSpPr/>
          <p:nvPr/>
        </p:nvGrpSpPr>
        <p:grpSpPr>
          <a:xfrm>
            <a:off x="7155726" y="5175121"/>
            <a:ext cx="570283" cy="355566"/>
            <a:chOff x="2351584" y="2348880"/>
            <a:chExt cx="936104" cy="583652"/>
          </a:xfrm>
        </p:grpSpPr>
        <p:sp>
          <p:nvSpPr>
            <p:cNvPr id="145" name="台形 144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46" name="台形 145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47" name="グループ化 146"/>
          <p:cNvGrpSpPr/>
          <p:nvPr/>
        </p:nvGrpSpPr>
        <p:grpSpPr>
          <a:xfrm>
            <a:off x="7155726" y="2858194"/>
            <a:ext cx="570283" cy="355566"/>
            <a:chOff x="2351584" y="2348880"/>
            <a:chExt cx="936104" cy="583652"/>
          </a:xfrm>
        </p:grpSpPr>
        <p:sp>
          <p:nvSpPr>
            <p:cNvPr id="148" name="台形 147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49" name="台形 148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150" name="正方形/長方形 149"/>
          <p:cNvSpPr/>
          <p:nvPr/>
        </p:nvSpPr>
        <p:spPr>
          <a:xfrm rot="5400000">
            <a:off x="5456305" y="4086165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151" name="グループ化 150"/>
          <p:cNvGrpSpPr/>
          <p:nvPr/>
        </p:nvGrpSpPr>
        <p:grpSpPr>
          <a:xfrm>
            <a:off x="6502648" y="4089725"/>
            <a:ext cx="570283" cy="355566"/>
            <a:chOff x="2351584" y="2348880"/>
            <a:chExt cx="936104" cy="583652"/>
          </a:xfrm>
        </p:grpSpPr>
        <p:sp>
          <p:nvSpPr>
            <p:cNvPr id="152" name="台形 151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53" name="台形 152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54" name="グループ化 153"/>
          <p:cNvGrpSpPr/>
          <p:nvPr/>
        </p:nvGrpSpPr>
        <p:grpSpPr>
          <a:xfrm>
            <a:off x="6502648" y="4450538"/>
            <a:ext cx="570283" cy="355566"/>
            <a:chOff x="2351584" y="2348880"/>
            <a:chExt cx="936104" cy="583652"/>
          </a:xfrm>
        </p:grpSpPr>
        <p:sp>
          <p:nvSpPr>
            <p:cNvPr id="155" name="台形 154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56" name="台形 155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57" name="グループ化 156"/>
          <p:cNvGrpSpPr/>
          <p:nvPr/>
        </p:nvGrpSpPr>
        <p:grpSpPr>
          <a:xfrm>
            <a:off x="6502648" y="4810578"/>
            <a:ext cx="570283" cy="355566"/>
            <a:chOff x="2351584" y="2348880"/>
            <a:chExt cx="936104" cy="583652"/>
          </a:xfrm>
        </p:grpSpPr>
        <p:sp>
          <p:nvSpPr>
            <p:cNvPr id="158" name="台形 157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59" name="台形 158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60" name="グループ化 159"/>
          <p:cNvGrpSpPr/>
          <p:nvPr/>
        </p:nvGrpSpPr>
        <p:grpSpPr>
          <a:xfrm>
            <a:off x="6502648" y="5169892"/>
            <a:ext cx="570283" cy="355566"/>
            <a:chOff x="2351584" y="2348880"/>
            <a:chExt cx="936104" cy="583652"/>
          </a:xfrm>
        </p:grpSpPr>
        <p:sp>
          <p:nvSpPr>
            <p:cNvPr id="161" name="台形 160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62" name="台形 161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63" name="グループ化 162"/>
          <p:cNvGrpSpPr/>
          <p:nvPr/>
        </p:nvGrpSpPr>
        <p:grpSpPr>
          <a:xfrm>
            <a:off x="6502648" y="2849790"/>
            <a:ext cx="570283" cy="355566"/>
            <a:chOff x="2351584" y="2348880"/>
            <a:chExt cx="936104" cy="583652"/>
          </a:xfrm>
        </p:grpSpPr>
        <p:sp>
          <p:nvSpPr>
            <p:cNvPr id="164" name="台形 163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65" name="台形 164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166" name="正方形/長方形 165"/>
          <p:cNvSpPr/>
          <p:nvPr/>
        </p:nvSpPr>
        <p:spPr>
          <a:xfrm rot="5400000">
            <a:off x="4787839" y="4086165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167" name="グループ化 166"/>
          <p:cNvGrpSpPr/>
          <p:nvPr/>
        </p:nvGrpSpPr>
        <p:grpSpPr>
          <a:xfrm>
            <a:off x="5834182" y="4089725"/>
            <a:ext cx="570283" cy="355566"/>
            <a:chOff x="2351584" y="2348880"/>
            <a:chExt cx="936104" cy="583652"/>
          </a:xfrm>
        </p:grpSpPr>
        <p:sp>
          <p:nvSpPr>
            <p:cNvPr id="168" name="台形 167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69" name="台形 168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70" name="グループ化 169"/>
          <p:cNvGrpSpPr/>
          <p:nvPr/>
        </p:nvGrpSpPr>
        <p:grpSpPr>
          <a:xfrm>
            <a:off x="5834182" y="4450538"/>
            <a:ext cx="570283" cy="355566"/>
            <a:chOff x="2351584" y="2348880"/>
            <a:chExt cx="936104" cy="583652"/>
          </a:xfrm>
        </p:grpSpPr>
        <p:sp>
          <p:nvSpPr>
            <p:cNvPr id="171" name="台形 170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72" name="台形 171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73" name="グループ化 172"/>
          <p:cNvGrpSpPr/>
          <p:nvPr/>
        </p:nvGrpSpPr>
        <p:grpSpPr>
          <a:xfrm>
            <a:off x="5834182" y="4810578"/>
            <a:ext cx="570283" cy="355566"/>
            <a:chOff x="2351584" y="2348880"/>
            <a:chExt cx="936104" cy="583652"/>
          </a:xfrm>
        </p:grpSpPr>
        <p:sp>
          <p:nvSpPr>
            <p:cNvPr id="174" name="台形 173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75" name="台形 174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76" name="グループ化 175"/>
          <p:cNvGrpSpPr/>
          <p:nvPr/>
        </p:nvGrpSpPr>
        <p:grpSpPr>
          <a:xfrm>
            <a:off x="5834182" y="5169892"/>
            <a:ext cx="570283" cy="355566"/>
            <a:chOff x="2351584" y="2348880"/>
            <a:chExt cx="936104" cy="583652"/>
          </a:xfrm>
        </p:grpSpPr>
        <p:sp>
          <p:nvSpPr>
            <p:cNvPr id="177" name="台形 176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78" name="台形 177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79" name="グループ化 178"/>
          <p:cNvGrpSpPr/>
          <p:nvPr/>
        </p:nvGrpSpPr>
        <p:grpSpPr>
          <a:xfrm>
            <a:off x="5834182" y="2849790"/>
            <a:ext cx="570283" cy="355566"/>
            <a:chOff x="2351584" y="2348880"/>
            <a:chExt cx="936104" cy="583652"/>
          </a:xfrm>
        </p:grpSpPr>
        <p:sp>
          <p:nvSpPr>
            <p:cNvPr id="180" name="台形 179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81" name="台形 180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182" name="正方形/長方形 181"/>
          <p:cNvSpPr/>
          <p:nvPr/>
        </p:nvSpPr>
        <p:spPr>
          <a:xfrm rot="5400000">
            <a:off x="4083961" y="4086165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183" name="グループ化 182"/>
          <p:cNvGrpSpPr/>
          <p:nvPr/>
        </p:nvGrpSpPr>
        <p:grpSpPr>
          <a:xfrm>
            <a:off x="5130304" y="4089725"/>
            <a:ext cx="570283" cy="355566"/>
            <a:chOff x="2351584" y="2348880"/>
            <a:chExt cx="936104" cy="583652"/>
          </a:xfrm>
        </p:grpSpPr>
        <p:sp>
          <p:nvSpPr>
            <p:cNvPr id="184" name="台形 183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85" name="台形 184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86" name="グループ化 185"/>
          <p:cNvGrpSpPr/>
          <p:nvPr/>
        </p:nvGrpSpPr>
        <p:grpSpPr>
          <a:xfrm>
            <a:off x="5130304" y="4450538"/>
            <a:ext cx="570283" cy="355566"/>
            <a:chOff x="2351584" y="2348880"/>
            <a:chExt cx="936104" cy="583652"/>
          </a:xfrm>
        </p:grpSpPr>
        <p:sp>
          <p:nvSpPr>
            <p:cNvPr id="187" name="台形 186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88" name="台形 187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89" name="グループ化 188"/>
          <p:cNvGrpSpPr/>
          <p:nvPr/>
        </p:nvGrpSpPr>
        <p:grpSpPr>
          <a:xfrm>
            <a:off x="5130304" y="4810578"/>
            <a:ext cx="570283" cy="355566"/>
            <a:chOff x="2351584" y="2348880"/>
            <a:chExt cx="936104" cy="583652"/>
          </a:xfrm>
        </p:grpSpPr>
        <p:sp>
          <p:nvSpPr>
            <p:cNvPr id="190" name="台形 189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91" name="台形 190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92" name="グループ化 191"/>
          <p:cNvGrpSpPr/>
          <p:nvPr/>
        </p:nvGrpSpPr>
        <p:grpSpPr>
          <a:xfrm>
            <a:off x="5130304" y="5169892"/>
            <a:ext cx="570283" cy="355566"/>
            <a:chOff x="2351584" y="2348880"/>
            <a:chExt cx="936104" cy="583652"/>
          </a:xfrm>
        </p:grpSpPr>
        <p:sp>
          <p:nvSpPr>
            <p:cNvPr id="193" name="台形 192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94" name="台形 193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95" name="グループ化 194"/>
          <p:cNvGrpSpPr/>
          <p:nvPr/>
        </p:nvGrpSpPr>
        <p:grpSpPr>
          <a:xfrm>
            <a:off x="5130304" y="2849790"/>
            <a:ext cx="570283" cy="355566"/>
            <a:chOff x="2351584" y="2348880"/>
            <a:chExt cx="936104" cy="583652"/>
          </a:xfrm>
        </p:grpSpPr>
        <p:sp>
          <p:nvSpPr>
            <p:cNvPr id="196" name="台形 195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97" name="台形 196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198" name="正方形/長方形 197"/>
          <p:cNvSpPr/>
          <p:nvPr/>
        </p:nvSpPr>
        <p:spPr>
          <a:xfrm rot="5400000">
            <a:off x="3415495" y="4086165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199" name="グループ化 198"/>
          <p:cNvGrpSpPr/>
          <p:nvPr/>
        </p:nvGrpSpPr>
        <p:grpSpPr>
          <a:xfrm>
            <a:off x="4461838" y="4089725"/>
            <a:ext cx="570283" cy="355566"/>
            <a:chOff x="2351584" y="2348880"/>
            <a:chExt cx="936104" cy="583652"/>
          </a:xfrm>
        </p:grpSpPr>
        <p:sp>
          <p:nvSpPr>
            <p:cNvPr id="200" name="台形 199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01" name="台形 200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02" name="グループ化 201"/>
          <p:cNvGrpSpPr/>
          <p:nvPr/>
        </p:nvGrpSpPr>
        <p:grpSpPr>
          <a:xfrm>
            <a:off x="4461838" y="4450538"/>
            <a:ext cx="570283" cy="355566"/>
            <a:chOff x="2351584" y="2348880"/>
            <a:chExt cx="936104" cy="583652"/>
          </a:xfrm>
        </p:grpSpPr>
        <p:sp>
          <p:nvSpPr>
            <p:cNvPr id="203" name="台形 202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04" name="台形 203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05" name="グループ化 204"/>
          <p:cNvGrpSpPr/>
          <p:nvPr/>
        </p:nvGrpSpPr>
        <p:grpSpPr>
          <a:xfrm>
            <a:off x="4461838" y="4810578"/>
            <a:ext cx="570283" cy="355566"/>
            <a:chOff x="2351584" y="2348880"/>
            <a:chExt cx="936104" cy="583652"/>
          </a:xfrm>
        </p:grpSpPr>
        <p:sp>
          <p:nvSpPr>
            <p:cNvPr id="206" name="台形 205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07" name="台形 206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08" name="グループ化 207"/>
          <p:cNvGrpSpPr/>
          <p:nvPr/>
        </p:nvGrpSpPr>
        <p:grpSpPr>
          <a:xfrm>
            <a:off x="4461838" y="5169892"/>
            <a:ext cx="570283" cy="355566"/>
            <a:chOff x="2351584" y="2348880"/>
            <a:chExt cx="936104" cy="583652"/>
          </a:xfrm>
        </p:grpSpPr>
        <p:sp>
          <p:nvSpPr>
            <p:cNvPr id="209" name="台形 208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10" name="台形 209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11" name="グループ化 210"/>
          <p:cNvGrpSpPr/>
          <p:nvPr/>
        </p:nvGrpSpPr>
        <p:grpSpPr>
          <a:xfrm>
            <a:off x="4461838" y="2849790"/>
            <a:ext cx="570283" cy="355566"/>
            <a:chOff x="2351584" y="2348880"/>
            <a:chExt cx="936104" cy="583652"/>
          </a:xfrm>
        </p:grpSpPr>
        <p:sp>
          <p:nvSpPr>
            <p:cNvPr id="212" name="台形 211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13" name="台形 212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214" name="正方形/長方形 213"/>
          <p:cNvSpPr/>
          <p:nvPr/>
        </p:nvSpPr>
        <p:spPr>
          <a:xfrm rot="5400000">
            <a:off x="2762417" y="4090461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215" name="グループ化 214"/>
          <p:cNvGrpSpPr/>
          <p:nvPr/>
        </p:nvGrpSpPr>
        <p:grpSpPr>
          <a:xfrm>
            <a:off x="3808760" y="4090846"/>
            <a:ext cx="570283" cy="355566"/>
            <a:chOff x="2351584" y="2348880"/>
            <a:chExt cx="936104" cy="583652"/>
          </a:xfrm>
        </p:grpSpPr>
        <p:sp>
          <p:nvSpPr>
            <p:cNvPr id="216" name="台形 215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17" name="台形 216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18" name="グループ化 217"/>
          <p:cNvGrpSpPr/>
          <p:nvPr/>
        </p:nvGrpSpPr>
        <p:grpSpPr>
          <a:xfrm>
            <a:off x="3808760" y="4451659"/>
            <a:ext cx="570283" cy="355566"/>
            <a:chOff x="2351584" y="2348880"/>
            <a:chExt cx="936104" cy="583652"/>
          </a:xfrm>
        </p:grpSpPr>
        <p:sp>
          <p:nvSpPr>
            <p:cNvPr id="219" name="台形 218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20" name="台形 219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21" name="グループ化 220"/>
          <p:cNvGrpSpPr/>
          <p:nvPr/>
        </p:nvGrpSpPr>
        <p:grpSpPr>
          <a:xfrm>
            <a:off x="3808760" y="4811699"/>
            <a:ext cx="570283" cy="355566"/>
            <a:chOff x="2351584" y="2348880"/>
            <a:chExt cx="936104" cy="583652"/>
          </a:xfrm>
        </p:grpSpPr>
        <p:sp>
          <p:nvSpPr>
            <p:cNvPr id="222" name="台形 221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23" name="台形 222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24" name="グループ化 223"/>
          <p:cNvGrpSpPr/>
          <p:nvPr/>
        </p:nvGrpSpPr>
        <p:grpSpPr>
          <a:xfrm>
            <a:off x="3808760" y="5171013"/>
            <a:ext cx="570283" cy="355566"/>
            <a:chOff x="2351584" y="2348880"/>
            <a:chExt cx="936104" cy="583652"/>
          </a:xfrm>
        </p:grpSpPr>
        <p:sp>
          <p:nvSpPr>
            <p:cNvPr id="225" name="台形 224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26" name="台形 225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27" name="グループ化 226"/>
          <p:cNvGrpSpPr/>
          <p:nvPr/>
        </p:nvGrpSpPr>
        <p:grpSpPr>
          <a:xfrm>
            <a:off x="3808760" y="2854086"/>
            <a:ext cx="570283" cy="355566"/>
            <a:chOff x="2351584" y="2348880"/>
            <a:chExt cx="936104" cy="583652"/>
          </a:xfrm>
        </p:grpSpPr>
        <p:sp>
          <p:nvSpPr>
            <p:cNvPr id="228" name="台形 227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29" name="台形 228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230" name="正方形/長方形 229"/>
          <p:cNvSpPr/>
          <p:nvPr/>
        </p:nvSpPr>
        <p:spPr>
          <a:xfrm rot="5400000">
            <a:off x="2093951" y="4090461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231" name="グループ化 230"/>
          <p:cNvGrpSpPr/>
          <p:nvPr/>
        </p:nvGrpSpPr>
        <p:grpSpPr>
          <a:xfrm>
            <a:off x="3140294" y="4090846"/>
            <a:ext cx="570283" cy="355566"/>
            <a:chOff x="2351584" y="2348880"/>
            <a:chExt cx="936104" cy="583652"/>
          </a:xfrm>
        </p:grpSpPr>
        <p:sp>
          <p:nvSpPr>
            <p:cNvPr id="232" name="台形 231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33" name="台形 232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34" name="グループ化 233"/>
          <p:cNvGrpSpPr/>
          <p:nvPr/>
        </p:nvGrpSpPr>
        <p:grpSpPr>
          <a:xfrm>
            <a:off x="3140294" y="4451659"/>
            <a:ext cx="570283" cy="355566"/>
            <a:chOff x="2351584" y="2348880"/>
            <a:chExt cx="936104" cy="583652"/>
          </a:xfrm>
        </p:grpSpPr>
        <p:sp>
          <p:nvSpPr>
            <p:cNvPr id="235" name="台形 234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36" name="台形 235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37" name="グループ化 236"/>
          <p:cNvGrpSpPr/>
          <p:nvPr/>
        </p:nvGrpSpPr>
        <p:grpSpPr>
          <a:xfrm>
            <a:off x="3140294" y="4811699"/>
            <a:ext cx="570283" cy="355566"/>
            <a:chOff x="2351584" y="2348880"/>
            <a:chExt cx="936104" cy="583652"/>
          </a:xfrm>
        </p:grpSpPr>
        <p:sp>
          <p:nvSpPr>
            <p:cNvPr id="238" name="台形 237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39" name="台形 238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40" name="グループ化 239"/>
          <p:cNvGrpSpPr/>
          <p:nvPr/>
        </p:nvGrpSpPr>
        <p:grpSpPr>
          <a:xfrm>
            <a:off x="3140294" y="5171013"/>
            <a:ext cx="570283" cy="355566"/>
            <a:chOff x="2351584" y="2348880"/>
            <a:chExt cx="936104" cy="583652"/>
          </a:xfrm>
        </p:grpSpPr>
        <p:sp>
          <p:nvSpPr>
            <p:cNvPr id="241" name="台形 240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42" name="台形 241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43" name="グループ化 242"/>
          <p:cNvGrpSpPr/>
          <p:nvPr/>
        </p:nvGrpSpPr>
        <p:grpSpPr>
          <a:xfrm>
            <a:off x="3140294" y="2854086"/>
            <a:ext cx="570283" cy="355566"/>
            <a:chOff x="2351584" y="2348880"/>
            <a:chExt cx="936104" cy="583652"/>
          </a:xfrm>
        </p:grpSpPr>
        <p:sp>
          <p:nvSpPr>
            <p:cNvPr id="244" name="台形 243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45" name="台形 244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246" name="正方形/長方形 245"/>
          <p:cNvSpPr/>
          <p:nvPr/>
        </p:nvSpPr>
        <p:spPr>
          <a:xfrm rot="5400000">
            <a:off x="1411157" y="4094569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247" name="グループ化 246"/>
          <p:cNvGrpSpPr/>
          <p:nvPr/>
        </p:nvGrpSpPr>
        <p:grpSpPr>
          <a:xfrm>
            <a:off x="2457500" y="4094954"/>
            <a:ext cx="570283" cy="355566"/>
            <a:chOff x="2351584" y="2348880"/>
            <a:chExt cx="936104" cy="583652"/>
          </a:xfrm>
        </p:grpSpPr>
        <p:sp>
          <p:nvSpPr>
            <p:cNvPr id="248" name="台形 247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49" name="台形 248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50" name="グループ化 249"/>
          <p:cNvGrpSpPr/>
          <p:nvPr/>
        </p:nvGrpSpPr>
        <p:grpSpPr>
          <a:xfrm>
            <a:off x="2457500" y="4455767"/>
            <a:ext cx="570283" cy="355566"/>
            <a:chOff x="2351584" y="2348880"/>
            <a:chExt cx="936104" cy="583652"/>
          </a:xfrm>
        </p:grpSpPr>
        <p:sp>
          <p:nvSpPr>
            <p:cNvPr id="251" name="台形 250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52" name="台形 251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53" name="グループ化 252"/>
          <p:cNvGrpSpPr/>
          <p:nvPr/>
        </p:nvGrpSpPr>
        <p:grpSpPr>
          <a:xfrm>
            <a:off x="2457500" y="4815807"/>
            <a:ext cx="570283" cy="355566"/>
            <a:chOff x="2351584" y="2348880"/>
            <a:chExt cx="936104" cy="583652"/>
          </a:xfrm>
        </p:grpSpPr>
        <p:sp>
          <p:nvSpPr>
            <p:cNvPr id="254" name="台形 253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55" name="台形 254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56" name="グループ化 255"/>
          <p:cNvGrpSpPr/>
          <p:nvPr/>
        </p:nvGrpSpPr>
        <p:grpSpPr>
          <a:xfrm>
            <a:off x="2457500" y="5175121"/>
            <a:ext cx="570283" cy="355566"/>
            <a:chOff x="2351584" y="2348880"/>
            <a:chExt cx="936104" cy="583652"/>
          </a:xfrm>
        </p:grpSpPr>
        <p:sp>
          <p:nvSpPr>
            <p:cNvPr id="257" name="台形 256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58" name="台形 257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59" name="グループ化 258"/>
          <p:cNvGrpSpPr/>
          <p:nvPr/>
        </p:nvGrpSpPr>
        <p:grpSpPr>
          <a:xfrm>
            <a:off x="2457500" y="2858194"/>
            <a:ext cx="570283" cy="355566"/>
            <a:chOff x="2351584" y="2348880"/>
            <a:chExt cx="936104" cy="583652"/>
          </a:xfrm>
        </p:grpSpPr>
        <p:sp>
          <p:nvSpPr>
            <p:cNvPr id="260" name="台形 259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61" name="台形 260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262" name="正方形/長方形 261"/>
          <p:cNvSpPr/>
          <p:nvPr/>
        </p:nvSpPr>
        <p:spPr>
          <a:xfrm rot="5400000">
            <a:off x="742691" y="4094569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263" name="グループ化 262"/>
          <p:cNvGrpSpPr/>
          <p:nvPr/>
        </p:nvGrpSpPr>
        <p:grpSpPr>
          <a:xfrm>
            <a:off x="1789034" y="4094954"/>
            <a:ext cx="570283" cy="355566"/>
            <a:chOff x="2351584" y="2348880"/>
            <a:chExt cx="936104" cy="583652"/>
          </a:xfrm>
        </p:grpSpPr>
        <p:sp>
          <p:nvSpPr>
            <p:cNvPr id="264" name="台形 263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65" name="台形 264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66" name="グループ化 265"/>
          <p:cNvGrpSpPr/>
          <p:nvPr/>
        </p:nvGrpSpPr>
        <p:grpSpPr>
          <a:xfrm>
            <a:off x="1789034" y="4455767"/>
            <a:ext cx="570283" cy="355566"/>
            <a:chOff x="2351584" y="2348880"/>
            <a:chExt cx="936104" cy="583652"/>
          </a:xfrm>
        </p:grpSpPr>
        <p:sp>
          <p:nvSpPr>
            <p:cNvPr id="267" name="台形 266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68" name="台形 267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69" name="グループ化 268"/>
          <p:cNvGrpSpPr/>
          <p:nvPr/>
        </p:nvGrpSpPr>
        <p:grpSpPr>
          <a:xfrm>
            <a:off x="1789034" y="4815807"/>
            <a:ext cx="570283" cy="355566"/>
            <a:chOff x="2351584" y="2348880"/>
            <a:chExt cx="936104" cy="583652"/>
          </a:xfrm>
        </p:grpSpPr>
        <p:sp>
          <p:nvSpPr>
            <p:cNvPr id="270" name="台形 269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71" name="台形 270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72" name="グループ化 271"/>
          <p:cNvGrpSpPr/>
          <p:nvPr/>
        </p:nvGrpSpPr>
        <p:grpSpPr>
          <a:xfrm>
            <a:off x="1789034" y="5175121"/>
            <a:ext cx="570283" cy="355566"/>
            <a:chOff x="2351584" y="2348880"/>
            <a:chExt cx="936104" cy="583652"/>
          </a:xfrm>
        </p:grpSpPr>
        <p:sp>
          <p:nvSpPr>
            <p:cNvPr id="273" name="台形 272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74" name="台形 273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75" name="グループ化 274"/>
          <p:cNvGrpSpPr/>
          <p:nvPr/>
        </p:nvGrpSpPr>
        <p:grpSpPr>
          <a:xfrm>
            <a:off x="1789034" y="2858194"/>
            <a:ext cx="570283" cy="355566"/>
            <a:chOff x="2351584" y="2348880"/>
            <a:chExt cx="936104" cy="583652"/>
          </a:xfrm>
        </p:grpSpPr>
        <p:sp>
          <p:nvSpPr>
            <p:cNvPr id="276" name="台形 275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77" name="台形 276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54" name="正方形/長方形 53"/>
          <p:cNvSpPr/>
          <p:nvPr/>
        </p:nvSpPr>
        <p:spPr>
          <a:xfrm>
            <a:off x="847924" y="5534892"/>
            <a:ext cx="10332000" cy="144000"/>
          </a:xfrm>
          <a:prstGeom prst="rect">
            <a:avLst/>
          </a:prstGeom>
          <a:solidFill>
            <a:srgbClr val="742700"/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847924" y="2702670"/>
            <a:ext cx="10440000" cy="144000"/>
          </a:xfrm>
          <a:prstGeom prst="rect">
            <a:avLst/>
          </a:prstGeom>
          <a:solidFill>
            <a:srgbClr val="742700"/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847924" y="3586140"/>
            <a:ext cx="10332000" cy="108000"/>
          </a:xfrm>
          <a:prstGeom prst="rect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58" name="正方形/長方形 357"/>
          <p:cNvSpPr/>
          <p:nvPr/>
        </p:nvSpPr>
        <p:spPr>
          <a:xfrm flipV="1">
            <a:off x="839416" y="2681158"/>
            <a:ext cx="180000" cy="3024000"/>
          </a:xfrm>
          <a:prstGeom prst="rect">
            <a:avLst/>
          </a:prstGeom>
          <a:solidFill>
            <a:srgbClr val="742700"/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5" name="正方形/長方形 64"/>
          <p:cNvSpPr/>
          <p:nvPr/>
        </p:nvSpPr>
        <p:spPr>
          <a:xfrm flipV="1">
            <a:off x="11167674" y="2677308"/>
            <a:ext cx="180000" cy="3024000"/>
          </a:xfrm>
          <a:prstGeom prst="rect">
            <a:avLst/>
          </a:prstGeom>
          <a:solidFill>
            <a:srgbClr val="742700"/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59" name="円/楕円 358"/>
          <p:cNvSpPr/>
          <p:nvPr/>
        </p:nvSpPr>
        <p:spPr>
          <a:xfrm>
            <a:off x="10080188" y="3629059"/>
            <a:ext cx="36000" cy="36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60" name="円/楕円 359"/>
          <p:cNvSpPr/>
          <p:nvPr/>
        </p:nvSpPr>
        <p:spPr>
          <a:xfrm>
            <a:off x="8073333" y="3629059"/>
            <a:ext cx="36000" cy="36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61" name="円/楕円 360"/>
          <p:cNvSpPr/>
          <p:nvPr/>
        </p:nvSpPr>
        <p:spPr>
          <a:xfrm>
            <a:off x="6084092" y="3629760"/>
            <a:ext cx="36000" cy="36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62" name="円/楕円 361"/>
          <p:cNvSpPr/>
          <p:nvPr/>
        </p:nvSpPr>
        <p:spPr>
          <a:xfrm>
            <a:off x="4057403" y="3629760"/>
            <a:ext cx="36000" cy="36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63" name="円/楕円 362"/>
          <p:cNvSpPr/>
          <p:nvPr/>
        </p:nvSpPr>
        <p:spPr>
          <a:xfrm>
            <a:off x="2038175" y="3626114"/>
            <a:ext cx="36000" cy="36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381" name="グループ化 380"/>
          <p:cNvGrpSpPr/>
          <p:nvPr/>
        </p:nvGrpSpPr>
        <p:grpSpPr>
          <a:xfrm>
            <a:off x="1107015" y="4093804"/>
            <a:ext cx="570283" cy="355566"/>
            <a:chOff x="2351584" y="2348880"/>
            <a:chExt cx="936104" cy="583652"/>
          </a:xfrm>
        </p:grpSpPr>
        <p:sp>
          <p:nvSpPr>
            <p:cNvPr id="382" name="台形 381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83" name="台形 382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384" name="グループ化 383"/>
          <p:cNvGrpSpPr/>
          <p:nvPr/>
        </p:nvGrpSpPr>
        <p:grpSpPr>
          <a:xfrm>
            <a:off x="1107015" y="4454617"/>
            <a:ext cx="570283" cy="355566"/>
            <a:chOff x="2351584" y="2348880"/>
            <a:chExt cx="936104" cy="583652"/>
          </a:xfrm>
        </p:grpSpPr>
        <p:sp>
          <p:nvSpPr>
            <p:cNvPr id="385" name="台形 384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86" name="台形 385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387" name="グループ化 386"/>
          <p:cNvGrpSpPr/>
          <p:nvPr/>
        </p:nvGrpSpPr>
        <p:grpSpPr>
          <a:xfrm>
            <a:off x="1107015" y="4814657"/>
            <a:ext cx="570283" cy="355566"/>
            <a:chOff x="2351584" y="2348880"/>
            <a:chExt cx="936104" cy="583652"/>
          </a:xfrm>
        </p:grpSpPr>
        <p:sp>
          <p:nvSpPr>
            <p:cNvPr id="388" name="台形 387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89" name="台形 388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390" name="グループ化 389"/>
          <p:cNvGrpSpPr/>
          <p:nvPr/>
        </p:nvGrpSpPr>
        <p:grpSpPr>
          <a:xfrm>
            <a:off x="1107015" y="5173971"/>
            <a:ext cx="570283" cy="355566"/>
            <a:chOff x="2351584" y="2348880"/>
            <a:chExt cx="936104" cy="583652"/>
          </a:xfrm>
        </p:grpSpPr>
        <p:sp>
          <p:nvSpPr>
            <p:cNvPr id="391" name="台形 390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92" name="台形 391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393" name="グループ化 392"/>
          <p:cNvGrpSpPr/>
          <p:nvPr/>
        </p:nvGrpSpPr>
        <p:grpSpPr>
          <a:xfrm>
            <a:off x="1107015" y="2857044"/>
            <a:ext cx="570283" cy="355566"/>
            <a:chOff x="2351584" y="2348880"/>
            <a:chExt cx="936104" cy="583652"/>
          </a:xfrm>
        </p:grpSpPr>
        <p:sp>
          <p:nvSpPr>
            <p:cNvPr id="394" name="台形 393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95" name="台形 394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3" name="線吹き出し 2 (枠付き) 2"/>
          <p:cNvSpPr/>
          <p:nvPr/>
        </p:nvSpPr>
        <p:spPr>
          <a:xfrm>
            <a:off x="4231988" y="2165548"/>
            <a:ext cx="800134" cy="383445"/>
          </a:xfrm>
          <a:prstGeom prst="borderCallout2">
            <a:avLst>
              <a:gd name="adj1" fmla="val 48559"/>
              <a:gd name="adj2" fmla="val 1277"/>
              <a:gd name="adj3" fmla="val 48559"/>
              <a:gd name="adj4" fmla="val -30121"/>
              <a:gd name="adj5" fmla="val 152245"/>
              <a:gd name="adj6" fmla="val -64926"/>
            </a:avLst>
          </a:prstGeom>
          <a:noFill/>
          <a:ln w="38100">
            <a:solidFill>
              <a:srgbClr val="4BD0FF"/>
            </a:solidFill>
            <a:prstDash val="solid"/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kumimoji="0" lang="ja-JP" altLang="en-US" sz="20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わく</a:t>
            </a:r>
            <a:endParaRPr kumimoji="0" lang="ja-JP" altLang="en-US" sz="20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96" name="線吹き出し 2 (枠付き) 395"/>
          <p:cNvSpPr/>
          <p:nvPr/>
        </p:nvSpPr>
        <p:spPr>
          <a:xfrm>
            <a:off x="10069605" y="2192484"/>
            <a:ext cx="800134" cy="383445"/>
          </a:xfrm>
          <a:prstGeom prst="borderCallout2">
            <a:avLst>
              <a:gd name="adj1" fmla="val 48559"/>
              <a:gd name="adj2" fmla="val 1277"/>
              <a:gd name="adj3" fmla="val 48559"/>
              <a:gd name="adj4" fmla="val -30121"/>
              <a:gd name="adj5" fmla="val 380778"/>
              <a:gd name="adj6" fmla="val -107781"/>
            </a:avLst>
          </a:prstGeom>
          <a:noFill/>
          <a:ln w="38100">
            <a:solidFill>
              <a:srgbClr val="4BD0FF"/>
            </a:solidFill>
            <a:prstDash val="solid"/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kumimoji="0" lang="ja-JP" altLang="en-US" sz="20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はり</a:t>
            </a:r>
            <a:endParaRPr kumimoji="0" lang="ja-JP" altLang="en-US" sz="20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97" name="線吹き出し 2 (枠付き) 396"/>
          <p:cNvSpPr/>
          <p:nvPr/>
        </p:nvSpPr>
        <p:spPr>
          <a:xfrm>
            <a:off x="191343" y="3837643"/>
            <a:ext cx="828073" cy="383445"/>
          </a:xfrm>
          <a:prstGeom prst="borderCallout2">
            <a:avLst>
              <a:gd name="adj1" fmla="val 47234"/>
              <a:gd name="adj2" fmla="val 102032"/>
              <a:gd name="adj3" fmla="val 42597"/>
              <a:gd name="adj4" fmla="val 161267"/>
              <a:gd name="adj5" fmla="val -111"/>
              <a:gd name="adj6" fmla="val 225859"/>
            </a:avLst>
          </a:prstGeom>
          <a:solidFill>
            <a:schemeClr val="bg1"/>
          </a:solidFill>
          <a:ln w="38100">
            <a:solidFill>
              <a:srgbClr val="4BD0FF"/>
            </a:solidFill>
            <a:prstDash val="solid"/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kumimoji="0" lang="ja-JP" altLang="en-US" sz="20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けた</a:t>
            </a:r>
            <a:endParaRPr kumimoji="0" lang="ja-JP" altLang="en-US" sz="20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98" name="線吹き出し 2 (枠付き) 397"/>
          <p:cNvSpPr/>
          <p:nvPr/>
        </p:nvSpPr>
        <p:spPr>
          <a:xfrm>
            <a:off x="7279171" y="2165548"/>
            <a:ext cx="1090041" cy="383445"/>
          </a:xfrm>
          <a:prstGeom prst="borderCallout2">
            <a:avLst>
              <a:gd name="adj1" fmla="val 48559"/>
              <a:gd name="adj2" fmla="val 1277"/>
              <a:gd name="adj3" fmla="val 48559"/>
              <a:gd name="adj4" fmla="val -30121"/>
              <a:gd name="adj5" fmla="val 380778"/>
              <a:gd name="adj6" fmla="val -107781"/>
            </a:avLst>
          </a:prstGeom>
          <a:noFill/>
          <a:ln w="38100">
            <a:solidFill>
              <a:srgbClr val="4BD0FF"/>
            </a:solidFill>
            <a:prstDash val="solid"/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kumimoji="0" lang="ja-JP" altLang="en-US" sz="20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定位点</a:t>
            </a:r>
            <a:endParaRPr kumimoji="0" lang="ja-JP" altLang="en-US" sz="20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99" name="線吹き出し 2 (枠付き) 398"/>
          <p:cNvSpPr/>
          <p:nvPr/>
        </p:nvSpPr>
        <p:spPr>
          <a:xfrm>
            <a:off x="5995493" y="1861726"/>
            <a:ext cx="1014309" cy="383445"/>
          </a:xfrm>
          <a:prstGeom prst="borderCallout2">
            <a:avLst>
              <a:gd name="adj1" fmla="val 48559"/>
              <a:gd name="adj2" fmla="val 1277"/>
              <a:gd name="adj3" fmla="val 48559"/>
              <a:gd name="adj4" fmla="val -30121"/>
              <a:gd name="adj5" fmla="val 304600"/>
              <a:gd name="adj6" fmla="val -63674"/>
            </a:avLst>
          </a:prstGeom>
          <a:noFill/>
          <a:ln w="38100">
            <a:solidFill>
              <a:srgbClr val="4BD0FF"/>
            </a:solidFill>
            <a:prstDash val="solid"/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kumimoji="0" lang="ja-JP" altLang="en-US" sz="20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五</a:t>
            </a:r>
            <a:r>
              <a:rPr kumimoji="0" lang="ja-JP" altLang="en-US" sz="2000" kern="0" dirty="0" err="1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だま</a:t>
            </a:r>
            <a:endParaRPr kumimoji="0" lang="ja-JP" altLang="en-US" sz="20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400" name="線吹き出し 2 (枠付き) 399"/>
          <p:cNvSpPr/>
          <p:nvPr/>
        </p:nvSpPr>
        <p:spPr>
          <a:xfrm>
            <a:off x="6933712" y="5839060"/>
            <a:ext cx="1014309" cy="383445"/>
          </a:xfrm>
          <a:prstGeom prst="borderCallout2">
            <a:avLst>
              <a:gd name="adj1" fmla="val 48559"/>
              <a:gd name="adj2" fmla="val 1277"/>
              <a:gd name="adj3" fmla="val 48559"/>
              <a:gd name="adj4" fmla="val -30121"/>
              <a:gd name="adj5" fmla="val -129282"/>
              <a:gd name="adj6" fmla="val -77447"/>
            </a:avLst>
          </a:prstGeom>
          <a:noFill/>
          <a:ln w="38100">
            <a:solidFill>
              <a:srgbClr val="4BD0FF"/>
            </a:solidFill>
            <a:prstDash val="solid"/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kumimoji="0" lang="ja-JP" altLang="en-US" sz="20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一</a:t>
            </a:r>
            <a:r>
              <a:rPr kumimoji="0" lang="ja-JP" altLang="en-US" sz="2000" kern="0" dirty="0" err="1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だま</a:t>
            </a:r>
            <a:endParaRPr kumimoji="0" lang="ja-JP" altLang="en-US" sz="20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4" name="メモ 3"/>
          <p:cNvSpPr/>
          <p:nvPr/>
        </p:nvSpPr>
        <p:spPr>
          <a:xfrm rot="10800000" flipV="1">
            <a:off x="4231988" y="2158048"/>
            <a:ext cx="800133" cy="390384"/>
          </a:xfrm>
          <a:prstGeom prst="foldedCorner">
            <a:avLst/>
          </a:prstGeom>
          <a:solidFill>
            <a:srgbClr val="C4F3F9"/>
          </a:solidFill>
          <a:ln w="1905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401" name="メモ 400"/>
          <p:cNvSpPr/>
          <p:nvPr/>
        </p:nvSpPr>
        <p:spPr>
          <a:xfrm rot="10800000" flipV="1">
            <a:off x="5998425" y="1862384"/>
            <a:ext cx="995878" cy="390384"/>
          </a:xfrm>
          <a:prstGeom prst="foldedCorner">
            <a:avLst/>
          </a:prstGeom>
          <a:solidFill>
            <a:srgbClr val="C4F3F9"/>
          </a:solidFill>
          <a:ln w="1905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402" name="メモ 401"/>
          <p:cNvSpPr/>
          <p:nvPr/>
        </p:nvSpPr>
        <p:spPr>
          <a:xfrm rot="10800000" flipV="1">
            <a:off x="7279170" y="2169817"/>
            <a:ext cx="1090042" cy="390384"/>
          </a:xfrm>
          <a:prstGeom prst="foldedCorner">
            <a:avLst/>
          </a:prstGeom>
          <a:solidFill>
            <a:srgbClr val="C4F3F9"/>
          </a:solidFill>
          <a:ln w="1905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403" name="メモ 402"/>
          <p:cNvSpPr/>
          <p:nvPr/>
        </p:nvSpPr>
        <p:spPr>
          <a:xfrm rot="10800000" flipV="1">
            <a:off x="10064690" y="2178282"/>
            <a:ext cx="800133" cy="390384"/>
          </a:xfrm>
          <a:prstGeom prst="foldedCorner">
            <a:avLst/>
          </a:prstGeom>
          <a:solidFill>
            <a:srgbClr val="C4F3F9"/>
          </a:solidFill>
          <a:ln w="1905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404" name="メモ 403"/>
          <p:cNvSpPr/>
          <p:nvPr/>
        </p:nvSpPr>
        <p:spPr>
          <a:xfrm rot="10800000" flipV="1">
            <a:off x="6930192" y="5823341"/>
            <a:ext cx="1002330" cy="390384"/>
          </a:xfrm>
          <a:prstGeom prst="foldedCorner">
            <a:avLst/>
          </a:prstGeom>
          <a:solidFill>
            <a:srgbClr val="C4F3F9"/>
          </a:solidFill>
          <a:ln w="1905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405" name="メモ 404"/>
          <p:cNvSpPr/>
          <p:nvPr/>
        </p:nvSpPr>
        <p:spPr>
          <a:xfrm rot="10800000" flipV="1">
            <a:off x="231074" y="3821109"/>
            <a:ext cx="800133" cy="390384"/>
          </a:xfrm>
          <a:prstGeom prst="foldedCorner">
            <a:avLst/>
          </a:prstGeom>
          <a:solidFill>
            <a:srgbClr val="C4F3F9"/>
          </a:solidFill>
          <a:ln w="1905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" name="動作設定ボタン: 進む/次へ 4">
            <a:hlinkClick r:id="" action="ppaction://hlinkshowjump?jump=nextslide" highlightClick="1"/>
          </p:cNvPr>
          <p:cNvSpPr/>
          <p:nvPr/>
        </p:nvSpPr>
        <p:spPr>
          <a:xfrm>
            <a:off x="11323550" y="6222505"/>
            <a:ext cx="645345" cy="374847"/>
          </a:xfrm>
          <a:prstGeom prst="actionButtonForwardNext">
            <a:avLst/>
          </a:prstGeom>
          <a:noFill/>
          <a:ln w="28575">
            <a:solidFill>
              <a:srgbClr val="4BD0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0571499" y="6205280"/>
            <a:ext cx="7761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次へ</a:t>
            </a:r>
            <a:endParaRPr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98811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2" dur="500"/>
                                        <p:tgtEl>
                                          <p:spTgt spid="4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1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8" dur="500"/>
                                        <p:tgtEl>
                                          <p:spTgt spid="4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4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4" dur="500"/>
                                        <p:tgtEl>
                                          <p:spTgt spid="4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3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4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0" dur="500"/>
                                        <p:tgtEl>
                                          <p:spTgt spid="4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4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4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6" dur="500"/>
                                        <p:tgtEl>
                                          <p:spTgt spid="4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5"/>
                  </p:tgtEl>
                </p:cond>
              </p:nextCondLst>
            </p:seq>
          </p:childTnLst>
        </p:cTn>
      </p:par>
    </p:tnLst>
    <p:bldLst>
      <p:bldP spid="4" grpId="0" animBg="1"/>
      <p:bldP spid="401" grpId="0" animBg="1"/>
      <p:bldP spid="402" grpId="0" animBg="1"/>
      <p:bldP spid="403" grpId="0" animBg="1"/>
      <p:bldP spid="404" grpId="0" animBg="1"/>
      <p:bldP spid="40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角丸四角形 17"/>
          <p:cNvSpPr/>
          <p:nvPr/>
        </p:nvSpPr>
        <p:spPr>
          <a:xfrm>
            <a:off x="1343472" y="260648"/>
            <a:ext cx="2304256" cy="792088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 w="28575">
            <a:solidFill>
              <a:srgbClr val="92D05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kumimoji="0" lang="ja-JP" altLang="en-US" sz="3200" b="1" kern="0" dirty="0" smtClean="0">
                <a:solidFill>
                  <a:schemeClr val="bg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そろばん</a:t>
            </a:r>
            <a:endParaRPr kumimoji="0" lang="ja-JP" altLang="en-US" sz="3200" b="1" kern="0" dirty="0">
              <a:solidFill>
                <a:schemeClr val="bg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283804" y="400253"/>
            <a:ext cx="3066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そろばん　位取り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23" name="グループ化 22"/>
          <p:cNvGrpSpPr/>
          <p:nvPr/>
        </p:nvGrpSpPr>
        <p:grpSpPr>
          <a:xfrm>
            <a:off x="3731740" y="485172"/>
            <a:ext cx="468052" cy="291826"/>
            <a:chOff x="2351584" y="2348880"/>
            <a:chExt cx="936104" cy="583652"/>
          </a:xfrm>
        </p:grpSpPr>
        <p:sp>
          <p:nvSpPr>
            <p:cNvPr id="24" name="台形 23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5" name="台形 24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" name="グループ化 1"/>
          <p:cNvGrpSpPr/>
          <p:nvPr/>
        </p:nvGrpSpPr>
        <p:grpSpPr>
          <a:xfrm>
            <a:off x="839416" y="2677308"/>
            <a:ext cx="10508258" cy="3027850"/>
            <a:chOff x="839416" y="2677308"/>
            <a:chExt cx="10508258" cy="3027850"/>
          </a:xfrm>
        </p:grpSpPr>
        <p:sp>
          <p:nvSpPr>
            <p:cNvPr id="380" name="正方形/長方形 379"/>
            <p:cNvSpPr/>
            <p:nvPr/>
          </p:nvSpPr>
          <p:spPr>
            <a:xfrm rot="5400000">
              <a:off x="60672" y="4093419"/>
              <a:ext cx="2662968" cy="190218"/>
            </a:xfrm>
            <a:prstGeom prst="rect">
              <a:avLst/>
            </a:prstGeom>
            <a:gradFill flip="none" rotWithShape="1">
              <a:gsLst>
                <a:gs pos="0">
                  <a:srgbClr val="800000"/>
                </a:gs>
                <a:gs pos="46000">
                  <a:srgbClr val="F29B76"/>
                </a:gs>
                <a:gs pos="100000">
                  <a:srgbClr val="F8CAB6"/>
                </a:gs>
              </a:gsLst>
              <a:lin ang="5400000" scaled="1"/>
              <a:tileRect/>
            </a:grad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68" name="正方形/長方形 67"/>
            <p:cNvSpPr/>
            <p:nvPr/>
          </p:nvSpPr>
          <p:spPr>
            <a:xfrm rot="5400000">
              <a:off x="9450653" y="4086165"/>
              <a:ext cx="2662968" cy="190218"/>
            </a:xfrm>
            <a:prstGeom prst="rect">
              <a:avLst/>
            </a:prstGeom>
            <a:gradFill flip="none" rotWithShape="1">
              <a:gsLst>
                <a:gs pos="0">
                  <a:srgbClr val="800000"/>
                </a:gs>
                <a:gs pos="46000">
                  <a:srgbClr val="F29B76"/>
                </a:gs>
                <a:gs pos="100000">
                  <a:srgbClr val="F8CAB6"/>
                </a:gs>
              </a:gsLst>
              <a:lin ang="5400000" scaled="1"/>
              <a:tileRect/>
            </a:grad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grpSp>
          <p:nvGrpSpPr>
            <p:cNvPr id="35" name="グループ化 34"/>
            <p:cNvGrpSpPr/>
            <p:nvPr/>
          </p:nvGrpSpPr>
          <p:grpSpPr>
            <a:xfrm>
              <a:off x="10496996" y="4089725"/>
              <a:ext cx="570283" cy="355566"/>
              <a:chOff x="2351584" y="2348880"/>
              <a:chExt cx="936104" cy="583652"/>
            </a:xfrm>
          </p:grpSpPr>
          <p:sp>
            <p:nvSpPr>
              <p:cNvPr id="36" name="台形 35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37" name="台形 36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38" name="グループ化 37"/>
            <p:cNvGrpSpPr/>
            <p:nvPr/>
          </p:nvGrpSpPr>
          <p:grpSpPr>
            <a:xfrm>
              <a:off x="10496996" y="4450538"/>
              <a:ext cx="570283" cy="355566"/>
              <a:chOff x="2351584" y="2348880"/>
              <a:chExt cx="936104" cy="583652"/>
            </a:xfrm>
          </p:grpSpPr>
          <p:sp>
            <p:nvSpPr>
              <p:cNvPr id="39" name="台形 38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40" name="台形 39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41" name="グループ化 40"/>
            <p:cNvGrpSpPr/>
            <p:nvPr/>
          </p:nvGrpSpPr>
          <p:grpSpPr>
            <a:xfrm>
              <a:off x="10496996" y="4810578"/>
              <a:ext cx="570283" cy="355566"/>
              <a:chOff x="2351584" y="2348880"/>
              <a:chExt cx="936104" cy="583652"/>
            </a:xfrm>
          </p:grpSpPr>
          <p:sp>
            <p:nvSpPr>
              <p:cNvPr id="42" name="台形 41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43" name="台形 42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44" name="グループ化 43"/>
            <p:cNvGrpSpPr/>
            <p:nvPr/>
          </p:nvGrpSpPr>
          <p:grpSpPr>
            <a:xfrm>
              <a:off x="10496996" y="5169892"/>
              <a:ext cx="570283" cy="355566"/>
              <a:chOff x="2351584" y="2348880"/>
              <a:chExt cx="936104" cy="583652"/>
            </a:xfrm>
          </p:grpSpPr>
          <p:sp>
            <p:nvSpPr>
              <p:cNvPr id="45" name="台形 44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46" name="台形 45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50" name="グループ化 49"/>
            <p:cNvGrpSpPr/>
            <p:nvPr/>
          </p:nvGrpSpPr>
          <p:grpSpPr>
            <a:xfrm>
              <a:off x="10496996" y="2849790"/>
              <a:ext cx="570283" cy="355566"/>
              <a:chOff x="2351584" y="2348880"/>
              <a:chExt cx="936104" cy="583652"/>
            </a:xfrm>
          </p:grpSpPr>
          <p:sp>
            <p:nvSpPr>
              <p:cNvPr id="51" name="台形 50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52" name="台形 51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sp>
          <p:nvSpPr>
            <p:cNvPr id="66" name="正方形/長方形 65"/>
            <p:cNvSpPr/>
            <p:nvPr/>
          </p:nvSpPr>
          <p:spPr>
            <a:xfrm rot="5400000">
              <a:off x="8782187" y="4086165"/>
              <a:ext cx="2662968" cy="190218"/>
            </a:xfrm>
            <a:prstGeom prst="rect">
              <a:avLst/>
            </a:prstGeom>
            <a:gradFill flip="none" rotWithShape="1">
              <a:gsLst>
                <a:gs pos="0">
                  <a:srgbClr val="800000"/>
                </a:gs>
                <a:gs pos="46000">
                  <a:srgbClr val="F29B76"/>
                </a:gs>
                <a:gs pos="100000">
                  <a:srgbClr val="F8CAB6"/>
                </a:gs>
              </a:gsLst>
              <a:lin ang="5400000" scaled="1"/>
              <a:tileRect/>
            </a:grad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grpSp>
          <p:nvGrpSpPr>
            <p:cNvPr id="67" name="グループ化 66"/>
            <p:cNvGrpSpPr/>
            <p:nvPr/>
          </p:nvGrpSpPr>
          <p:grpSpPr>
            <a:xfrm>
              <a:off x="9828530" y="4089725"/>
              <a:ext cx="570283" cy="355566"/>
              <a:chOff x="2351584" y="2348880"/>
              <a:chExt cx="936104" cy="583652"/>
            </a:xfrm>
          </p:grpSpPr>
          <p:sp>
            <p:nvSpPr>
              <p:cNvPr id="69" name="台形 68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71" name="台形 70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72" name="グループ化 71"/>
            <p:cNvGrpSpPr/>
            <p:nvPr/>
          </p:nvGrpSpPr>
          <p:grpSpPr>
            <a:xfrm>
              <a:off x="9828530" y="4450538"/>
              <a:ext cx="570283" cy="355566"/>
              <a:chOff x="2351584" y="2348880"/>
              <a:chExt cx="936104" cy="583652"/>
            </a:xfrm>
          </p:grpSpPr>
          <p:sp>
            <p:nvSpPr>
              <p:cNvPr id="73" name="台形 72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74" name="台形 73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75" name="グループ化 74"/>
            <p:cNvGrpSpPr/>
            <p:nvPr/>
          </p:nvGrpSpPr>
          <p:grpSpPr>
            <a:xfrm>
              <a:off x="9828530" y="4810578"/>
              <a:ext cx="570283" cy="355566"/>
              <a:chOff x="2351584" y="2348880"/>
              <a:chExt cx="936104" cy="583652"/>
            </a:xfrm>
          </p:grpSpPr>
          <p:sp>
            <p:nvSpPr>
              <p:cNvPr id="77" name="台形 76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78" name="台形 77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79" name="グループ化 78"/>
            <p:cNvGrpSpPr/>
            <p:nvPr/>
          </p:nvGrpSpPr>
          <p:grpSpPr>
            <a:xfrm>
              <a:off x="9828530" y="5169892"/>
              <a:ext cx="570283" cy="355566"/>
              <a:chOff x="2351584" y="2348880"/>
              <a:chExt cx="936104" cy="583652"/>
            </a:xfrm>
          </p:grpSpPr>
          <p:sp>
            <p:nvSpPr>
              <p:cNvPr id="80" name="台形 79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81" name="台形 80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82" name="グループ化 81"/>
            <p:cNvGrpSpPr/>
            <p:nvPr/>
          </p:nvGrpSpPr>
          <p:grpSpPr>
            <a:xfrm>
              <a:off x="9828530" y="2849790"/>
              <a:ext cx="570283" cy="355566"/>
              <a:chOff x="2351584" y="2348880"/>
              <a:chExt cx="936104" cy="583652"/>
            </a:xfrm>
          </p:grpSpPr>
          <p:sp>
            <p:nvSpPr>
              <p:cNvPr id="83" name="台形 82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84" name="台形 83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sp>
          <p:nvSpPr>
            <p:cNvPr id="85" name="正方形/長方形 84"/>
            <p:cNvSpPr/>
            <p:nvPr/>
          </p:nvSpPr>
          <p:spPr>
            <a:xfrm rot="5400000">
              <a:off x="8129109" y="4090461"/>
              <a:ext cx="2662968" cy="190218"/>
            </a:xfrm>
            <a:prstGeom prst="rect">
              <a:avLst/>
            </a:prstGeom>
            <a:gradFill flip="none" rotWithShape="1">
              <a:gsLst>
                <a:gs pos="0">
                  <a:srgbClr val="800000"/>
                </a:gs>
                <a:gs pos="46000">
                  <a:srgbClr val="F29B76"/>
                </a:gs>
                <a:gs pos="100000">
                  <a:srgbClr val="F8CAB6"/>
                </a:gs>
              </a:gsLst>
              <a:lin ang="5400000" scaled="1"/>
              <a:tileRect/>
            </a:grad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grpSp>
          <p:nvGrpSpPr>
            <p:cNvPr id="86" name="グループ化 85"/>
            <p:cNvGrpSpPr/>
            <p:nvPr/>
          </p:nvGrpSpPr>
          <p:grpSpPr>
            <a:xfrm>
              <a:off x="9175452" y="4090846"/>
              <a:ext cx="570283" cy="355566"/>
              <a:chOff x="2351584" y="2348880"/>
              <a:chExt cx="936104" cy="583652"/>
            </a:xfrm>
          </p:grpSpPr>
          <p:sp>
            <p:nvSpPr>
              <p:cNvPr id="87" name="台形 86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88" name="台形 87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89" name="グループ化 88"/>
            <p:cNvGrpSpPr/>
            <p:nvPr/>
          </p:nvGrpSpPr>
          <p:grpSpPr>
            <a:xfrm>
              <a:off x="9175452" y="4451659"/>
              <a:ext cx="570283" cy="355566"/>
              <a:chOff x="2351584" y="2348880"/>
              <a:chExt cx="936104" cy="583652"/>
            </a:xfrm>
          </p:grpSpPr>
          <p:sp>
            <p:nvSpPr>
              <p:cNvPr id="90" name="台形 89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91" name="台形 90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92" name="グループ化 91"/>
            <p:cNvGrpSpPr/>
            <p:nvPr/>
          </p:nvGrpSpPr>
          <p:grpSpPr>
            <a:xfrm>
              <a:off x="9175452" y="4811699"/>
              <a:ext cx="570283" cy="355566"/>
              <a:chOff x="2351584" y="2348880"/>
              <a:chExt cx="936104" cy="583652"/>
            </a:xfrm>
          </p:grpSpPr>
          <p:sp>
            <p:nvSpPr>
              <p:cNvPr id="93" name="台形 92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94" name="台形 93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95" name="グループ化 94"/>
            <p:cNvGrpSpPr/>
            <p:nvPr/>
          </p:nvGrpSpPr>
          <p:grpSpPr>
            <a:xfrm>
              <a:off x="9175452" y="5171013"/>
              <a:ext cx="570283" cy="355566"/>
              <a:chOff x="2351584" y="2348880"/>
              <a:chExt cx="936104" cy="583652"/>
            </a:xfrm>
          </p:grpSpPr>
          <p:sp>
            <p:nvSpPr>
              <p:cNvPr id="96" name="台形 95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97" name="台形 96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98" name="グループ化 97"/>
            <p:cNvGrpSpPr/>
            <p:nvPr/>
          </p:nvGrpSpPr>
          <p:grpSpPr>
            <a:xfrm>
              <a:off x="9175452" y="2854086"/>
              <a:ext cx="570283" cy="355566"/>
              <a:chOff x="2351584" y="2348880"/>
              <a:chExt cx="936104" cy="583652"/>
            </a:xfrm>
          </p:grpSpPr>
          <p:sp>
            <p:nvSpPr>
              <p:cNvPr id="99" name="台形 98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100" name="台形 99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sp>
          <p:nvSpPr>
            <p:cNvPr id="102" name="正方形/長方形 101"/>
            <p:cNvSpPr/>
            <p:nvPr/>
          </p:nvSpPr>
          <p:spPr>
            <a:xfrm rot="5400000">
              <a:off x="7460643" y="4090461"/>
              <a:ext cx="2662968" cy="190218"/>
            </a:xfrm>
            <a:prstGeom prst="rect">
              <a:avLst/>
            </a:prstGeom>
            <a:gradFill flip="none" rotWithShape="1">
              <a:gsLst>
                <a:gs pos="0">
                  <a:srgbClr val="800000"/>
                </a:gs>
                <a:gs pos="46000">
                  <a:srgbClr val="F29B76"/>
                </a:gs>
                <a:gs pos="100000">
                  <a:srgbClr val="F8CAB6"/>
                </a:gs>
              </a:gsLst>
              <a:lin ang="5400000" scaled="1"/>
              <a:tileRect/>
            </a:grad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grpSp>
          <p:nvGrpSpPr>
            <p:cNvPr id="103" name="グループ化 102"/>
            <p:cNvGrpSpPr/>
            <p:nvPr/>
          </p:nvGrpSpPr>
          <p:grpSpPr>
            <a:xfrm>
              <a:off x="8506986" y="4090846"/>
              <a:ext cx="570283" cy="355566"/>
              <a:chOff x="2351584" y="2348880"/>
              <a:chExt cx="936104" cy="583652"/>
            </a:xfrm>
          </p:grpSpPr>
          <p:sp>
            <p:nvSpPr>
              <p:cNvPr id="104" name="台形 103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105" name="台形 104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106" name="グループ化 105"/>
            <p:cNvGrpSpPr/>
            <p:nvPr/>
          </p:nvGrpSpPr>
          <p:grpSpPr>
            <a:xfrm>
              <a:off x="8506986" y="4451659"/>
              <a:ext cx="570283" cy="355566"/>
              <a:chOff x="2351584" y="2348880"/>
              <a:chExt cx="936104" cy="583652"/>
            </a:xfrm>
          </p:grpSpPr>
          <p:sp>
            <p:nvSpPr>
              <p:cNvPr id="107" name="台形 106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108" name="台形 107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109" name="グループ化 108"/>
            <p:cNvGrpSpPr/>
            <p:nvPr/>
          </p:nvGrpSpPr>
          <p:grpSpPr>
            <a:xfrm>
              <a:off x="8506986" y="4811699"/>
              <a:ext cx="570283" cy="355566"/>
              <a:chOff x="2351584" y="2348880"/>
              <a:chExt cx="936104" cy="583652"/>
            </a:xfrm>
          </p:grpSpPr>
          <p:sp>
            <p:nvSpPr>
              <p:cNvPr id="110" name="台形 109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111" name="台形 110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112" name="グループ化 111"/>
            <p:cNvGrpSpPr/>
            <p:nvPr/>
          </p:nvGrpSpPr>
          <p:grpSpPr>
            <a:xfrm>
              <a:off x="8506986" y="5171013"/>
              <a:ext cx="570283" cy="355566"/>
              <a:chOff x="2351584" y="2348880"/>
              <a:chExt cx="936104" cy="583652"/>
            </a:xfrm>
          </p:grpSpPr>
          <p:sp>
            <p:nvSpPr>
              <p:cNvPr id="113" name="台形 112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114" name="台形 113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115" name="グループ化 114"/>
            <p:cNvGrpSpPr/>
            <p:nvPr/>
          </p:nvGrpSpPr>
          <p:grpSpPr>
            <a:xfrm>
              <a:off x="8506986" y="2854086"/>
              <a:ext cx="570283" cy="355566"/>
              <a:chOff x="2351584" y="2348880"/>
              <a:chExt cx="936104" cy="583652"/>
            </a:xfrm>
          </p:grpSpPr>
          <p:sp>
            <p:nvSpPr>
              <p:cNvPr id="116" name="台形 115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117" name="台形 116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sp>
          <p:nvSpPr>
            <p:cNvPr id="118" name="正方形/長方形 117"/>
            <p:cNvSpPr/>
            <p:nvPr/>
          </p:nvSpPr>
          <p:spPr>
            <a:xfrm rot="5400000">
              <a:off x="6777849" y="4094569"/>
              <a:ext cx="2662968" cy="190218"/>
            </a:xfrm>
            <a:prstGeom prst="rect">
              <a:avLst/>
            </a:prstGeom>
            <a:gradFill flip="none" rotWithShape="1">
              <a:gsLst>
                <a:gs pos="0">
                  <a:srgbClr val="800000"/>
                </a:gs>
                <a:gs pos="46000">
                  <a:srgbClr val="F29B76"/>
                </a:gs>
                <a:gs pos="100000">
                  <a:srgbClr val="F8CAB6"/>
                </a:gs>
              </a:gsLst>
              <a:lin ang="5400000" scaled="1"/>
              <a:tileRect/>
            </a:grad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grpSp>
          <p:nvGrpSpPr>
            <p:cNvPr id="119" name="グループ化 118"/>
            <p:cNvGrpSpPr/>
            <p:nvPr/>
          </p:nvGrpSpPr>
          <p:grpSpPr>
            <a:xfrm>
              <a:off x="7824192" y="4094954"/>
              <a:ext cx="570283" cy="355566"/>
              <a:chOff x="2351584" y="2348880"/>
              <a:chExt cx="936104" cy="583652"/>
            </a:xfrm>
          </p:grpSpPr>
          <p:sp>
            <p:nvSpPr>
              <p:cNvPr id="120" name="台形 119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121" name="台形 120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122" name="グループ化 121"/>
            <p:cNvGrpSpPr/>
            <p:nvPr/>
          </p:nvGrpSpPr>
          <p:grpSpPr>
            <a:xfrm>
              <a:off x="7824192" y="4455767"/>
              <a:ext cx="570283" cy="355566"/>
              <a:chOff x="2351584" y="2348880"/>
              <a:chExt cx="936104" cy="583652"/>
            </a:xfrm>
          </p:grpSpPr>
          <p:sp>
            <p:nvSpPr>
              <p:cNvPr id="123" name="台形 122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124" name="台形 123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125" name="グループ化 124"/>
            <p:cNvGrpSpPr/>
            <p:nvPr/>
          </p:nvGrpSpPr>
          <p:grpSpPr>
            <a:xfrm>
              <a:off x="7824192" y="4815807"/>
              <a:ext cx="570283" cy="355566"/>
              <a:chOff x="2351584" y="2348880"/>
              <a:chExt cx="936104" cy="583652"/>
            </a:xfrm>
          </p:grpSpPr>
          <p:sp>
            <p:nvSpPr>
              <p:cNvPr id="126" name="台形 125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127" name="台形 126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128" name="グループ化 127"/>
            <p:cNvGrpSpPr/>
            <p:nvPr/>
          </p:nvGrpSpPr>
          <p:grpSpPr>
            <a:xfrm>
              <a:off x="7824192" y="5175121"/>
              <a:ext cx="570283" cy="355566"/>
              <a:chOff x="2351584" y="2348880"/>
              <a:chExt cx="936104" cy="583652"/>
            </a:xfrm>
          </p:grpSpPr>
          <p:sp>
            <p:nvSpPr>
              <p:cNvPr id="129" name="台形 128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130" name="台形 129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131" name="グループ化 130"/>
            <p:cNvGrpSpPr/>
            <p:nvPr/>
          </p:nvGrpSpPr>
          <p:grpSpPr>
            <a:xfrm>
              <a:off x="7824192" y="2858194"/>
              <a:ext cx="570283" cy="355566"/>
              <a:chOff x="2351584" y="2348880"/>
              <a:chExt cx="936104" cy="583652"/>
            </a:xfrm>
          </p:grpSpPr>
          <p:sp>
            <p:nvSpPr>
              <p:cNvPr id="132" name="台形 131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133" name="台形 132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sp>
          <p:nvSpPr>
            <p:cNvPr id="134" name="正方形/長方形 133"/>
            <p:cNvSpPr/>
            <p:nvPr/>
          </p:nvSpPr>
          <p:spPr>
            <a:xfrm rot="5400000">
              <a:off x="6109383" y="4094569"/>
              <a:ext cx="2662968" cy="190218"/>
            </a:xfrm>
            <a:prstGeom prst="rect">
              <a:avLst/>
            </a:prstGeom>
            <a:gradFill flip="none" rotWithShape="1">
              <a:gsLst>
                <a:gs pos="0">
                  <a:srgbClr val="800000"/>
                </a:gs>
                <a:gs pos="46000">
                  <a:srgbClr val="F29B76"/>
                </a:gs>
                <a:gs pos="100000">
                  <a:srgbClr val="F8CAB6"/>
                </a:gs>
              </a:gsLst>
              <a:lin ang="5400000" scaled="1"/>
              <a:tileRect/>
            </a:grad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grpSp>
          <p:nvGrpSpPr>
            <p:cNvPr id="135" name="グループ化 134"/>
            <p:cNvGrpSpPr/>
            <p:nvPr/>
          </p:nvGrpSpPr>
          <p:grpSpPr>
            <a:xfrm>
              <a:off x="7155726" y="4094954"/>
              <a:ext cx="570283" cy="355566"/>
              <a:chOff x="2351584" y="2348880"/>
              <a:chExt cx="936104" cy="583652"/>
            </a:xfrm>
          </p:grpSpPr>
          <p:sp>
            <p:nvSpPr>
              <p:cNvPr id="136" name="台形 135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137" name="台形 136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138" name="グループ化 137"/>
            <p:cNvGrpSpPr/>
            <p:nvPr/>
          </p:nvGrpSpPr>
          <p:grpSpPr>
            <a:xfrm>
              <a:off x="7155726" y="4455767"/>
              <a:ext cx="570283" cy="355566"/>
              <a:chOff x="2351584" y="2348880"/>
              <a:chExt cx="936104" cy="583652"/>
            </a:xfrm>
          </p:grpSpPr>
          <p:sp>
            <p:nvSpPr>
              <p:cNvPr id="139" name="台形 138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140" name="台形 139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141" name="グループ化 140"/>
            <p:cNvGrpSpPr/>
            <p:nvPr/>
          </p:nvGrpSpPr>
          <p:grpSpPr>
            <a:xfrm>
              <a:off x="7155726" y="4815807"/>
              <a:ext cx="570283" cy="355566"/>
              <a:chOff x="2351584" y="2348880"/>
              <a:chExt cx="936104" cy="583652"/>
            </a:xfrm>
          </p:grpSpPr>
          <p:sp>
            <p:nvSpPr>
              <p:cNvPr id="142" name="台形 141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143" name="台形 142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144" name="グループ化 143"/>
            <p:cNvGrpSpPr/>
            <p:nvPr/>
          </p:nvGrpSpPr>
          <p:grpSpPr>
            <a:xfrm>
              <a:off x="7155726" y="5175121"/>
              <a:ext cx="570283" cy="355566"/>
              <a:chOff x="2351584" y="2348880"/>
              <a:chExt cx="936104" cy="583652"/>
            </a:xfrm>
          </p:grpSpPr>
          <p:sp>
            <p:nvSpPr>
              <p:cNvPr id="145" name="台形 144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146" name="台形 145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147" name="グループ化 146"/>
            <p:cNvGrpSpPr/>
            <p:nvPr/>
          </p:nvGrpSpPr>
          <p:grpSpPr>
            <a:xfrm>
              <a:off x="7155726" y="2858194"/>
              <a:ext cx="570283" cy="355566"/>
              <a:chOff x="2351584" y="2348880"/>
              <a:chExt cx="936104" cy="583652"/>
            </a:xfrm>
          </p:grpSpPr>
          <p:sp>
            <p:nvSpPr>
              <p:cNvPr id="148" name="台形 147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149" name="台形 148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sp>
          <p:nvSpPr>
            <p:cNvPr id="150" name="正方形/長方形 149"/>
            <p:cNvSpPr/>
            <p:nvPr/>
          </p:nvSpPr>
          <p:spPr>
            <a:xfrm rot="5400000">
              <a:off x="5456305" y="4086165"/>
              <a:ext cx="2662968" cy="190218"/>
            </a:xfrm>
            <a:prstGeom prst="rect">
              <a:avLst/>
            </a:prstGeom>
            <a:gradFill flip="none" rotWithShape="1">
              <a:gsLst>
                <a:gs pos="0">
                  <a:srgbClr val="800000"/>
                </a:gs>
                <a:gs pos="46000">
                  <a:srgbClr val="F29B76"/>
                </a:gs>
                <a:gs pos="100000">
                  <a:srgbClr val="F8CAB6"/>
                </a:gs>
              </a:gsLst>
              <a:lin ang="5400000" scaled="1"/>
              <a:tileRect/>
            </a:grad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grpSp>
          <p:nvGrpSpPr>
            <p:cNvPr id="151" name="グループ化 150"/>
            <p:cNvGrpSpPr/>
            <p:nvPr/>
          </p:nvGrpSpPr>
          <p:grpSpPr>
            <a:xfrm>
              <a:off x="6502648" y="4089725"/>
              <a:ext cx="570283" cy="355566"/>
              <a:chOff x="2351584" y="2348880"/>
              <a:chExt cx="936104" cy="583652"/>
            </a:xfrm>
          </p:grpSpPr>
          <p:sp>
            <p:nvSpPr>
              <p:cNvPr id="152" name="台形 151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153" name="台形 152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154" name="グループ化 153"/>
            <p:cNvGrpSpPr/>
            <p:nvPr/>
          </p:nvGrpSpPr>
          <p:grpSpPr>
            <a:xfrm>
              <a:off x="6502648" y="4450538"/>
              <a:ext cx="570283" cy="355566"/>
              <a:chOff x="2351584" y="2348880"/>
              <a:chExt cx="936104" cy="583652"/>
            </a:xfrm>
          </p:grpSpPr>
          <p:sp>
            <p:nvSpPr>
              <p:cNvPr id="155" name="台形 154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156" name="台形 155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157" name="グループ化 156"/>
            <p:cNvGrpSpPr/>
            <p:nvPr/>
          </p:nvGrpSpPr>
          <p:grpSpPr>
            <a:xfrm>
              <a:off x="6502648" y="4810578"/>
              <a:ext cx="570283" cy="355566"/>
              <a:chOff x="2351584" y="2348880"/>
              <a:chExt cx="936104" cy="583652"/>
            </a:xfrm>
          </p:grpSpPr>
          <p:sp>
            <p:nvSpPr>
              <p:cNvPr id="158" name="台形 157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159" name="台形 158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160" name="グループ化 159"/>
            <p:cNvGrpSpPr/>
            <p:nvPr/>
          </p:nvGrpSpPr>
          <p:grpSpPr>
            <a:xfrm>
              <a:off x="6502648" y="5169892"/>
              <a:ext cx="570283" cy="355566"/>
              <a:chOff x="2351584" y="2348880"/>
              <a:chExt cx="936104" cy="583652"/>
            </a:xfrm>
          </p:grpSpPr>
          <p:sp>
            <p:nvSpPr>
              <p:cNvPr id="161" name="台形 160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162" name="台形 161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163" name="グループ化 162"/>
            <p:cNvGrpSpPr/>
            <p:nvPr/>
          </p:nvGrpSpPr>
          <p:grpSpPr>
            <a:xfrm>
              <a:off x="6502648" y="2849790"/>
              <a:ext cx="570283" cy="355566"/>
              <a:chOff x="2351584" y="2348880"/>
              <a:chExt cx="936104" cy="583652"/>
            </a:xfrm>
          </p:grpSpPr>
          <p:sp>
            <p:nvSpPr>
              <p:cNvPr id="164" name="台形 163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165" name="台形 164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sp>
          <p:nvSpPr>
            <p:cNvPr id="166" name="正方形/長方形 165"/>
            <p:cNvSpPr/>
            <p:nvPr/>
          </p:nvSpPr>
          <p:spPr>
            <a:xfrm rot="5400000">
              <a:off x="4787839" y="4086165"/>
              <a:ext cx="2662968" cy="190218"/>
            </a:xfrm>
            <a:prstGeom prst="rect">
              <a:avLst/>
            </a:prstGeom>
            <a:gradFill flip="none" rotWithShape="1">
              <a:gsLst>
                <a:gs pos="0">
                  <a:srgbClr val="800000"/>
                </a:gs>
                <a:gs pos="46000">
                  <a:srgbClr val="F29B76"/>
                </a:gs>
                <a:gs pos="100000">
                  <a:srgbClr val="F8CAB6"/>
                </a:gs>
              </a:gsLst>
              <a:lin ang="5400000" scaled="1"/>
              <a:tileRect/>
            </a:grad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grpSp>
          <p:nvGrpSpPr>
            <p:cNvPr id="167" name="グループ化 166"/>
            <p:cNvGrpSpPr/>
            <p:nvPr/>
          </p:nvGrpSpPr>
          <p:grpSpPr>
            <a:xfrm>
              <a:off x="5834182" y="4089725"/>
              <a:ext cx="570283" cy="355566"/>
              <a:chOff x="2351584" y="2348880"/>
              <a:chExt cx="936104" cy="583652"/>
            </a:xfrm>
          </p:grpSpPr>
          <p:sp>
            <p:nvSpPr>
              <p:cNvPr id="168" name="台形 167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169" name="台形 168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170" name="グループ化 169"/>
            <p:cNvGrpSpPr/>
            <p:nvPr/>
          </p:nvGrpSpPr>
          <p:grpSpPr>
            <a:xfrm>
              <a:off x="5834182" y="4450538"/>
              <a:ext cx="570283" cy="355566"/>
              <a:chOff x="2351584" y="2348880"/>
              <a:chExt cx="936104" cy="583652"/>
            </a:xfrm>
          </p:grpSpPr>
          <p:sp>
            <p:nvSpPr>
              <p:cNvPr id="171" name="台形 170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172" name="台形 171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173" name="グループ化 172"/>
            <p:cNvGrpSpPr/>
            <p:nvPr/>
          </p:nvGrpSpPr>
          <p:grpSpPr>
            <a:xfrm>
              <a:off x="5834182" y="4810578"/>
              <a:ext cx="570283" cy="355566"/>
              <a:chOff x="2351584" y="2348880"/>
              <a:chExt cx="936104" cy="583652"/>
            </a:xfrm>
          </p:grpSpPr>
          <p:sp>
            <p:nvSpPr>
              <p:cNvPr id="174" name="台形 173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175" name="台形 174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176" name="グループ化 175"/>
            <p:cNvGrpSpPr/>
            <p:nvPr/>
          </p:nvGrpSpPr>
          <p:grpSpPr>
            <a:xfrm>
              <a:off x="5834182" y="5169892"/>
              <a:ext cx="570283" cy="355566"/>
              <a:chOff x="2351584" y="2348880"/>
              <a:chExt cx="936104" cy="583652"/>
            </a:xfrm>
          </p:grpSpPr>
          <p:sp>
            <p:nvSpPr>
              <p:cNvPr id="177" name="台形 176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178" name="台形 177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179" name="グループ化 178"/>
            <p:cNvGrpSpPr/>
            <p:nvPr/>
          </p:nvGrpSpPr>
          <p:grpSpPr>
            <a:xfrm>
              <a:off x="5834182" y="2849790"/>
              <a:ext cx="570283" cy="355566"/>
              <a:chOff x="2351584" y="2348880"/>
              <a:chExt cx="936104" cy="583652"/>
            </a:xfrm>
          </p:grpSpPr>
          <p:sp>
            <p:nvSpPr>
              <p:cNvPr id="180" name="台形 179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181" name="台形 180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sp>
          <p:nvSpPr>
            <p:cNvPr id="182" name="正方形/長方形 181"/>
            <p:cNvSpPr/>
            <p:nvPr/>
          </p:nvSpPr>
          <p:spPr>
            <a:xfrm rot="5400000">
              <a:off x="4083961" y="4086165"/>
              <a:ext cx="2662968" cy="190218"/>
            </a:xfrm>
            <a:prstGeom prst="rect">
              <a:avLst/>
            </a:prstGeom>
            <a:gradFill flip="none" rotWithShape="1">
              <a:gsLst>
                <a:gs pos="0">
                  <a:srgbClr val="800000"/>
                </a:gs>
                <a:gs pos="46000">
                  <a:srgbClr val="F29B76"/>
                </a:gs>
                <a:gs pos="100000">
                  <a:srgbClr val="F8CAB6"/>
                </a:gs>
              </a:gsLst>
              <a:lin ang="5400000" scaled="1"/>
              <a:tileRect/>
            </a:grad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grpSp>
          <p:nvGrpSpPr>
            <p:cNvPr id="183" name="グループ化 182"/>
            <p:cNvGrpSpPr/>
            <p:nvPr/>
          </p:nvGrpSpPr>
          <p:grpSpPr>
            <a:xfrm>
              <a:off x="5130304" y="4089725"/>
              <a:ext cx="570283" cy="355566"/>
              <a:chOff x="2351584" y="2348880"/>
              <a:chExt cx="936104" cy="583652"/>
            </a:xfrm>
          </p:grpSpPr>
          <p:sp>
            <p:nvSpPr>
              <p:cNvPr id="184" name="台形 183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185" name="台形 184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186" name="グループ化 185"/>
            <p:cNvGrpSpPr/>
            <p:nvPr/>
          </p:nvGrpSpPr>
          <p:grpSpPr>
            <a:xfrm>
              <a:off x="5130304" y="4450538"/>
              <a:ext cx="570283" cy="355566"/>
              <a:chOff x="2351584" y="2348880"/>
              <a:chExt cx="936104" cy="583652"/>
            </a:xfrm>
          </p:grpSpPr>
          <p:sp>
            <p:nvSpPr>
              <p:cNvPr id="187" name="台形 186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188" name="台形 187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189" name="グループ化 188"/>
            <p:cNvGrpSpPr/>
            <p:nvPr/>
          </p:nvGrpSpPr>
          <p:grpSpPr>
            <a:xfrm>
              <a:off x="5130304" y="4810578"/>
              <a:ext cx="570283" cy="355566"/>
              <a:chOff x="2351584" y="2348880"/>
              <a:chExt cx="936104" cy="583652"/>
            </a:xfrm>
          </p:grpSpPr>
          <p:sp>
            <p:nvSpPr>
              <p:cNvPr id="190" name="台形 189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191" name="台形 190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192" name="グループ化 191"/>
            <p:cNvGrpSpPr/>
            <p:nvPr/>
          </p:nvGrpSpPr>
          <p:grpSpPr>
            <a:xfrm>
              <a:off x="5130304" y="5169892"/>
              <a:ext cx="570283" cy="355566"/>
              <a:chOff x="2351584" y="2348880"/>
              <a:chExt cx="936104" cy="583652"/>
            </a:xfrm>
          </p:grpSpPr>
          <p:sp>
            <p:nvSpPr>
              <p:cNvPr id="193" name="台形 192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194" name="台形 193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195" name="グループ化 194"/>
            <p:cNvGrpSpPr/>
            <p:nvPr/>
          </p:nvGrpSpPr>
          <p:grpSpPr>
            <a:xfrm>
              <a:off x="5130304" y="2849790"/>
              <a:ext cx="570283" cy="355566"/>
              <a:chOff x="2351584" y="2348880"/>
              <a:chExt cx="936104" cy="583652"/>
            </a:xfrm>
          </p:grpSpPr>
          <p:sp>
            <p:nvSpPr>
              <p:cNvPr id="196" name="台形 195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197" name="台形 196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sp>
          <p:nvSpPr>
            <p:cNvPr id="198" name="正方形/長方形 197"/>
            <p:cNvSpPr/>
            <p:nvPr/>
          </p:nvSpPr>
          <p:spPr>
            <a:xfrm rot="5400000">
              <a:off x="3415495" y="4086165"/>
              <a:ext cx="2662968" cy="190218"/>
            </a:xfrm>
            <a:prstGeom prst="rect">
              <a:avLst/>
            </a:prstGeom>
            <a:gradFill flip="none" rotWithShape="1">
              <a:gsLst>
                <a:gs pos="0">
                  <a:srgbClr val="800000"/>
                </a:gs>
                <a:gs pos="46000">
                  <a:srgbClr val="F29B76"/>
                </a:gs>
                <a:gs pos="100000">
                  <a:srgbClr val="F8CAB6"/>
                </a:gs>
              </a:gsLst>
              <a:lin ang="5400000" scaled="1"/>
              <a:tileRect/>
            </a:grad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grpSp>
          <p:nvGrpSpPr>
            <p:cNvPr id="199" name="グループ化 198"/>
            <p:cNvGrpSpPr/>
            <p:nvPr/>
          </p:nvGrpSpPr>
          <p:grpSpPr>
            <a:xfrm>
              <a:off x="4461838" y="4089725"/>
              <a:ext cx="570283" cy="355566"/>
              <a:chOff x="2351584" y="2348880"/>
              <a:chExt cx="936104" cy="583652"/>
            </a:xfrm>
          </p:grpSpPr>
          <p:sp>
            <p:nvSpPr>
              <p:cNvPr id="200" name="台形 199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201" name="台形 200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202" name="グループ化 201"/>
            <p:cNvGrpSpPr/>
            <p:nvPr/>
          </p:nvGrpSpPr>
          <p:grpSpPr>
            <a:xfrm>
              <a:off x="4461838" y="4450538"/>
              <a:ext cx="570283" cy="355566"/>
              <a:chOff x="2351584" y="2348880"/>
              <a:chExt cx="936104" cy="583652"/>
            </a:xfrm>
          </p:grpSpPr>
          <p:sp>
            <p:nvSpPr>
              <p:cNvPr id="203" name="台形 202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204" name="台形 203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205" name="グループ化 204"/>
            <p:cNvGrpSpPr/>
            <p:nvPr/>
          </p:nvGrpSpPr>
          <p:grpSpPr>
            <a:xfrm>
              <a:off x="4461838" y="4810578"/>
              <a:ext cx="570283" cy="355566"/>
              <a:chOff x="2351584" y="2348880"/>
              <a:chExt cx="936104" cy="583652"/>
            </a:xfrm>
          </p:grpSpPr>
          <p:sp>
            <p:nvSpPr>
              <p:cNvPr id="206" name="台形 205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207" name="台形 206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208" name="グループ化 207"/>
            <p:cNvGrpSpPr/>
            <p:nvPr/>
          </p:nvGrpSpPr>
          <p:grpSpPr>
            <a:xfrm>
              <a:off x="4461838" y="5169892"/>
              <a:ext cx="570283" cy="355566"/>
              <a:chOff x="2351584" y="2348880"/>
              <a:chExt cx="936104" cy="583652"/>
            </a:xfrm>
          </p:grpSpPr>
          <p:sp>
            <p:nvSpPr>
              <p:cNvPr id="209" name="台形 208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210" name="台形 209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211" name="グループ化 210"/>
            <p:cNvGrpSpPr/>
            <p:nvPr/>
          </p:nvGrpSpPr>
          <p:grpSpPr>
            <a:xfrm>
              <a:off x="4461838" y="2849790"/>
              <a:ext cx="570283" cy="355566"/>
              <a:chOff x="2351584" y="2348880"/>
              <a:chExt cx="936104" cy="583652"/>
            </a:xfrm>
          </p:grpSpPr>
          <p:sp>
            <p:nvSpPr>
              <p:cNvPr id="212" name="台形 211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213" name="台形 212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sp>
          <p:nvSpPr>
            <p:cNvPr id="214" name="正方形/長方形 213"/>
            <p:cNvSpPr/>
            <p:nvPr/>
          </p:nvSpPr>
          <p:spPr>
            <a:xfrm rot="5400000">
              <a:off x="2762417" y="4090461"/>
              <a:ext cx="2662968" cy="190218"/>
            </a:xfrm>
            <a:prstGeom prst="rect">
              <a:avLst/>
            </a:prstGeom>
            <a:gradFill flip="none" rotWithShape="1">
              <a:gsLst>
                <a:gs pos="0">
                  <a:srgbClr val="800000"/>
                </a:gs>
                <a:gs pos="46000">
                  <a:srgbClr val="F29B76"/>
                </a:gs>
                <a:gs pos="100000">
                  <a:srgbClr val="F8CAB6"/>
                </a:gs>
              </a:gsLst>
              <a:lin ang="5400000" scaled="1"/>
              <a:tileRect/>
            </a:grad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grpSp>
          <p:nvGrpSpPr>
            <p:cNvPr id="215" name="グループ化 214"/>
            <p:cNvGrpSpPr/>
            <p:nvPr/>
          </p:nvGrpSpPr>
          <p:grpSpPr>
            <a:xfrm>
              <a:off x="3808760" y="4090846"/>
              <a:ext cx="570283" cy="355566"/>
              <a:chOff x="2351584" y="2348880"/>
              <a:chExt cx="936104" cy="583652"/>
            </a:xfrm>
          </p:grpSpPr>
          <p:sp>
            <p:nvSpPr>
              <p:cNvPr id="216" name="台形 215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217" name="台形 216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218" name="グループ化 217"/>
            <p:cNvGrpSpPr/>
            <p:nvPr/>
          </p:nvGrpSpPr>
          <p:grpSpPr>
            <a:xfrm>
              <a:off x="3808760" y="4451659"/>
              <a:ext cx="570283" cy="355566"/>
              <a:chOff x="2351584" y="2348880"/>
              <a:chExt cx="936104" cy="583652"/>
            </a:xfrm>
          </p:grpSpPr>
          <p:sp>
            <p:nvSpPr>
              <p:cNvPr id="219" name="台形 218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220" name="台形 219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221" name="グループ化 220"/>
            <p:cNvGrpSpPr/>
            <p:nvPr/>
          </p:nvGrpSpPr>
          <p:grpSpPr>
            <a:xfrm>
              <a:off x="3808760" y="4811699"/>
              <a:ext cx="570283" cy="355566"/>
              <a:chOff x="2351584" y="2348880"/>
              <a:chExt cx="936104" cy="583652"/>
            </a:xfrm>
          </p:grpSpPr>
          <p:sp>
            <p:nvSpPr>
              <p:cNvPr id="222" name="台形 221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223" name="台形 222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224" name="グループ化 223"/>
            <p:cNvGrpSpPr/>
            <p:nvPr/>
          </p:nvGrpSpPr>
          <p:grpSpPr>
            <a:xfrm>
              <a:off x="3808760" y="5171013"/>
              <a:ext cx="570283" cy="355566"/>
              <a:chOff x="2351584" y="2348880"/>
              <a:chExt cx="936104" cy="583652"/>
            </a:xfrm>
          </p:grpSpPr>
          <p:sp>
            <p:nvSpPr>
              <p:cNvPr id="225" name="台形 224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226" name="台形 225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227" name="グループ化 226"/>
            <p:cNvGrpSpPr/>
            <p:nvPr/>
          </p:nvGrpSpPr>
          <p:grpSpPr>
            <a:xfrm>
              <a:off x="3808760" y="2854086"/>
              <a:ext cx="570283" cy="355566"/>
              <a:chOff x="2351584" y="2348880"/>
              <a:chExt cx="936104" cy="583652"/>
            </a:xfrm>
          </p:grpSpPr>
          <p:sp>
            <p:nvSpPr>
              <p:cNvPr id="228" name="台形 227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229" name="台形 228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sp>
          <p:nvSpPr>
            <p:cNvPr id="230" name="正方形/長方形 229"/>
            <p:cNvSpPr/>
            <p:nvPr/>
          </p:nvSpPr>
          <p:spPr>
            <a:xfrm rot="5400000">
              <a:off x="2093951" y="4090461"/>
              <a:ext cx="2662968" cy="190218"/>
            </a:xfrm>
            <a:prstGeom prst="rect">
              <a:avLst/>
            </a:prstGeom>
            <a:gradFill flip="none" rotWithShape="1">
              <a:gsLst>
                <a:gs pos="0">
                  <a:srgbClr val="800000"/>
                </a:gs>
                <a:gs pos="46000">
                  <a:srgbClr val="F29B76"/>
                </a:gs>
                <a:gs pos="100000">
                  <a:srgbClr val="F8CAB6"/>
                </a:gs>
              </a:gsLst>
              <a:lin ang="5400000" scaled="1"/>
              <a:tileRect/>
            </a:grad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grpSp>
          <p:nvGrpSpPr>
            <p:cNvPr id="231" name="グループ化 230"/>
            <p:cNvGrpSpPr/>
            <p:nvPr/>
          </p:nvGrpSpPr>
          <p:grpSpPr>
            <a:xfrm>
              <a:off x="3140294" y="4090846"/>
              <a:ext cx="570283" cy="355566"/>
              <a:chOff x="2351584" y="2348880"/>
              <a:chExt cx="936104" cy="583652"/>
            </a:xfrm>
          </p:grpSpPr>
          <p:sp>
            <p:nvSpPr>
              <p:cNvPr id="232" name="台形 231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233" name="台形 232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234" name="グループ化 233"/>
            <p:cNvGrpSpPr/>
            <p:nvPr/>
          </p:nvGrpSpPr>
          <p:grpSpPr>
            <a:xfrm>
              <a:off x="3140294" y="4451659"/>
              <a:ext cx="570283" cy="355566"/>
              <a:chOff x="2351584" y="2348880"/>
              <a:chExt cx="936104" cy="583652"/>
            </a:xfrm>
          </p:grpSpPr>
          <p:sp>
            <p:nvSpPr>
              <p:cNvPr id="235" name="台形 234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236" name="台形 235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237" name="グループ化 236"/>
            <p:cNvGrpSpPr/>
            <p:nvPr/>
          </p:nvGrpSpPr>
          <p:grpSpPr>
            <a:xfrm>
              <a:off x="3140294" y="4811699"/>
              <a:ext cx="570283" cy="355566"/>
              <a:chOff x="2351584" y="2348880"/>
              <a:chExt cx="936104" cy="583652"/>
            </a:xfrm>
          </p:grpSpPr>
          <p:sp>
            <p:nvSpPr>
              <p:cNvPr id="238" name="台形 237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239" name="台形 238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240" name="グループ化 239"/>
            <p:cNvGrpSpPr/>
            <p:nvPr/>
          </p:nvGrpSpPr>
          <p:grpSpPr>
            <a:xfrm>
              <a:off x="3140294" y="5171013"/>
              <a:ext cx="570283" cy="355566"/>
              <a:chOff x="2351584" y="2348880"/>
              <a:chExt cx="936104" cy="583652"/>
            </a:xfrm>
          </p:grpSpPr>
          <p:sp>
            <p:nvSpPr>
              <p:cNvPr id="241" name="台形 240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242" name="台形 241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243" name="グループ化 242"/>
            <p:cNvGrpSpPr/>
            <p:nvPr/>
          </p:nvGrpSpPr>
          <p:grpSpPr>
            <a:xfrm>
              <a:off x="3140294" y="2854086"/>
              <a:ext cx="570283" cy="355566"/>
              <a:chOff x="2351584" y="2348880"/>
              <a:chExt cx="936104" cy="583652"/>
            </a:xfrm>
          </p:grpSpPr>
          <p:sp>
            <p:nvSpPr>
              <p:cNvPr id="244" name="台形 243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245" name="台形 244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sp>
          <p:nvSpPr>
            <p:cNvPr id="246" name="正方形/長方形 245"/>
            <p:cNvSpPr/>
            <p:nvPr/>
          </p:nvSpPr>
          <p:spPr>
            <a:xfrm rot="5400000">
              <a:off x="1411157" y="4094569"/>
              <a:ext cx="2662968" cy="190218"/>
            </a:xfrm>
            <a:prstGeom prst="rect">
              <a:avLst/>
            </a:prstGeom>
            <a:gradFill flip="none" rotWithShape="1">
              <a:gsLst>
                <a:gs pos="0">
                  <a:srgbClr val="800000"/>
                </a:gs>
                <a:gs pos="46000">
                  <a:srgbClr val="F29B76"/>
                </a:gs>
                <a:gs pos="100000">
                  <a:srgbClr val="F8CAB6"/>
                </a:gs>
              </a:gsLst>
              <a:lin ang="5400000" scaled="1"/>
              <a:tileRect/>
            </a:grad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grpSp>
          <p:nvGrpSpPr>
            <p:cNvPr id="247" name="グループ化 246"/>
            <p:cNvGrpSpPr/>
            <p:nvPr/>
          </p:nvGrpSpPr>
          <p:grpSpPr>
            <a:xfrm>
              <a:off x="2457500" y="4094954"/>
              <a:ext cx="570283" cy="355566"/>
              <a:chOff x="2351584" y="2348880"/>
              <a:chExt cx="936104" cy="583652"/>
            </a:xfrm>
          </p:grpSpPr>
          <p:sp>
            <p:nvSpPr>
              <p:cNvPr id="248" name="台形 247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249" name="台形 248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250" name="グループ化 249"/>
            <p:cNvGrpSpPr/>
            <p:nvPr/>
          </p:nvGrpSpPr>
          <p:grpSpPr>
            <a:xfrm>
              <a:off x="2457500" y="4455767"/>
              <a:ext cx="570283" cy="355566"/>
              <a:chOff x="2351584" y="2348880"/>
              <a:chExt cx="936104" cy="583652"/>
            </a:xfrm>
          </p:grpSpPr>
          <p:sp>
            <p:nvSpPr>
              <p:cNvPr id="251" name="台形 250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252" name="台形 251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253" name="グループ化 252"/>
            <p:cNvGrpSpPr/>
            <p:nvPr/>
          </p:nvGrpSpPr>
          <p:grpSpPr>
            <a:xfrm>
              <a:off x="2457500" y="4815807"/>
              <a:ext cx="570283" cy="355566"/>
              <a:chOff x="2351584" y="2348880"/>
              <a:chExt cx="936104" cy="583652"/>
            </a:xfrm>
          </p:grpSpPr>
          <p:sp>
            <p:nvSpPr>
              <p:cNvPr id="254" name="台形 253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255" name="台形 254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256" name="グループ化 255"/>
            <p:cNvGrpSpPr/>
            <p:nvPr/>
          </p:nvGrpSpPr>
          <p:grpSpPr>
            <a:xfrm>
              <a:off x="2457500" y="5175121"/>
              <a:ext cx="570283" cy="355566"/>
              <a:chOff x="2351584" y="2348880"/>
              <a:chExt cx="936104" cy="583652"/>
            </a:xfrm>
          </p:grpSpPr>
          <p:sp>
            <p:nvSpPr>
              <p:cNvPr id="257" name="台形 256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258" name="台形 257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259" name="グループ化 258"/>
            <p:cNvGrpSpPr/>
            <p:nvPr/>
          </p:nvGrpSpPr>
          <p:grpSpPr>
            <a:xfrm>
              <a:off x="2457500" y="2858194"/>
              <a:ext cx="570283" cy="355566"/>
              <a:chOff x="2351584" y="2348880"/>
              <a:chExt cx="936104" cy="583652"/>
            </a:xfrm>
          </p:grpSpPr>
          <p:sp>
            <p:nvSpPr>
              <p:cNvPr id="260" name="台形 259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261" name="台形 260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sp>
          <p:nvSpPr>
            <p:cNvPr id="262" name="正方形/長方形 261"/>
            <p:cNvSpPr/>
            <p:nvPr/>
          </p:nvSpPr>
          <p:spPr>
            <a:xfrm rot="5400000">
              <a:off x="742691" y="4094569"/>
              <a:ext cx="2662968" cy="190218"/>
            </a:xfrm>
            <a:prstGeom prst="rect">
              <a:avLst/>
            </a:prstGeom>
            <a:gradFill flip="none" rotWithShape="1">
              <a:gsLst>
                <a:gs pos="0">
                  <a:srgbClr val="800000"/>
                </a:gs>
                <a:gs pos="46000">
                  <a:srgbClr val="F29B76"/>
                </a:gs>
                <a:gs pos="100000">
                  <a:srgbClr val="F8CAB6"/>
                </a:gs>
              </a:gsLst>
              <a:lin ang="5400000" scaled="1"/>
              <a:tileRect/>
            </a:grad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grpSp>
          <p:nvGrpSpPr>
            <p:cNvPr id="263" name="グループ化 262"/>
            <p:cNvGrpSpPr/>
            <p:nvPr/>
          </p:nvGrpSpPr>
          <p:grpSpPr>
            <a:xfrm>
              <a:off x="1789034" y="4094954"/>
              <a:ext cx="570283" cy="355566"/>
              <a:chOff x="2351584" y="2348880"/>
              <a:chExt cx="936104" cy="583652"/>
            </a:xfrm>
          </p:grpSpPr>
          <p:sp>
            <p:nvSpPr>
              <p:cNvPr id="264" name="台形 263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265" name="台形 264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266" name="グループ化 265"/>
            <p:cNvGrpSpPr/>
            <p:nvPr/>
          </p:nvGrpSpPr>
          <p:grpSpPr>
            <a:xfrm>
              <a:off x="1789034" y="4455767"/>
              <a:ext cx="570283" cy="355566"/>
              <a:chOff x="2351584" y="2348880"/>
              <a:chExt cx="936104" cy="583652"/>
            </a:xfrm>
          </p:grpSpPr>
          <p:sp>
            <p:nvSpPr>
              <p:cNvPr id="267" name="台形 266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268" name="台形 267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269" name="グループ化 268"/>
            <p:cNvGrpSpPr/>
            <p:nvPr/>
          </p:nvGrpSpPr>
          <p:grpSpPr>
            <a:xfrm>
              <a:off x="1789034" y="4815807"/>
              <a:ext cx="570283" cy="355566"/>
              <a:chOff x="2351584" y="2348880"/>
              <a:chExt cx="936104" cy="583652"/>
            </a:xfrm>
          </p:grpSpPr>
          <p:sp>
            <p:nvSpPr>
              <p:cNvPr id="270" name="台形 269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271" name="台形 270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272" name="グループ化 271"/>
            <p:cNvGrpSpPr/>
            <p:nvPr/>
          </p:nvGrpSpPr>
          <p:grpSpPr>
            <a:xfrm>
              <a:off x="1789034" y="5175121"/>
              <a:ext cx="570283" cy="355566"/>
              <a:chOff x="2351584" y="2348880"/>
              <a:chExt cx="936104" cy="583652"/>
            </a:xfrm>
          </p:grpSpPr>
          <p:sp>
            <p:nvSpPr>
              <p:cNvPr id="273" name="台形 272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274" name="台形 273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275" name="グループ化 274"/>
            <p:cNvGrpSpPr/>
            <p:nvPr/>
          </p:nvGrpSpPr>
          <p:grpSpPr>
            <a:xfrm>
              <a:off x="1789034" y="2858194"/>
              <a:ext cx="570283" cy="355566"/>
              <a:chOff x="2351584" y="2348880"/>
              <a:chExt cx="936104" cy="583652"/>
            </a:xfrm>
          </p:grpSpPr>
          <p:sp>
            <p:nvSpPr>
              <p:cNvPr id="276" name="台形 275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277" name="台形 276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sp>
          <p:nvSpPr>
            <p:cNvPr id="54" name="正方形/長方形 53"/>
            <p:cNvSpPr/>
            <p:nvPr/>
          </p:nvSpPr>
          <p:spPr>
            <a:xfrm>
              <a:off x="847924" y="5534892"/>
              <a:ext cx="10332000" cy="144000"/>
            </a:xfrm>
            <a:prstGeom prst="rect">
              <a:avLst/>
            </a:prstGeom>
            <a:solidFill>
              <a:srgbClr val="742700"/>
            </a:solidFill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56" name="正方形/長方形 55"/>
            <p:cNvSpPr/>
            <p:nvPr/>
          </p:nvSpPr>
          <p:spPr>
            <a:xfrm>
              <a:off x="847924" y="2702670"/>
              <a:ext cx="10440000" cy="144000"/>
            </a:xfrm>
            <a:prstGeom prst="rect">
              <a:avLst/>
            </a:prstGeom>
            <a:solidFill>
              <a:srgbClr val="742700"/>
            </a:solidFill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55" name="正方形/長方形 54"/>
            <p:cNvSpPr/>
            <p:nvPr/>
          </p:nvSpPr>
          <p:spPr>
            <a:xfrm>
              <a:off x="847924" y="3586140"/>
              <a:ext cx="10332000" cy="108000"/>
            </a:xfrm>
            <a:prstGeom prst="rect">
              <a:avLst/>
            </a:prstGeom>
            <a:ln w="12700">
              <a:solidFill>
                <a:srgbClr val="C00000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58" name="正方形/長方形 357"/>
            <p:cNvSpPr/>
            <p:nvPr/>
          </p:nvSpPr>
          <p:spPr>
            <a:xfrm flipV="1">
              <a:off x="839416" y="2681158"/>
              <a:ext cx="180000" cy="3024000"/>
            </a:xfrm>
            <a:prstGeom prst="rect">
              <a:avLst/>
            </a:prstGeom>
            <a:solidFill>
              <a:srgbClr val="742700"/>
            </a:solidFill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65" name="正方形/長方形 64"/>
            <p:cNvSpPr/>
            <p:nvPr/>
          </p:nvSpPr>
          <p:spPr>
            <a:xfrm flipV="1">
              <a:off x="11167674" y="2677308"/>
              <a:ext cx="180000" cy="3024000"/>
            </a:xfrm>
            <a:prstGeom prst="rect">
              <a:avLst/>
            </a:prstGeom>
            <a:solidFill>
              <a:srgbClr val="742700"/>
            </a:solidFill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59" name="円/楕円 358"/>
            <p:cNvSpPr/>
            <p:nvPr/>
          </p:nvSpPr>
          <p:spPr>
            <a:xfrm>
              <a:off x="10080188" y="3629059"/>
              <a:ext cx="36000" cy="36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60" name="円/楕円 359"/>
            <p:cNvSpPr/>
            <p:nvPr/>
          </p:nvSpPr>
          <p:spPr>
            <a:xfrm>
              <a:off x="8073333" y="3629059"/>
              <a:ext cx="36000" cy="36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61" name="円/楕円 360"/>
            <p:cNvSpPr/>
            <p:nvPr/>
          </p:nvSpPr>
          <p:spPr>
            <a:xfrm>
              <a:off x="6084092" y="3629760"/>
              <a:ext cx="36000" cy="36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62" name="円/楕円 361"/>
            <p:cNvSpPr/>
            <p:nvPr/>
          </p:nvSpPr>
          <p:spPr>
            <a:xfrm>
              <a:off x="4057403" y="3629760"/>
              <a:ext cx="36000" cy="36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63" name="円/楕円 362"/>
            <p:cNvSpPr/>
            <p:nvPr/>
          </p:nvSpPr>
          <p:spPr>
            <a:xfrm>
              <a:off x="2038175" y="3626114"/>
              <a:ext cx="36000" cy="36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grpSp>
          <p:nvGrpSpPr>
            <p:cNvPr id="381" name="グループ化 380"/>
            <p:cNvGrpSpPr/>
            <p:nvPr/>
          </p:nvGrpSpPr>
          <p:grpSpPr>
            <a:xfrm>
              <a:off x="1107015" y="4093804"/>
              <a:ext cx="570283" cy="355566"/>
              <a:chOff x="2351584" y="2348880"/>
              <a:chExt cx="936104" cy="583652"/>
            </a:xfrm>
          </p:grpSpPr>
          <p:sp>
            <p:nvSpPr>
              <p:cNvPr id="382" name="台形 381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383" name="台形 382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384" name="グループ化 383"/>
            <p:cNvGrpSpPr/>
            <p:nvPr/>
          </p:nvGrpSpPr>
          <p:grpSpPr>
            <a:xfrm>
              <a:off x="1107015" y="4454617"/>
              <a:ext cx="570283" cy="355566"/>
              <a:chOff x="2351584" y="2348880"/>
              <a:chExt cx="936104" cy="583652"/>
            </a:xfrm>
          </p:grpSpPr>
          <p:sp>
            <p:nvSpPr>
              <p:cNvPr id="385" name="台形 384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386" name="台形 385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387" name="グループ化 386"/>
            <p:cNvGrpSpPr/>
            <p:nvPr/>
          </p:nvGrpSpPr>
          <p:grpSpPr>
            <a:xfrm>
              <a:off x="1107015" y="4814657"/>
              <a:ext cx="570283" cy="355566"/>
              <a:chOff x="2351584" y="2348880"/>
              <a:chExt cx="936104" cy="583652"/>
            </a:xfrm>
          </p:grpSpPr>
          <p:sp>
            <p:nvSpPr>
              <p:cNvPr id="388" name="台形 387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389" name="台形 388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390" name="グループ化 389"/>
            <p:cNvGrpSpPr/>
            <p:nvPr/>
          </p:nvGrpSpPr>
          <p:grpSpPr>
            <a:xfrm>
              <a:off x="1107015" y="5173971"/>
              <a:ext cx="570283" cy="355566"/>
              <a:chOff x="2351584" y="2348880"/>
              <a:chExt cx="936104" cy="583652"/>
            </a:xfrm>
          </p:grpSpPr>
          <p:sp>
            <p:nvSpPr>
              <p:cNvPr id="391" name="台形 390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392" name="台形 391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393" name="グループ化 392"/>
            <p:cNvGrpSpPr/>
            <p:nvPr/>
          </p:nvGrpSpPr>
          <p:grpSpPr>
            <a:xfrm>
              <a:off x="1107015" y="2857044"/>
              <a:ext cx="570283" cy="355566"/>
              <a:chOff x="2351584" y="2348880"/>
              <a:chExt cx="936104" cy="583652"/>
            </a:xfrm>
          </p:grpSpPr>
          <p:sp>
            <p:nvSpPr>
              <p:cNvPr id="394" name="台形 393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395" name="台形 394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</p:grpSp>
      <p:sp>
        <p:nvSpPr>
          <p:cNvPr id="278" name="テキスト ボックス 277"/>
          <p:cNvSpPr txBox="1"/>
          <p:nvPr/>
        </p:nvSpPr>
        <p:spPr>
          <a:xfrm>
            <a:off x="7845111" y="1868944"/>
            <a:ext cx="492443" cy="9040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" dirty="0" smtClean="0"/>
              <a:t>一の位</a:t>
            </a:r>
            <a:endParaRPr kumimoji="1" lang="ja-JP" altLang="en-US" sz="2000" dirty="0"/>
          </a:p>
        </p:txBody>
      </p:sp>
      <p:sp>
        <p:nvSpPr>
          <p:cNvPr id="279" name="テキスト ボックス 278"/>
          <p:cNvSpPr txBox="1"/>
          <p:nvPr/>
        </p:nvSpPr>
        <p:spPr>
          <a:xfrm>
            <a:off x="7179302" y="1868944"/>
            <a:ext cx="492443" cy="9040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" dirty="0" smtClean="0"/>
              <a:t>十の位</a:t>
            </a:r>
            <a:endParaRPr kumimoji="1" lang="ja-JP" altLang="en-US" sz="2000" dirty="0"/>
          </a:p>
        </p:txBody>
      </p:sp>
      <p:sp>
        <p:nvSpPr>
          <p:cNvPr id="280" name="テキスト ボックス 279"/>
          <p:cNvSpPr txBox="1"/>
          <p:nvPr/>
        </p:nvSpPr>
        <p:spPr>
          <a:xfrm>
            <a:off x="6513494" y="1868944"/>
            <a:ext cx="492443" cy="9040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" dirty="0" smtClean="0"/>
              <a:t>百の位</a:t>
            </a:r>
            <a:endParaRPr kumimoji="1" lang="ja-JP" altLang="en-US" sz="2000" dirty="0"/>
          </a:p>
        </p:txBody>
      </p:sp>
      <p:sp>
        <p:nvSpPr>
          <p:cNvPr id="281" name="テキスト ボックス 280"/>
          <p:cNvSpPr txBox="1"/>
          <p:nvPr/>
        </p:nvSpPr>
        <p:spPr>
          <a:xfrm>
            <a:off x="5847686" y="1868944"/>
            <a:ext cx="492443" cy="9040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" dirty="0" smtClean="0"/>
              <a:t>千の位</a:t>
            </a:r>
            <a:endParaRPr kumimoji="1" lang="ja-JP" altLang="en-US" sz="2000" dirty="0"/>
          </a:p>
        </p:txBody>
      </p:sp>
      <p:sp>
        <p:nvSpPr>
          <p:cNvPr id="282" name="テキスト ボックス 281"/>
          <p:cNvSpPr txBox="1"/>
          <p:nvPr/>
        </p:nvSpPr>
        <p:spPr>
          <a:xfrm>
            <a:off x="5181878" y="1868944"/>
            <a:ext cx="492443" cy="9040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" dirty="0" smtClean="0"/>
              <a:t>万の位</a:t>
            </a:r>
            <a:endParaRPr kumimoji="1" lang="ja-JP" altLang="en-US" sz="2000" dirty="0"/>
          </a:p>
        </p:txBody>
      </p:sp>
      <p:sp>
        <p:nvSpPr>
          <p:cNvPr id="283" name="テキスト ボックス 282"/>
          <p:cNvSpPr txBox="1"/>
          <p:nvPr/>
        </p:nvSpPr>
        <p:spPr>
          <a:xfrm>
            <a:off x="4516070" y="1642844"/>
            <a:ext cx="492443" cy="11301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" dirty="0" smtClean="0"/>
              <a:t>十万の位</a:t>
            </a:r>
            <a:endParaRPr kumimoji="1" lang="ja-JP" altLang="en-US" sz="2000" dirty="0"/>
          </a:p>
        </p:txBody>
      </p:sp>
      <p:sp>
        <p:nvSpPr>
          <p:cNvPr id="284" name="テキスト ボックス 283"/>
          <p:cNvSpPr txBox="1"/>
          <p:nvPr/>
        </p:nvSpPr>
        <p:spPr>
          <a:xfrm>
            <a:off x="3850262" y="1642844"/>
            <a:ext cx="492443" cy="11301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" dirty="0" smtClean="0"/>
              <a:t>百万の位</a:t>
            </a:r>
            <a:endParaRPr kumimoji="1" lang="ja-JP" altLang="en-US" sz="2000" dirty="0"/>
          </a:p>
        </p:txBody>
      </p:sp>
      <p:sp>
        <p:nvSpPr>
          <p:cNvPr id="285" name="テキスト ボックス 284"/>
          <p:cNvSpPr txBox="1"/>
          <p:nvPr/>
        </p:nvSpPr>
        <p:spPr>
          <a:xfrm>
            <a:off x="3184454" y="1642844"/>
            <a:ext cx="492443" cy="11301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" dirty="0" smtClean="0"/>
              <a:t>千万の位</a:t>
            </a:r>
            <a:endParaRPr kumimoji="1" lang="ja-JP" alt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1" name="テキスト ボックス 290"/>
              <p:cNvSpPr txBox="1"/>
              <p:nvPr/>
            </p:nvSpPr>
            <p:spPr>
              <a:xfrm>
                <a:off x="8992032" y="1481537"/>
                <a:ext cx="928524" cy="1312667"/>
              </a:xfrm>
              <a:prstGeom prst="rect">
                <a:avLst/>
              </a:prstGeom>
              <a:noFill/>
            </p:spPr>
            <p:txBody>
              <a:bodyPr vert="horz"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ja-JP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sz="200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ja-JP" sz="2000" i="1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kumimoji="1" lang="en-US" altLang="ja-JP" sz="2000" dirty="0" smtClean="0"/>
              </a:p>
              <a:p>
                <a:pPr algn="ctr"/>
                <a:r>
                  <a:rPr kumimoji="1" lang="ja-JP" altLang="en-US" sz="2000" dirty="0" smtClean="0"/>
                  <a:t>の</a:t>
                </a:r>
                <a:endParaRPr kumimoji="1" lang="en-US" altLang="ja-JP" sz="2000" dirty="0" smtClean="0"/>
              </a:p>
              <a:p>
                <a:pPr algn="ctr"/>
                <a:r>
                  <a:rPr kumimoji="1" lang="ja-JP" altLang="en-US" sz="2000" dirty="0" smtClean="0"/>
                  <a:t>位</a:t>
                </a:r>
                <a:endParaRPr kumimoji="1" lang="ja-JP" altLang="en-US" sz="2000" dirty="0"/>
              </a:p>
            </p:txBody>
          </p:sp>
        </mc:Choice>
        <mc:Fallback xmlns="">
          <p:sp>
            <p:nvSpPr>
              <p:cNvPr id="291" name="テキスト ボックス 29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2032" y="1481537"/>
                <a:ext cx="928524" cy="1312667"/>
              </a:xfrm>
              <a:prstGeom prst="rect">
                <a:avLst/>
              </a:prstGeom>
              <a:blipFill rotWithShape="0">
                <a:blip r:embed="rId3"/>
                <a:stretch>
                  <a:fillRect b="-418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2" name="テキスト ボックス 291"/>
              <p:cNvSpPr txBox="1"/>
              <p:nvPr/>
            </p:nvSpPr>
            <p:spPr>
              <a:xfrm>
                <a:off x="8572921" y="1625461"/>
                <a:ext cx="452365" cy="1140953"/>
              </a:xfrm>
              <a:prstGeom prst="rect">
                <a:avLst/>
              </a:prstGeom>
              <a:noFill/>
            </p:spPr>
            <p:txBody>
              <a:bodyPr vert="horz"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ja-JP" altLang="en-US" i="1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kumimoji="1" lang="en-US" altLang="ja-JP" sz="2000" dirty="0" smtClean="0"/>
              </a:p>
              <a:p>
                <a:pPr algn="ctr"/>
                <a:r>
                  <a:rPr kumimoji="1" lang="ja-JP" altLang="en-US" sz="2000" dirty="0" smtClean="0"/>
                  <a:t>の</a:t>
                </a:r>
                <a:endParaRPr kumimoji="1" lang="en-US" altLang="ja-JP" sz="2000" dirty="0" smtClean="0"/>
              </a:p>
              <a:p>
                <a:pPr algn="ctr"/>
                <a:r>
                  <a:rPr kumimoji="1" lang="ja-JP" altLang="en-US" sz="2000" dirty="0" smtClean="0"/>
                  <a:t>位</a:t>
                </a:r>
                <a:endParaRPr kumimoji="1" lang="ja-JP" altLang="en-US" sz="2000" dirty="0"/>
              </a:p>
            </p:txBody>
          </p:sp>
        </mc:Choice>
        <mc:Fallback xmlns="">
          <p:sp>
            <p:nvSpPr>
              <p:cNvPr id="292" name="テキスト ボックス 2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72921" y="1625461"/>
                <a:ext cx="452365" cy="1140953"/>
              </a:xfrm>
              <a:prstGeom prst="rect">
                <a:avLst/>
              </a:prstGeom>
              <a:blipFill rotWithShape="0">
                <a:blip r:embed="rId4"/>
                <a:stretch>
                  <a:fillRect l="-12000" r="-12000" b="-695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3" name="テキスト ボックス 292"/>
              <p:cNvSpPr txBox="1"/>
              <p:nvPr/>
            </p:nvSpPr>
            <p:spPr>
              <a:xfrm>
                <a:off x="9629674" y="1476534"/>
                <a:ext cx="928524" cy="1312667"/>
              </a:xfrm>
              <a:prstGeom prst="rect">
                <a:avLst/>
              </a:prstGeom>
              <a:noFill/>
            </p:spPr>
            <p:txBody>
              <a:bodyPr vert="horz"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ja-JP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sz="200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ja-JP" sz="2000" i="1">
                              <a:latin typeface="Cambria Math" panose="02040503050406030204" pitchFamily="18" charset="0"/>
                            </a:rPr>
                            <m:t>1000</m:t>
                          </m:r>
                        </m:den>
                      </m:f>
                    </m:oMath>
                  </m:oMathPara>
                </a14:m>
                <a:endParaRPr kumimoji="1" lang="en-US" altLang="ja-JP" sz="2000" dirty="0" smtClean="0"/>
              </a:p>
              <a:p>
                <a:pPr algn="ctr"/>
                <a:r>
                  <a:rPr kumimoji="1" lang="ja-JP" altLang="en-US" sz="2000" dirty="0" smtClean="0"/>
                  <a:t>の</a:t>
                </a:r>
                <a:endParaRPr kumimoji="1" lang="en-US" altLang="ja-JP" sz="2000" dirty="0" smtClean="0"/>
              </a:p>
              <a:p>
                <a:pPr algn="ctr"/>
                <a:r>
                  <a:rPr kumimoji="1" lang="ja-JP" altLang="en-US" sz="2000" dirty="0" smtClean="0"/>
                  <a:t>位</a:t>
                </a:r>
                <a:endParaRPr kumimoji="1" lang="ja-JP" altLang="en-US" sz="2000" dirty="0"/>
              </a:p>
            </p:txBody>
          </p:sp>
        </mc:Choice>
        <mc:Fallback xmlns="">
          <p:sp>
            <p:nvSpPr>
              <p:cNvPr id="293" name="テキスト ボックス 2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29674" y="1476534"/>
                <a:ext cx="928524" cy="1312667"/>
              </a:xfrm>
              <a:prstGeom prst="rect">
                <a:avLst/>
              </a:prstGeom>
              <a:blipFill rotWithShape="0">
                <a:blip r:embed="rId5"/>
                <a:stretch>
                  <a:fillRect b="-370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4" name="テキスト ボックス 293"/>
              <p:cNvSpPr txBox="1"/>
              <p:nvPr/>
            </p:nvSpPr>
            <p:spPr>
              <a:xfrm>
                <a:off x="10307629" y="1489667"/>
                <a:ext cx="928524" cy="1312667"/>
              </a:xfrm>
              <a:prstGeom prst="rect">
                <a:avLst/>
              </a:prstGeom>
              <a:noFill/>
            </p:spPr>
            <p:txBody>
              <a:bodyPr vert="horz"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ja-JP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sz="200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ja-JP" sz="2000" i="1">
                              <a:latin typeface="Cambria Math" panose="02040503050406030204" pitchFamily="18" charset="0"/>
                            </a:rPr>
                            <m:t>10000</m:t>
                          </m:r>
                        </m:den>
                      </m:f>
                    </m:oMath>
                  </m:oMathPara>
                </a14:m>
                <a:endParaRPr kumimoji="1" lang="en-US" altLang="ja-JP" sz="2000" dirty="0" smtClean="0"/>
              </a:p>
              <a:p>
                <a:pPr algn="ctr"/>
                <a:r>
                  <a:rPr kumimoji="1" lang="ja-JP" altLang="en-US" sz="2000" dirty="0" smtClean="0"/>
                  <a:t>の</a:t>
                </a:r>
                <a:endParaRPr kumimoji="1" lang="en-US" altLang="ja-JP" sz="2000" dirty="0" smtClean="0"/>
              </a:p>
              <a:p>
                <a:pPr algn="ctr"/>
                <a:r>
                  <a:rPr kumimoji="1" lang="ja-JP" altLang="en-US" sz="2000" dirty="0" smtClean="0"/>
                  <a:t>位</a:t>
                </a:r>
                <a:endParaRPr kumimoji="1" lang="ja-JP" altLang="en-US" sz="2000" dirty="0"/>
              </a:p>
            </p:txBody>
          </p:sp>
        </mc:Choice>
        <mc:Fallback xmlns="">
          <p:sp>
            <p:nvSpPr>
              <p:cNvPr id="294" name="テキスト ボックス 2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07629" y="1489667"/>
                <a:ext cx="928524" cy="1312667"/>
              </a:xfrm>
              <a:prstGeom prst="rect">
                <a:avLst/>
              </a:prstGeom>
              <a:blipFill rotWithShape="0">
                <a:blip r:embed="rId6"/>
                <a:stretch>
                  <a:fillRect b="-370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689829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8" grpId="0"/>
      <p:bldP spid="279" grpId="0"/>
      <p:bldP spid="280" grpId="0"/>
      <p:bldP spid="281" grpId="0"/>
      <p:bldP spid="282" grpId="0"/>
      <p:bldP spid="283" grpId="0"/>
      <p:bldP spid="284" grpId="0"/>
      <p:bldP spid="285" grpId="0"/>
      <p:bldP spid="291" grpId="0"/>
      <p:bldP spid="292" grpId="0"/>
      <p:bldP spid="293" grpId="0"/>
      <p:bldP spid="29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角丸四角形 17"/>
          <p:cNvSpPr/>
          <p:nvPr/>
        </p:nvSpPr>
        <p:spPr>
          <a:xfrm>
            <a:off x="1343472" y="260648"/>
            <a:ext cx="2304256" cy="792088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 w="28575">
            <a:solidFill>
              <a:srgbClr val="92D05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kumimoji="0" lang="ja-JP" altLang="en-US" sz="3200" b="1" kern="0" dirty="0" smtClean="0">
                <a:solidFill>
                  <a:schemeClr val="bg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そろばん</a:t>
            </a:r>
            <a:endParaRPr kumimoji="0" lang="ja-JP" altLang="en-US" sz="3200" b="1" kern="0" dirty="0">
              <a:solidFill>
                <a:schemeClr val="bg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23" name="グループ化 22"/>
          <p:cNvGrpSpPr/>
          <p:nvPr/>
        </p:nvGrpSpPr>
        <p:grpSpPr>
          <a:xfrm>
            <a:off x="3731740" y="485172"/>
            <a:ext cx="468052" cy="291826"/>
            <a:chOff x="2351584" y="2348880"/>
            <a:chExt cx="936104" cy="583652"/>
          </a:xfrm>
        </p:grpSpPr>
        <p:sp>
          <p:nvSpPr>
            <p:cNvPr id="24" name="台形 23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5" name="台形 24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380" name="正方形/長方形 379"/>
          <p:cNvSpPr/>
          <p:nvPr/>
        </p:nvSpPr>
        <p:spPr>
          <a:xfrm rot="5400000">
            <a:off x="60672" y="3657435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8" name="正方形/長方形 67"/>
          <p:cNvSpPr/>
          <p:nvPr/>
        </p:nvSpPr>
        <p:spPr>
          <a:xfrm rot="5400000">
            <a:off x="9450653" y="3650181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35" name="グループ化 34"/>
          <p:cNvGrpSpPr/>
          <p:nvPr/>
        </p:nvGrpSpPr>
        <p:grpSpPr>
          <a:xfrm>
            <a:off x="10496996" y="3653741"/>
            <a:ext cx="570283" cy="355566"/>
            <a:chOff x="2351584" y="2348880"/>
            <a:chExt cx="936104" cy="583652"/>
          </a:xfrm>
        </p:grpSpPr>
        <p:sp>
          <p:nvSpPr>
            <p:cNvPr id="36" name="台形 35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7" name="台形 36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38" name="グループ化 37"/>
          <p:cNvGrpSpPr/>
          <p:nvPr/>
        </p:nvGrpSpPr>
        <p:grpSpPr>
          <a:xfrm>
            <a:off x="10496996" y="4014554"/>
            <a:ext cx="570283" cy="355566"/>
            <a:chOff x="2351584" y="2348880"/>
            <a:chExt cx="936104" cy="583652"/>
          </a:xfrm>
        </p:grpSpPr>
        <p:sp>
          <p:nvSpPr>
            <p:cNvPr id="39" name="台形 38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0" name="台形 39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41" name="グループ化 40"/>
          <p:cNvGrpSpPr/>
          <p:nvPr/>
        </p:nvGrpSpPr>
        <p:grpSpPr>
          <a:xfrm>
            <a:off x="10496996" y="4374594"/>
            <a:ext cx="570283" cy="355566"/>
            <a:chOff x="2351584" y="2348880"/>
            <a:chExt cx="936104" cy="583652"/>
          </a:xfrm>
        </p:grpSpPr>
        <p:sp>
          <p:nvSpPr>
            <p:cNvPr id="42" name="台形 41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3" name="台形 42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44" name="グループ化 43"/>
          <p:cNvGrpSpPr/>
          <p:nvPr/>
        </p:nvGrpSpPr>
        <p:grpSpPr>
          <a:xfrm>
            <a:off x="10496996" y="4733908"/>
            <a:ext cx="570283" cy="355566"/>
            <a:chOff x="2351584" y="2348880"/>
            <a:chExt cx="936104" cy="583652"/>
          </a:xfrm>
        </p:grpSpPr>
        <p:sp>
          <p:nvSpPr>
            <p:cNvPr id="45" name="台形 44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6" name="台形 45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50" name="グループ化 49"/>
          <p:cNvGrpSpPr/>
          <p:nvPr/>
        </p:nvGrpSpPr>
        <p:grpSpPr>
          <a:xfrm>
            <a:off x="10496996" y="2413806"/>
            <a:ext cx="570283" cy="355566"/>
            <a:chOff x="2351584" y="2348880"/>
            <a:chExt cx="936104" cy="583652"/>
          </a:xfrm>
        </p:grpSpPr>
        <p:sp>
          <p:nvSpPr>
            <p:cNvPr id="51" name="台形 50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52" name="台形 51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66" name="正方形/長方形 65"/>
          <p:cNvSpPr/>
          <p:nvPr/>
        </p:nvSpPr>
        <p:spPr>
          <a:xfrm rot="5400000">
            <a:off x="8782187" y="3650181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13" name="グループ化 12"/>
          <p:cNvGrpSpPr/>
          <p:nvPr/>
        </p:nvGrpSpPr>
        <p:grpSpPr>
          <a:xfrm>
            <a:off x="9828530" y="3649451"/>
            <a:ext cx="570283" cy="1435733"/>
            <a:chOff x="9828530" y="3649451"/>
            <a:chExt cx="570283" cy="1435733"/>
          </a:xfrm>
        </p:grpSpPr>
        <p:grpSp>
          <p:nvGrpSpPr>
            <p:cNvPr id="67" name="グループ化 66"/>
            <p:cNvGrpSpPr/>
            <p:nvPr/>
          </p:nvGrpSpPr>
          <p:grpSpPr>
            <a:xfrm>
              <a:off x="9828530" y="3649451"/>
              <a:ext cx="570283" cy="355566"/>
              <a:chOff x="2351584" y="2348880"/>
              <a:chExt cx="936104" cy="583652"/>
            </a:xfrm>
          </p:grpSpPr>
          <p:sp>
            <p:nvSpPr>
              <p:cNvPr id="69" name="台形 68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71" name="台形 70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72" name="グループ化 71"/>
            <p:cNvGrpSpPr/>
            <p:nvPr/>
          </p:nvGrpSpPr>
          <p:grpSpPr>
            <a:xfrm>
              <a:off x="9828530" y="4010264"/>
              <a:ext cx="570283" cy="355566"/>
              <a:chOff x="2351584" y="2348880"/>
              <a:chExt cx="936104" cy="583652"/>
            </a:xfrm>
          </p:grpSpPr>
          <p:sp>
            <p:nvSpPr>
              <p:cNvPr id="73" name="台形 72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74" name="台形 73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75" name="グループ化 74"/>
            <p:cNvGrpSpPr/>
            <p:nvPr/>
          </p:nvGrpSpPr>
          <p:grpSpPr>
            <a:xfrm>
              <a:off x="9828530" y="4370304"/>
              <a:ext cx="570283" cy="355566"/>
              <a:chOff x="2351584" y="2348880"/>
              <a:chExt cx="936104" cy="583652"/>
            </a:xfrm>
          </p:grpSpPr>
          <p:sp>
            <p:nvSpPr>
              <p:cNvPr id="77" name="台形 76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78" name="台形 77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79" name="グループ化 78"/>
            <p:cNvGrpSpPr/>
            <p:nvPr/>
          </p:nvGrpSpPr>
          <p:grpSpPr>
            <a:xfrm>
              <a:off x="9828530" y="4729618"/>
              <a:ext cx="570283" cy="355566"/>
              <a:chOff x="2351584" y="2348880"/>
              <a:chExt cx="936104" cy="583652"/>
            </a:xfrm>
          </p:grpSpPr>
          <p:sp>
            <p:nvSpPr>
              <p:cNvPr id="80" name="台形 79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81" name="台形 80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</p:grpSp>
      <p:grpSp>
        <p:nvGrpSpPr>
          <p:cNvPr id="82" name="グループ化 81"/>
          <p:cNvGrpSpPr/>
          <p:nvPr/>
        </p:nvGrpSpPr>
        <p:grpSpPr>
          <a:xfrm>
            <a:off x="9828530" y="2420888"/>
            <a:ext cx="570283" cy="355566"/>
            <a:chOff x="2351584" y="2348880"/>
            <a:chExt cx="936104" cy="583652"/>
          </a:xfrm>
        </p:grpSpPr>
        <p:sp>
          <p:nvSpPr>
            <p:cNvPr id="83" name="台形 82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84" name="台形 83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85" name="正方形/長方形 84"/>
          <p:cNvSpPr/>
          <p:nvPr/>
        </p:nvSpPr>
        <p:spPr>
          <a:xfrm rot="5400000">
            <a:off x="8129109" y="3654477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12" name="グループ化 11"/>
          <p:cNvGrpSpPr/>
          <p:nvPr/>
        </p:nvGrpSpPr>
        <p:grpSpPr>
          <a:xfrm>
            <a:off x="9175452" y="3648725"/>
            <a:ext cx="570283" cy="1076419"/>
            <a:chOff x="9175452" y="3648725"/>
            <a:chExt cx="570283" cy="1076419"/>
          </a:xfrm>
        </p:grpSpPr>
        <p:grpSp>
          <p:nvGrpSpPr>
            <p:cNvPr id="86" name="グループ化 85"/>
            <p:cNvGrpSpPr/>
            <p:nvPr/>
          </p:nvGrpSpPr>
          <p:grpSpPr>
            <a:xfrm>
              <a:off x="9175452" y="3648725"/>
              <a:ext cx="570283" cy="355566"/>
              <a:chOff x="2351584" y="2348880"/>
              <a:chExt cx="936104" cy="583652"/>
            </a:xfrm>
          </p:grpSpPr>
          <p:sp>
            <p:nvSpPr>
              <p:cNvPr id="87" name="台形 86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88" name="台形 87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89" name="グループ化 88"/>
            <p:cNvGrpSpPr/>
            <p:nvPr/>
          </p:nvGrpSpPr>
          <p:grpSpPr>
            <a:xfrm>
              <a:off x="9175452" y="4009538"/>
              <a:ext cx="570283" cy="355566"/>
              <a:chOff x="2351584" y="2348880"/>
              <a:chExt cx="936104" cy="583652"/>
            </a:xfrm>
          </p:grpSpPr>
          <p:sp>
            <p:nvSpPr>
              <p:cNvPr id="90" name="台形 89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91" name="台形 90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92" name="グループ化 91"/>
            <p:cNvGrpSpPr/>
            <p:nvPr/>
          </p:nvGrpSpPr>
          <p:grpSpPr>
            <a:xfrm>
              <a:off x="9175452" y="4369578"/>
              <a:ext cx="570283" cy="355566"/>
              <a:chOff x="2351584" y="2348880"/>
              <a:chExt cx="936104" cy="583652"/>
            </a:xfrm>
          </p:grpSpPr>
          <p:sp>
            <p:nvSpPr>
              <p:cNvPr id="93" name="台形 92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94" name="台形 93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</p:grpSp>
      <p:grpSp>
        <p:nvGrpSpPr>
          <p:cNvPr id="95" name="グループ化 94"/>
          <p:cNvGrpSpPr/>
          <p:nvPr/>
        </p:nvGrpSpPr>
        <p:grpSpPr>
          <a:xfrm>
            <a:off x="9175452" y="4735029"/>
            <a:ext cx="570283" cy="355566"/>
            <a:chOff x="2351584" y="2348880"/>
            <a:chExt cx="936104" cy="583652"/>
          </a:xfrm>
        </p:grpSpPr>
        <p:sp>
          <p:nvSpPr>
            <p:cNvPr id="96" name="台形 95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97" name="台形 96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98" name="グループ化 97"/>
          <p:cNvGrpSpPr/>
          <p:nvPr/>
        </p:nvGrpSpPr>
        <p:grpSpPr>
          <a:xfrm>
            <a:off x="9175452" y="2420888"/>
            <a:ext cx="570283" cy="355566"/>
            <a:chOff x="2351584" y="2348880"/>
            <a:chExt cx="936104" cy="583652"/>
          </a:xfrm>
        </p:grpSpPr>
        <p:sp>
          <p:nvSpPr>
            <p:cNvPr id="99" name="台形 98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00" name="台形 99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102" name="正方形/長方形 101"/>
          <p:cNvSpPr/>
          <p:nvPr/>
        </p:nvSpPr>
        <p:spPr>
          <a:xfrm rot="5400000">
            <a:off x="7460643" y="3654477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9" name="グループ化 8"/>
          <p:cNvGrpSpPr/>
          <p:nvPr/>
        </p:nvGrpSpPr>
        <p:grpSpPr>
          <a:xfrm>
            <a:off x="8506986" y="3648725"/>
            <a:ext cx="570283" cy="716379"/>
            <a:chOff x="8506986" y="3648725"/>
            <a:chExt cx="570283" cy="716379"/>
          </a:xfrm>
        </p:grpSpPr>
        <p:grpSp>
          <p:nvGrpSpPr>
            <p:cNvPr id="103" name="グループ化 102"/>
            <p:cNvGrpSpPr/>
            <p:nvPr/>
          </p:nvGrpSpPr>
          <p:grpSpPr>
            <a:xfrm>
              <a:off x="8506986" y="3648725"/>
              <a:ext cx="570283" cy="355566"/>
              <a:chOff x="2351584" y="2348880"/>
              <a:chExt cx="936104" cy="583652"/>
            </a:xfrm>
          </p:grpSpPr>
          <p:sp>
            <p:nvSpPr>
              <p:cNvPr id="104" name="台形 103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105" name="台形 104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106" name="グループ化 105"/>
            <p:cNvGrpSpPr/>
            <p:nvPr/>
          </p:nvGrpSpPr>
          <p:grpSpPr>
            <a:xfrm>
              <a:off x="8506986" y="4009538"/>
              <a:ext cx="570283" cy="355566"/>
              <a:chOff x="2351584" y="2348880"/>
              <a:chExt cx="936104" cy="583652"/>
            </a:xfrm>
          </p:grpSpPr>
          <p:sp>
            <p:nvSpPr>
              <p:cNvPr id="107" name="台形 106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108" name="台形 107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</p:grpSp>
      <p:grpSp>
        <p:nvGrpSpPr>
          <p:cNvPr id="109" name="グループ化 108"/>
          <p:cNvGrpSpPr/>
          <p:nvPr/>
        </p:nvGrpSpPr>
        <p:grpSpPr>
          <a:xfrm>
            <a:off x="8506986" y="4375715"/>
            <a:ext cx="570283" cy="355566"/>
            <a:chOff x="2351584" y="2348880"/>
            <a:chExt cx="936104" cy="583652"/>
          </a:xfrm>
        </p:grpSpPr>
        <p:sp>
          <p:nvSpPr>
            <p:cNvPr id="110" name="台形 109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11" name="台形 110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12" name="グループ化 111"/>
          <p:cNvGrpSpPr/>
          <p:nvPr/>
        </p:nvGrpSpPr>
        <p:grpSpPr>
          <a:xfrm>
            <a:off x="8506986" y="4735029"/>
            <a:ext cx="570283" cy="355566"/>
            <a:chOff x="2351584" y="2348880"/>
            <a:chExt cx="936104" cy="583652"/>
          </a:xfrm>
        </p:grpSpPr>
        <p:sp>
          <p:nvSpPr>
            <p:cNvPr id="113" name="台形 112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14" name="台形 113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15" name="グループ化 114"/>
          <p:cNvGrpSpPr/>
          <p:nvPr/>
        </p:nvGrpSpPr>
        <p:grpSpPr>
          <a:xfrm>
            <a:off x="8506986" y="2420888"/>
            <a:ext cx="570283" cy="355566"/>
            <a:chOff x="2351584" y="2348880"/>
            <a:chExt cx="936104" cy="583652"/>
          </a:xfrm>
        </p:grpSpPr>
        <p:sp>
          <p:nvSpPr>
            <p:cNvPr id="116" name="台形 115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17" name="台形 116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118" name="正方形/長方形 117"/>
          <p:cNvSpPr/>
          <p:nvPr/>
        </p:nvSpPr>
        <p:spPr>
          <a:xfrm rot="5400000">
            <a:off x="6777849" y="3658585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119" name="グループ化 118"/>
          <p:cNvGrpSpPr/>
          <p:nvPr/>
        </p:nvGrpSpPr>
        <p:grpSpPr>
          <a:xfrm>
            <a:off x="7824192" y="3649498"/>
            <a:ext cx="570283" cy="355566"/>
            <a:chOff x="2351584" y="2348880"/>
            <a:chExt cx="936104" cy="583652"/>
          </a:xfrm>
        </p:grpSpPr>
        <p:sp>
          <p:nvSpPr>
            <p:cNvPr id="120" name="台形 119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21" name="台形 120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22" name="グループ化 121"/>
          <p:cNvGrpSpPr/>
          <p:nvPr/>
        </p:nvGrpSpPr>
        <p:grpSpPr>
          <a:xfrm>
            <a:off x="7824192" y="4019783"/>
            <a:ext cx="570283" cy="355566"/>
            <a:chOff x="2351584" y="2348880"/>
            <a:chExt cx="936104" cy="583652"/>
          </a:xfrm>
        </p:grpSpPr>
        <p:sp>
          <p:nvSpPr>
            <p:cNvPr id="123" name="台形 122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24" name="台形 123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25" name="グループ化 124"/>
          <p:cNvGrpSpPr/>
          <p:nvPr/>
        </p:nvGrpSpPr>
        <p:grpSpPr>
          <a:xfrm>
            <a:off x="7824192" y="4379823"/>
            <a:ext cx="570283" cy="355566"/>
            <a:chOff x="2351584" y="2348880"/>
            <a:chExt cx="936104" cy="583652"/>
          </a:xfrm>
        </p:grpSpPr>
        <p:sp>
          <p:nvSpPr>
            <p:cNvPr id="126" name="台形 125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27" name="台形 126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28" name="グループ化 127"/>
          <p:cNvGrpSpPr/>
          <p:nvPr/>
        </p:nvGrpSpPr>
        <p:grpSpPr>
          <a:xfrm>
            <a:off x="7824192" y="4739137"/>
            <a:ext cx="570283" cy="355566"/>
            <a:chOff x="2351584" y="2348880"/>
            <a:chExt cx="936104" cy="583652"/>
          </a:xfrm>
        </p:grpSpPr>
        <p:sp>
          <p:nvSpPr>
            <p:cNvPr id="129" name="台形 128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30" name="台形 129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31" name="グループ化 130"/>
          <p:cNvGrpSpPr/>
          <p:nvPr/>
        </p:nvGrpSpPr>
        <p:grpSpPr>
          <a:xfrm>
            <a:off x="7824192" y="2420888"/>
            <a:ext cx="570283" cy="355566"/>
            <a:chOff x="2351584" y="2348880"/>
            <a:chExt cx="936104" cy="583652"/>
          </a:xfrm>
        </p:grpSpPr>
        <p:sp>
          <p:nvSpPr>
            <p:cNvPr id="132" name="台形 131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33" name="台形 132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134" name="正方形/長方形 133"/>
          <p:cNvSpPr/>
          <p:nvPr/>
        </p:nvSpPr>
        <p:spPr>
          <a:xfrm rot="5400000">
            <a:off x="6109383" y="3658585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135" name="グループ化 134"/>
          <p:cNvGrpSpPr/>
          <p:nvPr/>
        </p:nvGrpSpPr>
        <p:grpSpPr>
          <a:xfrm>
            <a:off x="7155726" y="3658970"/>
            <a:ext cx="570283" cy="355566"/>
            <a:chOff x="2351584" y="2348880"/>
            <a:chExt cx="936104" cy="583652"/>
          </a:xfrm>
        </p:grpSpPr>
        <p:sp>
          <p:nvSpPr>
            <p:cNvPr id="136" name="台形 135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37" name="台形 136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38" name="グループ化 137"/>
          <p:cNvGrpSpPr/>
          <p:nvPr/>
        </p:nvGrpSpPr>
        <p:grpSpPr>
          <a:xfrm>
            <a:off x="7155726" y="4019783"/>
            <a:ext cx="570283" cy="355566"/>
            <a:chOff x="2351584" y="2348880"/>
            <a:chExt cx="936104" cy="583652"/>
          </a:xfrm>
        </p:grpSpPr>
        <p:sp>
          <p:nvSpPr>
            <p:cNvPr id="139" name="台形 138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40" name="台形 139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41" name="グループ化 140"/>
          <p:cNvGrpSpPr/>
          <p:nvPr/>
        </p:nvGrpSpPr>
        <p:grpSpPr>
          <a:xfrm>
            <a:off x="7155726" y="4379823"/>
            <a:ext cx="570283" cy="355566"/>
            <a:chOff x="2351584" y="2348880"/>
            <a:chExt cx="936104" cy="583652"/>
          </a:xfrm>
        </p:grpSpPr>
        <p:sp>
          <p:nvSpPr>
            <p:cNvPr id="142" name="台形 141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43" name="台形 142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44" name="グループ化 143"/>
          <p:cNvGrpSpPr/>
          <p:nvPr/>
        </p:nvGrpSpPr>
        <p:grpSpPr>
          <a:xfrm>
            <a:off x="7155726" y="4739137"/>
            <a:ext cx="570283" cy="355566"/>
            <a:chOff x="2351584" y="2348880"/>
            <a:chExt cx="936104" cy="583652"/>
          </a:xfrm>
        </p:grpSpPr>
        <p:sp>
          <p:nvSpPr>
            <p:cNvPr id="145" name="台形 144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46" name="台形 145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47" name="グループ化 146"/>
          <p:cNvGrpSpPr/>
          <p:nvPr/>
        </p:nvGrpSpPr>
        <p:grpSpPr>
          <a:xfrm>
            <a:off x="7155726" y="2420888"/>
            <a:ext cx="570283" cy="355566"/>
            <a:chOff x="2351584" y="2348880"/>
            <a:chExt cx="936104" cy="583652"/>
          </a:xfrm>
        </p:grpSpPr>
        <p:sp>
          <p:nvSpPr>
            <p:cNvPr id="148" name="台形 147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49" name="台形 148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150" name="正方形/長方形 149"/>
          <p:cNvSpPr/>
          <p:nvPr/>
        </p:nvSpPr>
        <p:spPr>
          <a:xfrm rot="5400000">
            <a:off x="5456305" y="3650181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6502648" y="3649451"/>
            <a:ext cx="570283" cy="1435733"/>
            <a:chOff x="6502648" y="3649451"/>
            <a:chExt cx="570283" cy="1435733"/>
          </a:xfrm>
        </p:grpSpPr>
        <p:grpSp>
          <p:nvGrpSpPr>
            <p:cNvPr id="151" name="グループ化 150"/>
            <p:cNvGrpSpPr/>
            <p:nvPr/>
          </p:nvGrpSpPr>
          <p:grpSpPr>
            <a:xfrm>
              <a:off x="6502648" y="3649451"/>
              <a:ext cx="570283" cy="355566"/>
              <a:chOff x="2351584" y="2348880"/>
              <a:chExt cx="936104" cy="583652"/>
            </a:xfrm>
          </p:grpSpPr>
          <p:sp>
            <p:nvSpPr>
              <p:cNvPr id="152" name="台形 151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153" name="台形 152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154" name="グループ化 153"/>
            <p:cNvGrpSpPr/>
            <p:nvPr/>
          </p:nvGrpSpPr>
          <p:grpSpPr>
            <a:xfrm>
              <a:off x="6502648" y="4010264"/>
              <a:ext cx="570283" cy="355566"/>
              <a:chOff x="2351584" y="2348880"/>
              <a:chExt cx="936104" cy="583652"/>
            </a:xfrm>
          </p:grpSpPr>
          <p:sp>
            <p:nvSpPr>
              <p:cNvPr id="155" name="台形 154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156" name="台形 155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157" name="グループ化 156"/>
            <p:cNvGrpSpPr/>
            <p:nvPr/>
          </p:nvGrpSpPr>
          <p:grpSpPr>
            <a:xfrm>
              <a:off x="6502648" y="4370304"/>
              <a:ext cx="570283" cy="355566"/>
              <a:chOff x="2351584" y="2348880"/>
              <a:chExt cx="936104" cy="583652"/>
            </a:xfrm>
          </p:grpSpPr>
          <p:sp>
            <p:nvSpPr>
              <p:cNvPr id="158" name="台形 157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159" name="台形 158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160" name="グループ化 159"/>
            <p:cNvGrpSpPr/>
            <p:nvPr/>
          </p:nvGrpSpPr>
          <p:grpSpPr>
            <a:xfrm>
              <a:off x="6502648" y="4729618"/>
              <a:ext cx="570283" cy="355566"/>
              <a:chOff x="2351584" y="2348880"/>
              <a:chExt cx="936104" cy="583652"/>
            </a:xfrm>
          </p:grpSpPr>
          <p:sp>
            <p:nvSpPr>
              <p:cNvPr id="161" name="台形 160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162" name="台形 161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</p:grpSp>
      <p:grpSp>
        <p:nvGrpSpPr>
          <p:cNvPr id="163" name="グループ化 162"/>
          <p:cNvGrpSpPr/>
          <p:nvPr/>
        </p:nvGrpSpPr>
        <p:grpSpPr>
          <a:xfrm>
            <a:off x="6502648" y="2413806"/>
            <a:ext cx="570283" cy="355566"/>
            <a:chOff x="2351584" y="2348880"/>
            <a:chExt cx="936104" cy="583652"/>
          </a:xfrm>
        </p:grpSpPr>
        <p:sp>
          <p:nvSpPr>
            <p:cNvPr id="164" name="台形 163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65" name="台形 164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166" name="正方形/長方形 165"/>
          <p:cNvSpPr/>
          <p:nvPr/>
        </p:nvSpPr>
        <p:spPr>
          <a:xfrm rot="5400000">
            <a:off x="4787839" y="3650181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6" name="グループ化 5"/>
          <p:cNvGrpSpPr/>
          <p:nvPr/>
        </p:nvGrpSpPr>
        <p:grpSpPr>
          <a:xfrm>
            <a:off x="5834182" y="3648725"/>
            <a:ext cx="570283" cy="1076419"/>
            <a:chOff x="5834182" y="3648725"/>
            <a:chExt cx="570283" cy="1076419"/>
          </a:xfrm>
        </p:grpSpPr>
        <p:grpSp>
          <p:nvGrpSpPr>
            <p:cNvPr id="167" name="グループ化 166"/>
            <p:cNvGrpSpPr/>
            <p:nvPr/>
          </p:nvGrpSpPr>
          <p:grpSpPr>
            <a:xfrm>
              <a:off x="5834182" y="3648725"/>
              <a:ext cx="570283" cy="355566"/>
              <a:chOff x="2351584" y="2348880"/>
              <a:chExt cx="936104" cy="583652"/>
            </a:xfrm>
          </p:grpSpPr>
          <p:sp>
            <p:nvSpPr>
              <p:cNvPr id="168" name="台形 167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169" name="台形 168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170" name="グループ化 169"/>
            <p:cNvGrpSpPr/>
            <p:nvPr/>
          </p:nvGrpSpPr>
          <p:grpSpPr>
            <a:xfrm>
              <a:off x="5834182" y="4009538"/>
              <a:ext cx="570283" cy="355566"/>
              <a:chOff x="2351584" y="2348880"/>
              <a:chExt cx="936104" cy="583652"/>
            </a:xfrm>
          </p:grpSpPr>
          <p:sp>
            <p:nvSpPr>
              <p:cNvPr id="171" name="台形 170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172" name="台形 171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173" name="グループ化 172"/>
            <p:cNvGrpSpPr/>
            <p:nvPr/>
          </p:nvGrpSpPr>
          <p:grpSpPr>
            <a:xfrm>
              <a:off x="5834182" y="4369578"/>
              <a:ext cx="570283" cy="355566"/>
              <a:chOff x="2351584" y="2348880"/>
              <a:chExt cx="936104" cy="583652"/>
            </a:xfrm>
          </p:grpSpPr>
          <p:sp>
            <p:nvSpPr>
              <p:cNvPr id="174" name="台形 173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175" name="台形 174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</p:grpSp>
      <p:grpSp>
        <p:nvGrpSpPr>
          <p:cNvPr id="176" name="グループ化 175"/>
          <p:cNvGrpSpPr/>
          <p:nvPr/>
        </p:nvGrpSpPr>
        <p:grpSpPr>
          <a:xfrm>
            <a:off x="5834182" y="4733908"/>
            <a:ext cx="570283" cy="355566"/>
            <a:chOff x="2351584" y="2348880"/>
            <a:chExt cx="936104" cy="583652"/>
          </a:xfrm>
        </p:grpSpPr>
        <p:sp>
          <p:nvSpPr>
            <p:cNvPr id="177" name="台形 176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78" name="台形 177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79" name="グループ化 178"/>
          <p:cNvGrpSpPr/>
          <p:nvPr/>
        </p:nvGrpSpPr>
        <p:grpSpPr>
          <a:xfrm>
            <a:off x="5834182" y="2413806"/>
            <a:ext cx="570283" cy="355566"/>
            <a:chOff x="2351584" y="2348880"/>
            <a:chExt cx="936104" cy="583652"/>
          </a:xfrm>
        </p:grpSpPr>
        <p:sp>
          <p:nvSpPr>
            <p:cNvPr id="180" name="台形 179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81" name="台形 180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182" name="正方形/長方形 181"/>
          <p:cNvSpPr/>
          <p:nvPr/>
        </p:nvSpPr>
        <p:spPr>
          <a:xfrm rot="5400000">
            <a:off x="4083961" y="3650181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5130304" y="3648725"/>
            <a:ext cx="570283" cy="716379"/>
            <a:chOff x="5130304" y="3648725"/>
            <a:chExt cx="570283" cy="716379"/>
          </a:xfrm>
        </p:grpSpPr>
        <p:grpSp>
          <p:nvGrpSpPr>
            <p:cNvPr id="183" name="グループ化 182"/>
            <p:cNvGrpSpPr/>
            <p:nvPr/>
          </p:nvGrpSpPr>
          <p:grpSpPr>
            <a:xfrm>
              <a:off x="5130304" y="3648725"/>
              <a:ext cx="570283" cy="355566"/>
              <a:chOff x="2351584" y="2348880"/>
              <a:chExt cx="936104" cy="583652"/>
            </a:xfrm>
          </p:grpSpPr>
          <p:sp>
            <p:nvSpPr>
              <p:cNvPr id="184" name="台形 183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185" name="台形 184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186" name="グループ化 185"/>
            <p:cNvGrpSpPr/>
            <p:nvPr/>
          </p:nvGrpSpPr>
          <p:grpSpPr>
            <a:xfrm>
              <a:off x="5130304" y="4009538"/>
              <a:ext cx="570283" cy="355566"/>
              <a:chOff x="2351584" y="2348880"/>
              <a:chExt cx="936104" cy="583652"/>
            </a:xfrm>
          </p:grpSpPr>
          <p:sp>
            <p:nvSpPr>
              <p:cNvPr id="187" name="台形 186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188" name="台形 187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</p:grpSp>
      <p:grpSp>
        <p:nvGrpSpPr>
          <p:cNvPr id="189" name="グループ化 188"/>
          <p:cNvGrpSpPr/>
          <p:nvPr/>
        </p:nvGrpSpPr>
        <p:grpSpPr>
          <a:xfrm>
            <a:off x="5130304" y="4374594"/>
            <a:ext cx="570283" cy="355566"/>
            <a:chOff x="2351584" y="2348880"/>
            <a:chExt cx="936104" cy="583652"/>
          </a:xfrm>
        </p:grpSpPr>
        <p:sp>
          <p:nvSpPr>
            <p:cNvPr id="190" name="台形 189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91" name="台形 190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92" name="グループ化 191"/>
          <p:cNvGrpSpPr/>
          <p:nvPr/>
        </p:nvGrpSpPr>
        <p:grpSpPr>
          <a:xfrm>
            <a:off x="5130304" y="4733908"/>
            <a:ext cx="570283" cy="355566"/>
            <a:chOff x="2351584" y="2348880"/>
            <a:chExt cx="936104" cy="583652"/>
          </a:xfrm>
        </p:grpSpPr>
        <p:sp>
          <p:nvSpPr>
            <p:cNvPr id="193" name="台形 192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94" name="台形 193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95" name="グループ化 194"/>
          <p:cNvGrpSpPr/>
          <p:nvPr/>
        </p:nvGrpSpPr>
        <p:grpSpPr>
          <a:xfrm>
            <a:off x="5130304" y="2413806"/>
            <a:ext cx="570283" cy="355566"/>
            <a:chOff x="2351584" y="2348880"/>
            <a:chExt cx="936104" cy="583652"/>
          </a:xfrm>
        </p:grpSpPr>
        <p:sp>
          <p:nvSpPr>
            <p:cNvPr id="196" name="台形 195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97" name="台形 196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198" name="正方形/長方形 197"/>
          <p:cNvSpPr/>
          <p:nvPr/>
        </p:nvSpPr>
        <p:spPr>
          <a:xfrm rot="5400000">
            <a:off x="3415495" y="3650181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199" name="グループ化 198"/>
          <p:cNvGrpSpPr/>
          <p:nvPr/>
        </p:nvGrpSpPr>
        <p:grpSpPr>
          <a:xfrm>
            <a:off x="4461838" y="3649498"/>
            <a:ext cx="570283" cy="355566"/>
            <a:chOff x="2351584" y="2348880"/>
            <a:chExt cx="936104" cy="583652"/>
          </a:xfrm>
        </p:grpSpPr>
        <p:sp>
          <p:nvSpPr>
            <p:cNvPr id="200" name="台形 199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01" name="台形 200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02" name="グループ化 201"/>
          <p:cNvGrpSpPr/>
          <p:nvPr/>
        </p:nvGrpSpPr>
        <p:grpSpPr>
          <a:xfrm>
            <a:off x="4461838" y="4014554"/>
            <a:ext cx="570283" cy="355566"/>
            <a:chOff x="2351584" y="2348880"/>
            <a:chExt cx="936104" cy="583652"/>
          </a:xfrm>
        </p:grpSpPr>
        <p:sp>
          <p:nvSpPr>
            <p:cNvPr id="203" name="台形 202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04" name="台形 203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05" name="グループ化 204"/>
          <p:cNvGrpSpPr/>
          <p:nvPr/>
        </p:nvGrpSpPr>
        <p:grpSpPr>
          <a:xfrm>
            <a:off x="4461838" y="4374594"/>
            <a:ext cx="570283" cy="355566"/>
            <a:chOff x="2351584" y="2348880"/>
            <a:chExt cx="936104" cy="583652"/>
          </a:xfrm>
        </p:grpSpPr>
        <p:sp>
          <p:nvSpPr>
            <p:cNvPr id="206" name="台形 205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07" name="台形 206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08" name="グループ化 207"/>
          <p:cNvGrpSpPr/>
          <p:nvPr/>
        </p:nvGrpSpPr>
        <p:grpSpPr>
          <a:xfrm>
            <a:off x="4461838" y="4733908"/>
            <a:ext cx="570283" cy="355566"/>
            <a:chOff x="2351584" y="2348880"/>
            <a:chExt cx="936104" cy="583652"/>
          </a:xfrm>
        </p:grpSpPr>
        <p:sp>
          <p:nvSpPr>
            <p:cNvPr id="209" name="台形 208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10" name="台形 209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11" name="グループ化 210"/>
          <p:cNvGrpSpPr/>
          <p:nvPr/>
        </p:nvGrpSpPr>
        <p:grpSpPr>
          <a:xfrm>
            <a:off x="4461838" y="2413806"/>
            <a:ext cx="570283" cy="355566"/>
            <a:chOff x="2351584" y="2348880"/>
            <a:chExt cx="936104" cy="583652"/>
          </a:xfrm>
        </p:grpSpPr>
        <p:sp>
          <p:nvSpPr>
            <p:cNvPr id="212" name="台形 211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13" name="台形 212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214" name="正方形/長方形 213"/>
          <p:cNvSpPr/>
          <p:nvPr/>
        </p:nvSpPr>
        <p:spPr>
          <a:xfrm rot="5400000">
            <a:off x="2762417" y="3654477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215" name="グループ化 214"/>
          <p:cNvGrpSpPr/>
          <p:nvPr/>
        </p:nvGrpSpPr>
        <p:grpSpPr>
          <a:xfrm>
            <a:off x="3808760" y="3654862"/>
            <a:ext cx="570283" cy="355566"/>
            <a:chOff x="2351584" y="2348880"/>
            <a:chExt cx="936104" cy="583652"/>
          </a:xfrm>
        </p:grpSpPr>
        <p:sp>
          <p:nvSpPr>
            <p:cNvPr id="216" name="台形 215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17" name="台形 216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18" name="グループ化 217"/>
          <p:cNvGrpSpPr/>
          <p:nvPr/>
        </p:nvGrpSpPr>
        <p:grpSpPr>
          <a:xfrm>
            <a:off x="3808760" y="4015675"/>
            <a:ext cx="570283" cy="355566"/>
            <a:chOff x="2351584" y="2348880"/>
            <a:chExt cx="936104" cy="583652"/>
          </a:xfrm>
        </p:grpSpPr>
        <p:sp>
          <p:nvSpPr>
            <p:cNvPr id="219" name="台形 218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20" name="台形 219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21" name="グループ化 220"/>
          <p:cNvGrpSpPr/>
          <p:nvPr/>
        </p:nvGrpSpPr>
        <p:grpSpPr>
          <a:xfrm>
            <a:off x="3808760" y="4375715"/>
            <a:ext cx="570283" cy="355566"/>
            <a:chOff x="2351584" y="2348880"/>
            <a:chExt cx="936104" cy="583652"/>
          </a:xfrm>
        </p:grpSpPr>
        <p:sp>
          <p:nvSpPr>
            <p:cNvPr id="222" name="台形 221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23" name="台形 222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24" name="グループ化 223"/>
          <p:cNvGrpSpPr/>
          <p:nvPr/>
        </p:nvGrpSpPr>
        <p:grpSpPr>
          <a:xfrm>
            <a:off x="3808760" y="4735029"/>
            <a:ext cx="570283" cy="355566"/>
            <a:chOff x="2351584" y="2348880"/>
            <a:chExt cx="936104" cy="583652"/>
          </a:xfrm>
        </p:grpSpPr>
        <p:sp>
          <p:nvSpPr>
            <p:cNvPr id="225" name="台形 224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26" name="台形 225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27" name="グループ化 226"/>
          <p:cNvGrpSpPr/>
          <p:nvPr/>
        </p:nvGrpSpPr>
        <p:grpSpPr>
          <a:xfrm>
            <a:off x="3808760" y="2418102"/>
            <a:ext cx="570283" cy="355566"/>
            <a:chOff x="2351584" y="2348880"/>
            <a:chExt cx="936104" cy="583652"/>
          </a:xfrm>
        </p:grpSpPr>
        <p:sp>
          <p:nvSpPr>
            <p:cNvPr id="228" name="台形 227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29" name="台形 228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230" name="正方形/長方形 229"/>
          <p:cNvSpPr/>
          <p:nvPr/>
        </p:nvSpPr>
        <p:spPr>
          <a:xfrm rot="5400000">
            <a:off x="2093951" y="3654477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231" name="グループ化 230"/>
          <p:cNvGrpSpPr/>
          <p:nvPr/>
        </p:nvGrpSpPr>
        <p:grpSpPr>
          <a:xfrm>
            <a:off x="3140294" y="3654862"/>
            <a:ext cx="570283" cy="355566"/>
            <a:chOff x="2351584" y="2348880"/>
            <a:chExt cx="936104" cy="583652"/>
          </a:xfrm>
        </p:grpSpPr>
        <p:sp>
          <p:nvSpPr>
            <p:cNvPr id="232" name="台形 231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33" name="台形 232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34" name="グループ化 233"/>
          <p:cNvGrpSpPr/>
          <p:nvPr/>
        </p:nvGrpSpPr>
        <p:grpSpPr>
          <a:xfrm>
            <a:off x="3140294" y="4015675"/>
            <a:ext cx="570283" cy="355566"/>
            <a:chOff x="2351584" y="2348880"/>
            <a:chExt cx="936104" cy="583652"/>
          </a:xfrm>
        </p:grpSpPr>
        <p:sp>
          <p:nvSpPr>
            <p:cNvPr id="235" name="台形 234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36" name="台形 235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37" name="グループ化 236"/>
          <p:cNvGrpSpPr/>
          <p:nvPr/>
        </p:nvGrpSpPr>
        <p:grpSpPr>
          <a:xfrm>
            <a:off x="3140294" y="4375715"/>
            <a:ext cx="570283" cy="355566"/>
            <a:chOff x="2351584" y="2348880"/>
            <a:chExt cx="936104" cy="583652"/>
          </a:xfrm>
        </p:grpSpPr>
        <p:sp>
          <p:nvSpPr>
            <p:cNvPr id="238" name="台形 237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39" name="台形 238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40" name="グループ化 239"/>
          <p:cNvGrpSpPr/>
          <p:nvPr/>
        </p:nvGrpSpPr>
        <p:grpSpPr>
          <a:xfrm>
            <a:off x="3140294" y="4735029"/>
            <a:ext cx="570283" cy="355566"/>
            <a:chOff x="2351584" y="2348880"/>
            <a:chExt cx="936104" cy="583652"/>
          </a:xfrm>
        </p:grpSpPr>
        <p:sp>
          <p:nvSpPr>
            <p:cNvPr id="241" name="台形 240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42" name="台形 241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43" name="グループ化 242"/>
          <p:cNvGrpSpPr/>
          <p:nvPr/>
        </p:nvGrpSpPr>
        <p:grpSpPr>
          <a:xfrm>
            <a:off x="3140294" y="2418102"/>
            <a:ext cx="570283" cy="355566"/>
            <a:chOff x="2351584" y="2348880"/>
            <a:chExt cx="936104" cy="583652"/>
          </a:xfrm>
        </p:grpSpPr>
        <p:sp>
          <p:nvSpPr>
            <p:cNvPr id="244" name="台形 243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45" name="台形 244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246" name="正方形/長方形 245"/>
          <p:cNvSpPr/>
          <p:nvPr/>
        </p:nvSpPr>
        <p:spPr>
          <a:xfrm rot="5400000">
            <a:off x="1411157" y="3658585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247" name="グループ化 246"/>
          <p:cNvGrpSpPr/>
          <p:nvPr/>
        </p:nvGrpSpPr>
        <p:grpSpPr>
          <a:xfrm>
            <a:off x="2457500" y="3658970"/>
            <a:ext cx="570283" cy="355566"/>
            <a:chOff x="2351584" y="2348880"/>
            <a:chExt cx="936104" cy="583652"/>
          </a:xfrm>
        </p:grpSpPr>
        <p:sp>
          <p:nvSpPr>
            <p:cNvPr id="248" name="台形 247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49" name="台形 248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50" name="グループ化 249"/>
          <p:cNvGrpSpPr/>
          <p:nvPr/>
        </p:nvGrpSpPr>
        <p:grpSpPr>
          <a:xfrm>
            <a:off x="2457500" y="4019783"/>
            <a:ext cx="570283" cy="355566"/>
            <a:chOff x="2351584" y="2348880"/>
            <a:chExt cx="936104" cy="583652"/>
          </a:xfrm>
        </p:grpSpPr>
        <p:sp>
          <p:nvSpPr>
            <p:cNvPr id="251" name="台形 250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52" name="台形 251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53" name="グループ化 252"/>
          <p:cNvGrpSpPr/>
          <p:nvPr/>
        </p:nvGrpSpPr>
        <p:grpSpPr>
          <a:xfrm>
            <a:off x="2457500" y="4379823"/>
            <a:ext cx="570283" cy="355566"/>
            <a:chOff x="2351584" y="2348880"/>
            <a:chExt cx="936104" cy="583652"/>
          </a:xfrm>
        </p:grpSpPr>
        <p:sp>
          <p:nvSpPr>
            <p:cNvPr id="254" name="台形 253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55" name="台形 254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56" name="グループ化 255"/>
          <p:cNvGrpSpPr/>
          <p:nvPr/>
        </p:nvGrpSpPr>
        <p:grpSpPr>
          <a:xfrm>
            <a:off x="2457500" y="4739137"/>
            <a:ext cx="570283" cy="355566"/>
            <a:chOff x="2351584" y="2348880"/>
            <a:chExt cx="936104" cy="583652"/>
          </a:xfrm>
        </p:grpSpPr>
        <p:sp>
          <p:nvSpPr>
            <p:cNvPr id="257" name="台形 256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58" name="台形 257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59" name="グループ化 258"/>
          <p:cNvGrpSpPr/>
          <p:nvPr/>
        </p:nvGrpSpPr>
        <p:grpSpPr>
          <a:xfrm>
            <a:off x="2457500" y="2422210"/>
            <a:ext cx="570283" cy="355566"/>
            <a:chOff x="2351584" y="2348880"/>
            <a:chExt cx="936104" cy="583652"/>
          </a:xfrm>
        </p:grpSpPr>
        <p:sp>
          <p:nvSpPr>
            <p:cNvPr id="260" name="台形 259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61" name="台形 260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262" name="正方形/長方形 261"/>
          <p:cNvSpPr/>
          <p:nvPr/>
        </p:nvSpPr>
        <p:spPr>
          <a:xfrm rot="5400000">
            <a:off x="742691" y="3658585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263" name="グループ化 262"/>
          <p:cNvGrpSpPr/>
          <p:nvPr/>
        </p:nvGrpSpPr>
        <p:grpSpPr>
          <a:xfrm>
            <a:off x="1789034" y="3658970"/>
            <a:ext cx="570283" cy="355566"/>
            <a:chOff x="2351584" y="2348880"/>
            <a:chExt cx="936104" cy="583652"/>
          </a:xfrm>
        </p:grpSpPr>
        <p:sp>
          <p:nvSpPr>
            <p:cNvPr id="264" name="台形 263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65" name="台形 264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66" name="グループ化 265"/>
          <p:cNvGrpSpPr/>
          <p:nvPr/>
        </p:nvGrpSpPr>
        <p:grpSpPr>
          <a:xfrm>
            <a:off x="1789034" y="4019783"/>
            <a:ext cx="570283" cy="355566"/>
            <a:chOff x="2351584" y="2348880"/>
            <a:chExt cx="936104" cy="583652"/>
          </a:xfrm>
        </p:grpSpPr>
        <p:sp>
          <p:nvSpPr>
            <p:cNvPr id="267" name="台形 266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68" name="台形 267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69" name="グループ化 268"/>
          <p:cNvGrpSpPr/>
          <p:nvPr/>
        </p:nvGrpSpPr>
        <p:grpSpPr>
          <a:xfrm>
            <a:off x="1789034" y="4379823"/>
            <a:ext cx="570283" cy="355566"/>
            <a:chOff x="2351584" y="2348880"/>
            <a:chExt cx="936104" cy="583652"/>
          </a:xfrm>
        </p:grpSpPr>
        <p:sp>
          <p:nvSpPr>
            <p:cNvPr id="270" name="台形 269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71" name="台形 270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72" name="グループ化 271"/>
          <p:cNvGrpSpPr/>
          <p:nvPr/>
        </p:nvGrpSpPr>
        <p:grpSpPr>
          <a:xfrm>
            <a:off x="1789034" y="4739137"/>
            <a:ext cx="570283" cy="355566"/>
            <a:chOff x="2351584" y="2348880"/>
            <a:chExt cx="936104" cy="583652"/>
          </a:xfrm>
        </p:grpSpPr>
        <p:sp>
          <p:nvSpPr>
            <p:cNvPr id="273" name="台形 272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74" name="台形 273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75" name="グループ化 274"/>
          <p:cNvGrpSpPr/>
          <p:nvPr/>
        </p:nvGrpSpPr>
        <p:grpSpPr>
          <a:xfrm>
            <a:off x="1789034" y="2422210"/>
            <a:ext cx="570283" cy="355566"/>
            <a:chOff x="2351584" y="2348880"/>
            <a:chExt cx="936104" cy="583652"/>
          </a:xfrm>
        </p:grpSpPr>
        <p:sp>
          <p:nvSpPr>
            <p:cNvPr id="276" name="台形 275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77" name="台形 276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54" name="正方形/長方形 53"/>
          <p:cNvSpPr/>
          <p:nvPr/>
        </p:nvSpPr>
        <p:spPr>
          <a:xfrm>
            <a:off x="847924" y="5098908"/>
            <a:ext cx="10332000" cy="144000"/>
          </a:xfrm>
          <a:prstGeom prst="rect">
            <a:avLst/>
          </a:prstGeom>
          <a:solidFill>
            <a:srgbClr val="742700"/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847924" y="2266686"/>
            <a:ext cx="10440000" cy="144000"/>
          </a:xfrm>
          <a:prstGeom prst="rect">
            <a:avLst/>
          </a:prstGeom>
          <a:solidFill>
            <a:srgbClr val="742700"/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847924" y="3150156"/>
            <a:ext cx="10332000" cy="108000"/>
          </a:xfrm>
          <a:prstGeom prst="rect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58" name="正方形/長方形 357"/>
          <p:cNvSpPr/>
          <p:nvPr/>
        </p:nvSpPr>
        <p:spPr>
          <a:xfrm flipV="1">
            <a:off x="839416" y="2245174"/>
            <a:ext cx="180000" cy="3024000"/>
          </a:xfrm>
          <a:prstGeom prst="rect">
            <a:avLst/>
          </a:prstGeom>
          <a:solidFill>
            <a:srgbClr val="742700"/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5" name="正方形/長方形 64"/>
          <p:cNvSpPr/>
          <p:nvPr/>
        </p:nvSpPr>
        <p:spPr>
          <a:xfrm flipV="1">
            <a:off x="11167674" y="2241324"/>
            <a:ext cx="180000" cy="3024000"/>
          </a:xfrm>
          <a:prstGeom prst="rect">
            <a:avLst/>
          </a:prstGeom>
          <a:solidFill>
            <a:srgbClr val="742700"/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59" name="円/楕円 358"/>
          <p:cNvSpPr/>
          <p:nvPr/>
        </p:nvSpPr>
        <p:spPr>
          <a:xfrm>
            <a:off x="10080188" y="3193075"/>
            <a:ext cx="36000" cy="36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60" name="円/楕円 359"/>
          <p:cNvSpPr/>
          <p:nvPr/>
        </p:nvSpPr>
        <p:spPr>
          <a:xfrm>
            <a:off x="8073333" y="3193075"/>
            <a:ext cx="36000" cy="36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61" name="円/楕円 360"/>
          <p:cNvSpPr/>
          <p:nvPr/>
        </p:nvSpPr>
        <p:spPr>
          <a:xfrm>
            <a:off x="6084092" y="3176976"/>
            <a:ext cx="36000" cy="36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62" name="円/楕円 361"/>
          <p:cNvSpPr/>
          <p:nvPr/>
        </p:nvSpPr>
        <p:spPr>
          <a:xfrm>
            <a:off x="4057403" y="3193776"/>
            <a:ext cx="36000" cy="36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63" name="円/楕円 362"/>
          <p:cNvSpPr/>
          <p:nvPr/>
        </p:nvSpPr>
        <p:spPr>
          <a:xfrm>
            <a:off x="2038175" y="3190130"/>
            <a:ext cx="36000" cy="36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381" name="グループ化 380"/>
          <p:cNvGrpSpPr/>
          <p:nvPr/>
        </p:nvGrpSpPr>
        <p:grpSpPr>
          <a:xfrm>
            <a:off x="1107015" y="3657820"/>
            <a:ext cx="570283" cy="355566"/>
            <a:chOff x="2351584" y="2348880"/>
            <a:chExt cx="936104" cy="583652"/>
          </a:xfrm>
        </p:grpSpPr>
        <p:sp>
          <p:nvSpPr>
            <p:cNvPr id="382" name="台形 381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83" name="台形 382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384" name="グループ化 383"/>
          <p:cNvGrpSpPr/>
          <p:nvPr/>
        </p:nvGrpSpPr>
        <p:grpSpPr>
          <a:xfrm>
            <a:off x="1107015" y="4018633"/>
            <a:ext cx="570283" cy="355566"/>
            <a:chOff x="2351584" y="2348880"/>
            <a:chExt cx="936104" cy="583652"/>
          </a:xfrm>
        </p:grpSpPr>
        <p:sp>
          <p:nvSpPr>
            <p:cNvPr id="385" name="台形 384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86" name="台形 385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387" name="グループ化 386"/>
          <p:cNvGrpSpPr/>
          <p:nvPr/>
        </p:nvGrpSpPr>
        <p:grpSpPr>
          <a:xfrm>
            <a:off x="1107015" y="4378673"/>
            <a:ext cx="570283" cy="355566"/>
            <a:chOff x="2351584" y="2348880"/>
            <a:chExt cx="936104" cy="583652"/>
          </a:xfrm>
        </p:grpSpPr>
        <p:sp>
          <p:nvSpPr>
            <p:cNvPr id="388" name="台形 387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89" name="台形 388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390" name="グループ化 389"/>
          <p:cNvGrpSpPr/>
          <p:nvPr/>
        </p:nvGrpSpPr>
        <p:grpSpPr>
          <a:xfrm>
            <a:off x="1107015" y="4737987"/>
            <a:ext cx="570283" cy="355566"/>
            <a:chOff x="2351584" y="2348880"/>
            <a:chExt cx="936104" cy="583652"/>
          </a:xfrm>
        </p:grpSpPr>
        <p:sp>
          <p:nvSpPr>
            <p:cNvPr id="391" name="台形 390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92" name="台形 391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393" name="グループ化 392"/>
          <p:cNvGrpSpPr/>
          <p:nvPr/>
        </p:nvGrpSpPr>
        <p:grpSpPr>
          <a:xfrm>
            <a:off x="1107015" y="2421060"/>
            <a:ext cx="570283" cy="355566"/>
            <a:chOff x="2351584" y="2348880"/>
            <a:chExt cx="936104" cy="583652"/>
          </a:xfrm>
        </p:grpSpPr>
        <p:sp>
          <p:nvSpPr>
            <p:cNvPr id="394" name="台形 393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95" name="台形 394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278" name="テキスト ボックス 277"/>
          <p:cNvSpPr txBox="1"/>
          <p:nvPr/>
        </p:nvSpPr>
        <p:spPr>
          <a:xfrm>
            <a:off x="9852029" y="1432960"/>
            <a:ext cx="492443" cy="9040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" dirty="0" smtClean="0"/>
              <a:t>一の位</a:t>
            </a:r>
            <a:endParaRPr kumimoji="1" lang="ja-JP" altLang="en-US" sz="2000" dirty="0"/>
          </a:p>
        </p:txBody>
      </p:sp>
      <p:sp>
        <p:nvSpPr>
          <p:cNvPr id="279" name="テキスト ボックス 278"/>
          <p:cNvSpPr txBox="1"/>
          <p:nvPr/>
        </p:nvSpPr>
        <p:spPr>
          <a:xfrm>
            <a:off x="9186220" y="1432960"/>
            <a:ext cx="492443" cy="9040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" dirty="0" smtClean="0"/>
              <a:t>十の位</a:t>
            </a:r>
            <a:endParaRPr kumimoji="1" lang="ja-JP" altLang="en-US" sz="2000" dirty="0"/>
          </a:p>
        </p:txBody>
      </p:sp>
      <p:sp>
        <p:nvSpPr>
          <p:cNvPr id="280" name="テキスト ボックス 279"/>
          <p:cNvSpPr txBox="1"/>
          <p:nvPr/>
        </p:nvSpPr>
        <p:spPr>
          <a:xfrm>
            <a:off x="8520412" y="1432960"/>
            <a:ext cx="492443" cy="9040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" dirty="0" smtClean="0"/>
              <a:t>百の位</a:t>
            </a:r>
            <a:endParaRPr kumimoji="1" lang="ja-JP" altLang="en-US" sz="2000" dirty="0"/>
          </a:p>
        </p:txBody>
      </p:sp>
      <p:sp>
        <p:nvSpPr>
          <p:cNvPr id="281" name="テキスト ボックス 280"/>
          <p:cNvSpPr txBox="1"/>
          <p:nvPr/>
        </p:nvSpPr>
        <p:spPr>
          <a:xfrm>
            <a:off x="7854604" y="1432960"/>
            <a:ext cx="492443" cy="9040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" dirty="0" smtClean="0"/>
              <a:t>千の位</a:t>
            </a:r>
            <a:endParaRPr kumimoji="1" lang="ja-JP" altLang="en-US" sz="2000" dirty="0"/>
          </a:p>
        </p:txBody>
      </p:sp>
      <p:sp>
        <p:nvSpPr>
          <p:cNvPr id="282" name="テキスト ボックス 281"/>
          <p:cNvSpPr txBox="1"/>
          <p:nvPr/>
        </p:nvSpPr>
        <p:spPr>
          <a:xfrm>
            <a:off x="7188796" y="1432960"/>
            <a:ext cx="492443" cy="9040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" dirty="0" smtClean="0"/>
              <a:t>万の位</a:t>
            </a:r>
            <a:endParaRPr kumimoji="1" lang="ja-JP" altLang="en-US" sz="2000" dirty="0"/>
          </a:p>
        </p:txBody>
      </p:sp>
      <p:sp>
        <p:nvSpPr>
          <p:cNvPr id="283" name="テキスト ボックス 282"/>
          <p:cNvSpPr txBox="1"/>
          <p:nvPr/>
        </p:nvSpPr>
        <p:spPr>
          <a:xfrm>
            <a:off x="6522988" y="1206860"/>
            <a:ext cx="492443" cy="11301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" dirty="0" smtClean="0"/>
              <a:t>十万の位</a:t>
            </a:r>
            <a:endParaRPr kumimoji="1" lang="ja-JP" altLang="en-US" sz="2000" dirty="0"/>
          </a:p>
        </p:txBody>
      </p:sp>
      <p:sp>
        <p:nvSpPr>
          <p:cNvPr id="284" name="テキスト ボックス 283"/>
          <p:cNvSpPr txBox="1"/>
          <p:nvPr/>
        </p:nvSpPr>
        <p:spPr>
          <a:xfrm>
            <a:off x="5857180" y="1206860"/>
            <a:ext cx="492443" cy="11301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" dirty="0" smtClean="0"/>
              <a:t>百万の位</a:t>
            </a:r>
            <a:endParaRPr kumimoji="1" lang="ja-JP" altLang="en-US" sz="2000" dirty="0"/>
          </a:p>
        </p:txBody>
      </p:sp>
      <p:sp>
        <p:nvSpPr>
          <p:cNvPr id="285" name="テキスト ボックス 284"/>
          <p:cNvSpPr txBox="1"/>
          <p:nvPr/>
        </p:nvSpPr>
        <p:spPr>
          <a:xfrm>
            <a:off x="5191372" y="1206860"/>
            <a:ext cx="492443" cy="11301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" dirty="0" smtClean="0"/>
              <a:t>千万の位</a:t>
            </a:r>
            <a:endParaRPr kumimoji="1" lang="ja-JP" altLang="en-US" sz="2000" dirty="0"/>
          </a:p>
        </p:txBody>
      </p:sp>
      <p:sp>
        <p:nvSpPr>
          <p:cNvPr id="289" name="線吹き出し 2 (枠付き) 288"/>
          <p:cNvSpPr/>
          <p:nvPr/>
        </p:nvSpPr>
        <p:spPr>
          <a:xfrm>
            <a:off x="10802653" y="1737642"/>
            <a:ext cx="1090041" cy="383445"/>
          </a:xfrm>
          <a:prstGeom prst="borderCallout2">
            <a:avLst>
              <a:gd name="adj1" fmla="val 48559"/>
              <a:gd name="adj2" fmla="val 1277"/>
              <a:gd name="adj3" fmla="val 48559"/>
              <a:gd name="adj4" fmla="val -30121"/>
              <a:gd name="adj5" fmla="val 392134"/>
              <a:gd name="adj6" fmla="val -62508"/>
            </a:avLst>
          </a:prstGeom>
          <a:noFill/>
          <a:ln w="38100">
            <a:solidFill>
              <a:srgbClr val="4BD0FF"/>
            </a:solidFill>
            <a:prstDash val="solid"/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kumimoji="0" lang="ja-JP" altLang="en-US" sz="20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定位点</a:t>
            </a:r>
            <a:endParaRPr kumimoji="0" lang="ja-JP" altLang="en-US" sz="20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" name="角丸四角形吹き出し 2"/>
          <p:cNvSpPr/>
          <p:nvPr/>
        </p:nvSpPr>
        <p:spPr>
          <a:xfrm>
            <a:off x="7854604" y="817613"/>
            <a:ext cx="3714004" cy="407449"/>
          </a:xfrm>
          <a:prstGeom prst="wedgeRoundRectCallout">
            <a:avLst>
              <a:gd name="adj1" fmla="val 11994"/>
              <a:gd name="adj2" fmla="val 97653"/>
              <a:gd name="adj3" fmla="val 16667"/>
            </a:avLst>
          </a:prstGeom>
          <a:noFill/>
          <a:ln w="28575">
            <a:solidFill>
              <a:srgbClr val="4BD0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0" lang="ja-JP" altLang="en-US" sz="1800" kern="0" dirty="0" smtClean="0">
                <a:solidFill>
                  <a:schemeClr val="tx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矢印で表した定位点を一の位とします</a:t>
            </a:r>
            <a:endParaRPr kumimoji="0" lang="ja-JP" altLang="en-US" sz="1800" kern="0" dirty="0">
              <a:solidFill>
                <a:schemeClr val="tx1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455068" y="5413571"/>
            <a:ext cx="5075711" cy="830997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答え　２３，４５６，７８９</a:t>
            </a:r>
            <a:endParaRPr kumimoji="1" lang="en-US" altLang="ja-JP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二千三百四十五万六千七百八十九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90" name="テキスト ボックス 289"/>
          <p:cNvSpPr txBox="1"/>
          <p:nvPr/>
        </p:nvSpPr>
        <p:spPr>
          <a:xfrm>
            <a:off x="4283803" y="400253"/>
            <a:ext cx="41106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そろばんが表す数字を答えよう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95" name="角丸四角形吹き出し 294"/>
          <p:cNvSpPr/>
          <p:nvPr/>
        </p:nvSpPr>
        <p:spPr>
          <a:xfrm>
            <a:off x="1107015" y="5759315"/>
            <a:ext cx="4065100" cy="735748"/>
          </a:xfrm>
          <a:prstGeom prst="wedgeRoundRectCallout">
            <a:avLst>
              <a:gd name="adj1" fmla="val 52246"/>
              <a:gd name="adj2" fmla="val -87583"/>
              <a:gd name="adj3" fmla="val 16667"/>
            </a:avLst>
          </a:prstGeom>
          <a:noFill/>
          <a:ln w="28575">
            <a:solidFill>
              <a:srgbClr val="4BD0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0" lang="ja-JP" altLang="en-US" sz="1800" kern="0" dirty="0" smtClean="0">
                <a:solidFill>
                  <a:schemeClr val="tx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数字で表したとき、定位点の位置に「，」がつきますね。</a:t>
            </a:r>
            <a:endParaRPr kumimoji="0" lang="ja-JP" altLang="en-US" sz="1800" kern="0" dirty="0">
              <a:solidFill>
                <a:schemeClr val="tx1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31884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500"/>
                            </p:stCondLst>
                            <p:childTnLst>
                              <p:par>
                                <p:cTn id="4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7.40741E-7 L -0.00039 -0.05556 " pathEditMode="relative" rAng="0" ptsTypes="AA">
                                      <p:cBhvr>
                                        <p:cTn id="4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" y="-27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3.33333E-6 L -0.00026 -0.05672 " pathEditMode="relative" rAng="0" ptsTypes="AA">
                                      <p:cBhvr>
                                        <p:cTn id="5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" y="-28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4.44444E-6 L 0.00013 -0.05602 " pathEditMode="relative" rAng="0" ptsTypes="AA">
                                      <p:cBhvr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8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4.81481E-6 L -0.00144 0.05486 " pathEditMode="relative" rAng="0" ptsTypes="AA">
                                      <p:cBhvr>
                                        <p:cTn id="60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" y="27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4.81481E-6 L -0.00026 0.05486 " pathEditMode="relative" rAng="0" ptsTypes="AA">
                                      <p:cBhvr>
                                        <p:cTn id="64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" y="2731"/>
                                    </p:animMotion>
                                  </p:childTnLst>
                                </p:cTn>
                              </p:par>
                              <p:par>
                                <p:cTn id="65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1.85185E-6 L 0.00105 -0.05416 " pathEditMode="relative" rAng="0" ptsTypes="AA">
                                      <p:cBhvr>
                                        <p:cTn id="66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-2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4.81481E-6 L -0.00039 0.05486 " pathEditMode="relative" rAng="0" ptsTypes="AA">
                                      <p:cBhvr>
                                        <p:cTn id="70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" y="2731"/>
                                    </p:animMotion>
                                  </p:childTnLst>
                                </p:cTn>
                              </p:par>
                              <p:par>
                                <p:cTn id="71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7.40741E-7 L -0.00039 -0.05556 " pathEditMode="relative" rAng="0" ptsTypes="AA">
                                      <p:cBhvr>
                                        <p:cTn id="7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" y="-27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4.81481E-6 L -0.00052 0.05277 " pathEditMode="relative" rAng="0" ptsTypes="AA">
                                      <p:cBhvr>
                                        <p:cTn id="76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" y="2639"/>
                                    </p:animMotion>
                                  </p:childTnLst>
                                </p:cTn>
                              </p:par>
                              <p:par>
                                <p:cTn id="77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3.33333E-6 L -0.00052 -0.05672 " pathEditMode="relative" rAng="0" ptsTypes="AA">
                                      <p:cBhvr>
                                        <p:cTn id="7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" y="-28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4.81481E-6 L -0.00065 0.05277 " pathEditMode="relative" rAng="0" ptsTypes="AA">
                                      <p:cBhvr>
                                        <p:cTn id="82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" y="2639"/>
                                    </p:animMotion>
                                  </p:childTnLst>
                                </p:cTn>
                              </p:par>
                              <p:par>
                                <p:cTn id="83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4.44444E-6 L -0.00065 -0.05371 " pathEditMode="relative" rAng="0" ptsTypes="AA">
                                      <p:cBhvr>
                                        <p:cTn id="8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" y="-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8" grpId="0"/>
      <p:bldP spid="279" grpId="0"/>
      <p:bldP spid="280" grpId="0"/>
      <p:bldP spid="281" grpId="0"/>
      <p:bldP spid="282" grpId="0"/>
      <p:bldP spid="283" grpId="0"/>
      <p:bldP spid="284" grpId="0"/>
      <p:bldP spid="285" grpId="0"/>
      <p:bldP spid="289" grpId="0" animBg="1"/>
      <p:bldP spid="3" grpId="0" animBg="1"/>
      <p:bldP spid="4" grpId="0" animBg="1"/>
      <p:bldP spid="29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正方形/長方形 379"/>
          <p:cNvSpPr/>
          <p:nvPr/>
        </p:nvSpPr>
        <p:spPr>
          <a:xfrm rot="5400000">
            <a:off x="60672" y="4093419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8" name="正方形/長方形 67"/>
          <p:cNvSpPr/>
          <p:nvPr/>
        </p:nvSpPr>
        <p:spPr>
          <a:xfrm rot="5400000">
            <a:off x="9450653" y="4086165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1343472" y="260648"/>
            <a:ext cx="2304256" cy="792088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 w="28575">
            <a:solidFill>
              <a:srgbClr val="92D05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kumimoji="0" lang="ja-JP" altLang="en-US" sz="3200" b="1" kern="0" dirty="0" smtClean="0">
                <a:solidFill>
                  <a:schemeClr val="bg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そろばん</a:t>
            </a:r>
            <a:endParaRPr kumimoji="0" lang="ja-JP" altLang="en-US" sz="3200" b="1" kern="0" dirty="0">
              <a:solidFill>
                <a:schemeClr val="bg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283804" y="400253"/>
            <a:ext cx="37304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そろばん　たまの動かし方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23" name="グループ化 22"/>
          <p:cNvGrpSpPr/>
          <p:nvPr/>
        </p:nvGrpSpPr>
        <p:grpSpPr>
          <a:xfrm>
            <a:off x="3731740" y="485172"/>
            <a:ext cx="468052" cy="291826"/>
            <a:chOff x="2351584" y="2348880"/>
            <a:chExt cx="936104" cy="583652"/>
          </a:xfrm>
        </p:grpSpPr>
        <p:sp>
          <p:nvSpPr>
            <p:cNvPr id="24" name="台形 23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5" name="台形 24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35" name="グループ化 34"/>
          <p:cNvGrpSpPr/>
          <p:nvPr/>
        </p:nvGrpSpPr>
        <p:grpSpPr>
          <a:xfrm>
            <a:off x="10496996" y="4089725"/>
            <a:ext cx="570283" cy="355566"/>
            <a:chOff x="2351584" y="2348880"/>
            <a:chExt cx="936104" cy="583652"/>
          </a:xfrm>
        </p:grpSpPr>
        <p:sp>
          <p:nvSpPr>
            <p:cNvPr id="36" name="台形 35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7" name="台形 36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38" name="グループ化 37"/>
          <p:cNvGrpSpPr/>
          <p:nvPr/>
        </p:nvGrpSpPr>
        <p:grpSpPr>
          <a:xfrm>
            <a:off x="10496996" y="4450538"/>
            <a:ext cx="570283" cy="355566"/>
            <a:chOff x="2351584" y="2348880"/>
            <a:chExt cx="936104" cy="583652"/>
          </a:xfrm>
        </p:grpSpPr>
        <p:sp>
          <p:nvSpPr>
            <p:cNvPr id="39" name="台形 38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0" name="台形 39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41" name="グループ化 40"/>
          <p:cNvGrpSpPr/>
          <p:nvPr/>
        </p:nvGrpSpPr>
        <p:grpSpPr>
          <a:xfrm>
            <a:off x="10496996" y="4810578"/>
            <a:ext cx="570283" cy="355566"/>
            <a:chOff x="2351584" y="2348880"/>
            <a:chExt cx="936104" cy="583652"/>
          </a:xfrm>
        </p:grpSpPr>
        <p:sp>
          <p:nvSpPr>
            <p:cNvPr id="42" name="台形 41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3" name="台形 42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44" name="グループ化 43"/>
          <p:cNvGrpSpPr/>
          <p:nvPr/>
        </p:nvGrpSpPr>
        <p:grpSpPr>
          <a:xfrm>
            <a:off x="10496996" y="5169892"/>
            <a:ext cx="570283" cy="355566"/>
            <a:chOff x="2351584" y="2348880"/>
            <a:chExt cx="936104" cy="583652"/>
          </a:xfrm>
        </p:grpSpPr>
        <p:sp>
          <p:nvSpPr>
            <p:cNvPr id="45" name="台形 44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6" name="台形 45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50" name="グループ化 49"/>
          <p:cNvGrpSpPr/>
          <p:nvPr/>
        </p:nvGrpSpPr>
        <p:grpSpPr>
          <a:xfrm>
            <a:off x="10496996" y="2849790"/>
            <a:ext cx="570283" cy="355566"/>
            <a:chOff x="2351584" y="2348880"/>
            <a:chExt cx="936104" cy="583652"/>
          </a:xfrm>
        </p:grpSpPr>
        <p:sp>
          <p:nvSpPr>
            <p:cNvPr id="51" name="台形 50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52" name="台形 51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66" name="正方形/長方形 65"/>
          <p:cNvSpPr/>
          <p:nvPr/>
        </p:nvSpPr>
        <p:spPr>
          <a:xfrm rot="5400000">
            <a:off x="8782187" y="4086165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67" name="グループ化 66"/>
          <p:cNvGrpSpPr/>
          <p:nvPr/>
        </p:nvGrpSpPr>
        <p:grpSpPr>
          <a:xfrm>
            <a:off x="9828530" y="4089725"/>
            <a:ext cx="570283" cy="355566"/>
            <a:chOff x="2351584" y="2348880"/>
            <a:chExt cx="936104" cy="583652"/>
          </a:xfrm>
        </p:grpSpPr>
        <p:sp>
          <p:nvSpPr>
            <p:cNvPr id="69" name="台形 68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71" name="台形 70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72" name="グループ化 71"/>
          <p:cNvGrpSpPr/>
          <p:nvPr/>
        </p:nvGrpSpPr>
        <p:grpSpPr>
          <a:xfrm>
            <a:off x="9828530" y="4450538"/>
            <a:ext cx="570283" cy="355566"/>
            <a:chOff x="2351584" y="2348880"/>
            <a:chExt cx="936104" cy="583652"/>
          </a:xfrm>
        </p:grpSpPr>
        <p:sp>
          <p:nvSpPr>
            <p:cNvPr id="73" name="台形 72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74" name="台形 73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75" name="グループ化 74"/>
          <p:cNvGrpSpPr/>
          <p:nvPr/>
        </p:nvGrpSpPr>
        <p:grpSpPr>
          <a:xfrm>
            <a:off x="9828530" y="4810578"/>
            <a:ext cx="570283" cy="355566"/>
            <a:chOff x="2351584" y="2348880"/>
            <a:chExt cx="936104" cy="583652"/>
          </a:xfrm>
        </p:grpSpPr>
        <p:sp>
          <p:nvSpPr>
            <p:cNvPr id="77" name="台形 76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78" name="台形 77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79" name="グループ化 78"/>
          <p:cNvGrpSpPr/>
          <p:nvPr/>
        </p:nvGrpSpPr>
        <p:grpSpPr>
          <a:xfrm>
            <a:off x="9828530" y="5169892"/>
            <a:ext cx="570283" cy="355566"/>
            <a:chOff x="2351584" y="2348880"/>
            <a:chExt cx="936104" cy="583652"/>
          </a:xfrm>
        </p:grpSpPr>
        <p:sp>
          <p:nvSpPr>
            <p:cNvPr id="80" name="台形 79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81" name="台形 80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82" name="グループ化 81"/>
          <p:cNvGrpSpPr/>
          <p:nvPr/>
        </p:nvGrpSpPr>
        <p:grpSpPr>
          <a:xfrm>
            <a:off x="9828530" y="2849790"/>
            <a:ext cx="570283" cy="355566"/>
            <a:chOff x="2351584" y="2348880"/>
            <a:chExt cx="936104" cy="583652"/>
          </a:xfrm>
        </p:grpSpPr>
        <p:sp>
          <p:nvSpPr>
            <p:cNvPr id="83" name="台形 82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84" name="台形 83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85" name="正方形/長方形 84"/>
          <p:cNvSpPr/>
          <p:nvPr/>
        </p:nvSpPr>
        <p:spPr>
          <a:xfrm rot="5400000">
            <a:off x="8129109" y="4090461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86" name="グループ化 85"/>
          <p:cNvGrpSpPr/>
          <p:nvPr/>
        </p:nvGrpSpPr>
        <p:grpSpPr>
          <a:xfrm>
            <a:off x="9175452" y="4090846"/>
            <a:ext cx="570283" cy="355566"/>
            <a:chOff x="2351584" y="2348880"/>
            <a:chExt cx="936104" cy="583652"/>
          </a:xfrm>
        </p:grpSpPr>
        <p:sp>
          <p:nvSpPr>
            <p:cNvPr id="87" name="台形 86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88" name="台形 87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89" name="グループ化 88"/>
          <p:cNvGrpSpPr/>
          <p:nvPr/>
        </p:nvGrpSpPr>
        <p:grpSpPr>
          <a:xfrm>
            <a:off x="9175452" y="4451659"/>
            <a:ext cx="570283" cy="355566"/>
            <a:chOff x="2351584" y="2348880"/>
            <a:chExt cx="936104" cy="583652"/>
          </a:xfrm>
        </p:grpSpPr>
        <p:sp>
          <p:nvSpPr>
            <p:cNvPr id="90" name="台形 89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91" name="台形 90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92" name="グループ化 91"/>
          <p:cNvGrpSpPr/>
          <p:nvPr/>
        </p:nvGrpSpPr>
        <p:grpSpPr>
          <a:xfrm>
            <a:off x="9175452" y="4811699"/>
            <a:ext cx="570283" cy="355566"/>
            <a:chOff x="2351584" y="2348880"/>
            <a:chExt cx="936104" cy="583652"/>
          </a:xfrm>
        </p:grpSpPr>
        <p:sp>
          <p:nvSpPr>
            <p:cNvPr id="93" name="台形 92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94" name="台形 93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95" name="グループ化 94"/>
          <p:cNvGrpSpPr/>
          <p:nvPr/>
        </p:nvGrpSpPr>
        <p:grpSpPr>
          <a:xfrm>
            <a:off x="9175452" y="5171013"/>
            <a:ext cx="570283" cy="355566"/>
            <a:chOff x="2351584" y="2348880"/>
            <a:chExt cx="936104" cy="583652"/>
          </a:xfrm>
        </p:grpSpPr>
        <p:sp>
          <p:nvSpPr>
            <p:cNvPr id="96" name="台形 95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97" name="台形 96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98" name="グループ化 97"/>
          <p:cNvGrpSpPr/>
          <p:nvPr/>
        </p:nvGrpSpPr>
        <p:grpSpPr>
          <a:xfrm>
            <a:off x="9175452" y="2854086"/>
            <a:ext cx="570283" cy="355566"/>
            <a:chOff x="2351584" y="2348880"/>
            <a:chExt cx="936104" cy="583652"/>
          </a:xfrm>
        </p:grpSpPr>
        <p:sp>
          <p:nvSpPr>
            <p:cNvPr id="99" name="台形 98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00" name="台形 99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102" name="正方形/長方形 101"/>
          <p:cNvSpPr/>
          <p:nvPr/>
        </p:nvSpPr>
        <p:spPr>
          <a:xfrm rot="5400000">
            <a:off x="7460643" y="4090461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103" name="グループ化 102"/>
          <p:cNvGrpSpPr/>
          <p:nvPr/>
        </p:nvGrpSpPr>
        <p:grpSpPr>
          <a:xfrm>
            <a:off x="8506986" y="4090846"/>
            <a:ext cx="570283" cy="355566"/>
            <a:chOff x="2351584" y="2348880"/>
            <a:chExt cx="936104" cy="583652"/>
          </a:xfrm>
        </p:grpSpPr>
        <p:sp>
          <p:nvSpPr>
            <p:cNvPr id="104" name="台形 103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05" name="台形 104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06" name="グループ化 105"/>
          <p:cNvGrpSpPr/>
          <p:nvPr/>
        </p:nvGrpSpPr>
        <p:grpSpPr>
          <a:xfrm>
            <a:off x="8506986" y="4451659"/>
            <a:ext cx="570283" cy="355566"/>
            <a:chOff x="2351584" y="2348880"/>
            <a:chExt cx="936104" cy="583652"/>
          </a:xfrm>
        </p:grpSpPr>
        <p:sp>
          <p:nvSpPr>
            <p:cNvPr id="107" name="台形 106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08" name="台形 107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09" name="グループ化 108"/>
          <p:cNvGrpSpPr/>
          <p:nvPr/>
        </p:nvGrpSpPr>
        <p:grpSpPr>
          <a:xfrm>
            <a:off x="8506986" y="4811699"/>
            <a:ext cx="570283" cy="355566"/>
            <a:chOff x="2351584" y="2348880"/>
            <a:chExt cx="936104" cy="583652"/>
          </a:xfrm>
        </p:grpSpPr>
        <p:sp>
          <p:nvSpPr>
            <p:cNvPr id="110" name="台形 109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11" name="台形 110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12" name="グループ化 111"/>
          <p:cNvGrpSpPr/>
          <p:nvPr/>
        </p:nvGrpSpPr>
        <p:grpSpPr>
          <a:xfrm>
            <a:off x="8506986" y="5171013"/>
            <a:ext cx="570283" cy="355566"/>
            <a:chOff x="2351584" y="2348880"/>
            <a:chExt cx="936104" cy="583652"/>
          </a:xfrm>
        </p:grpSpPr>
        <p:sp>
          <p:nvSpPr>
            <p:cNvPr id="113" name="台形 112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14" name="台形 113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15" name="グループ化 114"/>
          <p:cNvGrpSpPr/>
          <p:nvPr/>
        </p:nvGrpSpPr>
        <p:grpSpPr>
          <a:xfrm>
            <a:off x="8506986" y="2854086"/>
            <a:ext cx="570283" cy="355566"/>
            <a:chOff x="2351584" y="2348880"/>
            <a:chExt cx="936104" cy="583652"/>
          </a:xfrm>
        </p:grpSpPr>
        <p:sp>
          <p:nvSpPr>
            <p:cNvPr id="116" name="台形 115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17" name="台形 116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118" name="正方形/長方形 117"/>
          <p:cNvSpPr/>
          <p:nvPr/>
        </p:nvSpPr>
        <p:spPr>
          <a:xfrm rot="5400000">
            <a:off x="6777849" y="4094569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119" name="グループ化 118"/>
          <p:cNvGrpSpPr/>
          <p:nvPr/>
        </p:nvGrpSpPr>
        <p:grpSpPr>
          <a:xfrm>
            <a:off x="7824192" y="4094954"/>
            <a:ext cx="570283" cy="355566"/>
            <a:chOff x="2351584" y="2348880"/>
            <a:chExt cx="936104" cy="583652"/>
          </a:xfrm>
        </p:grpSpPr>
        <p:sp>
          <p:nvSpPr>
            <p:cNvPr id="120" name="台形 119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21" name="台形 120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22" name="グループ化 121"/>
          <p:cNvGrpSpPr/>
          <p:nvPr/>
        </p:nvGrpSpPr>
        <p:grpSpPr>
          <a:xfrm>
            <a:off x="7824192" y="4455767"/>
            <a:ext cx="570283" cy="355566"/>
            <a:chOff x="2351584" y="2348880"/>
            <a:chExt cx="936104" cy="583652"/>
          </a:xfrm>
        </p:grpSpPr>
        <p:sp>
          <p:nvSpPr>
            <p:cNvPr id="123" name="台形 122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24" name="台形 123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25" name="グループ化 124"/>
          <p:cNvGrpSpPr/>
          <p:nvPr/>
        </p:nvGrpSpPr>
        <p:grpSpPr>
          <a:xfrm>
            <a:off x="7824192" y="4815807"/>
            <a:ext cx="570283" cy="355566"/>
            <a:chOff x="2351584" y="2348880"/>
            <a:chExt cx="936104" cy="583652"/>
          </a:xfrm>
        </p:grpSpPr>
        <p:sp>
          <p:nvSpPr>
            <p:cNvPr id="126" name="台形 125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27" name="台形 126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28" name="グループ化 127"/>
          <p:cNvGrpSpPr/>
          <p:nvPr/>
        </p:nvGrpSpPr>
        <p:grpSpPr>
          <a:xfrm>
            <a:off x="7824192" y="5175121"/>
            <a:ext cx="570283" cy="355566"/>
            <a:chOff x="2351584" y="2348880"/>
            <a:chExt cx="936104" cy="583652"/>
          </a:xfrm>
        </p:grpSpPr>
        <p:sp>
          <p:nvSpPr>
            <p:cNvPr id="129" name="台形 128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30" name="台形 129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31" name="グループ化 130"/>
          <p:cNvGrpSpPr/>
          <p:nvPr/>
        </p:nvGrpSpPr>
        <p:grpSpPr>
          <a:xfrm>
            <a:off x="7824192" y="2858194"/>
            <a:ext cx="570283" cy="355566"/>
            <a:chOff x="2351584" y="2348880"/>
            <a:chExt cx="936104" cy="583652"/>
          </a:xfrm>
        </p:grpSpPr>
        <p:sp>
          <p:nvSpPr>
            <p:cNvPr id="132" name="台形 131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33" name="台形 132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134" name="正方形/長方形 133"/>
          <p:cNvSpPr/>
          <p:nvPr/>
        </p:nvSpPr>
        <p:spPr>
          <a:xfrm rot="5400000">
            <a:off x="6109383" y="4094569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135" name="グループ化 134"/>
          <p:cNvGrpSpPr/>
          <p:nvPr/>
        </p:nvGrpSpPr>
        <p:grpSpPr>
          <a:xfrm>
            <a:off x="7155726" y="4094954"/>
            <a:ext cx="570283" cy="355566"/>
            <a:chOff x="2351584" y="2348880"/>
            <a:chExt cx="936104" cy="583652"/>
          </a:xfrm>
        </p:grpSpPr>
        <p:sp>
          <p:nvSpPr>
            <p:cNvPr id="136" name="台形 135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37" name="台形 136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38" name="グループ化 137"/>
          <p:cNvGrpSpPr/>
          <p:nvPr/>
        </p:nvGrpSpPr>
        <p:grpSpPr>
          <a:xfrm>
            <a:off x="7155726" y="4455767"/>
            <a:ext cx="570283" cy="355566"/>
            <a:chOff x="2351584" y="2348880"/>
            <a:chExt cx="936104" cy="583652"/>
          </a:xfrm>
        </p:grpSpPr>
        <p:sp>
          <p:nvSpPr>
            <p:cNvPr id="139" name="台形 138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40" name="台形 139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41" name="グループ化 140"/>
          <p:cNvGrpSpPr/>
          <p:nvPr/>
        </p:nvGrpSpPr>
        <p:grpSpPr>
          <a:xfrm>
            <a:off x="7155726" y="4815807"/>
            <a:ext cx="570283" cy="355566"/>
            <a:chOff x="2351584" y="2348880"/>
            <a:chExt cx="936104" cy="583652"/>
          </a:xfrm>
        </p:grpSpPr>
        <p:sp>
          <p:nvSpPr>
            <p:cNvPr id="142" name="台形 141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43" name="台形 142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44" name="グループ化 143"/>
          <p:cNvGrpSpPr/>
          <p:nvPr/>
        </p:nvGrpSpPr>
        <p:grpSpPr>
          <a:xfrm>
            <a:off x="7155726" y="5175121"/>
            <a:ext cx="570283" cy="355566"/>
            <a:chOff x="2351584" y="2348880"/>
            <a:chExt cx="936104" cy="583652"/>
          </a:xfrm>
        </p:grpSpPr>
        <p:sp>
          <p:nvSpPr>
            <p:cNvPr id="145" name="台形 144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46" name="台形 145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47" name="グループ化 146"/>
          <p:cNvGrpSpPr/>
          <p:nvPr/>
        </p:nvGrpSpPr>
        <p:grpSpPr>
          <a:xfrm>
            <a:off x="7155726" y="2858194"/>
            <a:ext cx="570283" cy="355566"/>
            <a:chOff x="2351584" y="2348880"/>
            <a:chExt cx="936104" cy="583652"/>
          </a:xfrm>
        </p:grpSpPr>
        <p:sp>
          <p:nvSpPr>
            <p:cNvPr id="148" name="台形 147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49" name="台形 148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150" name="正方形/長方形 149"/>
          <p:cNvSpPr/>
          <p:nvPr/>
        </p:nvSpPr>
        <p:spPr>
          <a:xfrm rot="5400000">
            <a:off x="5456305" y="4086165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151" name="グループ化 150"/>
          <p:cNvGrpSpPr/>
          <p:nvPr/>
        </p:nvGrpSpPr>
        <p:grpSpPr>
          <a:xfrm>
            <a:off x="6502648" y="4089725"/>
            <a:ext cx="570283" cy="355566"/>
            <a:chOff x="2351584" y="2348880"/>
            <a:chExt cx="936104" cy="583652"/>
          </a:xfrm>
        </p:grpSpPr>
        <p:sp>
          <p:nvSpPr>
            <p:cNvPr id="152" name="台形 151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53" name="台形 152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54" name="グループ化 153"/>
          <p:cNvGrpSpPr/>
          <p:nvPr/>
        </p:nvGrpSpPr>
        <p:grpSpPr>
          <a:xfrm>
            <a:off x="6502648" y="4450538"/>
            <a:ext cx="570283" cy="355566"/>
            <a:chOff x="2351584" y="2348880"/>
            <a:chExt cx="936104" cy="583652"/>
          </a:xfrm>
        </p:grpSpPr>
        <p:sp>
          <p:nvSpPr>
            <p:cNvPr id="155" name="台形 154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56" name="台形 155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57" name="グループ化 156"/>
          <p:cNvGrpSpPr/>
          <p:nvPr/>
        </p:nvGrpSpPr>
        <p:grpSpPr>
          <a:xfrm>
            <a:off x="6502648" y="4810578"/>
            <a:ext cx="570283" cy="355566"/>
            <a:chOff x="2351584" y="2348880"/>
            <a:chExt cx="936104" cy="583652"/>
          </a:xfrm>
        </p:grpSpPr>
        <p:sp>
          <p:nvSpPr>
            <p:cNvPr id="158" name="台形 157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59" name="台形 158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60" name="グループ化 159"/>
          <p:cNvGrpSpPr/>
          <p:nvPr/>
        </p:nvGrpSpPr>
        <p:grpSpPr>
          <a:xfrm>
            <a:off x="6502648" y="5169892"/>
            <a:ext cx="570283" cy="355566"/>
            <a:chOff x="2351584" y="2348880"/>
            <a:chExt cx="936104" cy="583652"/>
          </a:xfrm>
        </p:grpSpPr>
        <p:sp>
          <p:nvSpPr>
            <p:cNvPr id="161" name="台形 160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62" name="台形 161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63" name="グループ化 162"/>
          <p:cNvGrpSpPr/>
          <p:nvPr/>
        </p:nvGrpSpPr>
        <p:grpSpPr>
          <a:xfrm>
            <a:off x="6502648" y="2849790"/>
            <a:ext cx="570283" cy="355566"/>
            <a:chOff x="2351584" y="2348880"/>
            <a:chExt cx="936104" cy="583652"/>
          </a:xfrm>
        </p:grpSpPr>
        <p:sp>
          <p:nvSpPr>
            <p:cNvPr id="164" name="台形 163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65" name="台形 164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166" name="正方形/長方形 165"/>
          <p:cNvSpPr/>
          <p:nvPr/>
        </p:nvSpPr>
        <p:spPr>
          <a:xfrm rot="5400000">
            <a:off x="4787839" y="4086165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167" name="グループ化 166"/>
          <p:cNvGrpSpPr/>
          <p:nvPr/>
        </p:nvGrpSpPr>
        <p:grpSpPr>
          <a:xfrm>
            <a:off x="5834182" y="4089725"/>
            <a:ext cx="570283" cy="355566"/>
            <a:chOff x="2351584" y="2348880"/>
            <a:chExt cx="936104" cy="583652"/>
          </a:xfrm>
        </p:grpSpPr>
        <p:sp>
          <p:nvSpPr>
            <p:cNvPr id="168" name="台形 167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69" name="台形 168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70" name="グループ化 169"/>
          <p:cNvGrpSpPr/>
          <p:nvPr/>
        </p:nvGrpSpPr>
        <p:grpSpPr>
          <a:xfrm>
            <a:off x="5834182" y="4450538"/>
            <a:ext cx="570283" cy="355566"/>
            <a:chOff x="2351584" y="2348880"/>
            <a:chExt cx="936104" cy="583652"/>
          </a:xfrm>
        </p:grpSpPr>
        <p:sp>
          <p:nvSpPr>
            <p:cNvPr id="171" name="台形 170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72" name="台形 171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73" name="グループ化 172"/>
          <p:cNvGrpSpPr/>
          <p:nvPr/>
        </p:nvGrpSpPr>
        <p:grpSpPr>
          <a:xfrm>
            <a:off x="5834182" y="4810578"/>
            <a:ext cx="570283" cy="355566"/>
            <a:chOff x="2351584" y="2348880"/>
            <a:chExt cx="936104" cy="583652"/>
          </a:xfrm>
        </p:grpSpPr>
        <p:sp>
          <p:nvSpPr>
            <p:cNvPr id="174" name="台形 173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75" name="台形 174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76" name="グループ化 175"/>
          <p:cNvGrpSpPr/>
          <p:nvPr/>
        </p:nvGrpSpPr>
        <p:grpSpPr>
          <a:xfrm>
            <a:off x="5834182" y="5169892"/>
            <a:ext cx="570283" cy="355566"/>
            <a:chOff x="2351584" y="2348880"/>
            <a:chExt cx="936104" cy="583652"/>
          </a:xfrm>
        </p:grpSpPr>
        <p:sp>
          <p:nvSpPr>
            <p:cNvPr id="177" name="台形 176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78" name="台形 177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79" name="グループ化 178"/>
          <p:cNvGrpSpPr/>
          <p:nvPr/>
        </p:nvGrpSpPr>
        <p:grpSpPr>
          <a:xfrm>
            <a:off x="5834182" y="2849790"/>
            <a:ext cx="570283" cy="355566"/>
            <a:chOff x="2351584" y="2348880"/>
            <a:chExt cx="936104" cy="583652"/>
          </a:xfrm>
        </p:grpSpPr>
        <p:sp>
          <p:nvSpPr>
            <p:cNvPr id="180" name="台形 179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81" name="台形 180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182" name="正方形/長方形 181"/>
          <p:cNvSpPr/>
          <p:nvPr/>
        </p:nvSpPr>
        <p:spPr>
          <a:xfrm rot="5400000">
            <a:off x="4083961" y="4086165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183" name="グループ化 182"/>
          <p:cNvGrpSpPr/>
          <p:nvPr/>
        </p:nvGrpSpPr>
        <p:grpSpPr>
          <a:xfrm>
            <a:off x="5130304" y="4089725"/>
            <a:ext cx="570283" cy="355566"/>
            <a:chOff x="2351584" y="2348880"/>
            <a:chExt cx="936104" cy="583652"/>
          </a:xfrm>
        </p:grpSpPr>
        <p:sp>
          <p:nvSpPr>
            <p:cNvPr id="184" name="台形 183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85" name="台形 184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86" name="グループ化 185"/>
          <p:cNvGrpSpPr/>
          <p:nvPr/>
        </p:nvGrpSpPr>
        <p:grpSpPr>
          <a:xfrm>
            <a:off x="5130304" y="4450538"/>
            <a:ext cx="570283" cy="355566"/>
            <a:chOff x="2351584" y="2348880"/>
            <a:chExt cx="936104" cy="583652"/>
          </a:xfrm>
        </p:grpSpPr>
        <p:sp>
          <p:nvSpPr>
            <p:cNvPr id="187" name="台形 186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88" name="台形 187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89" name="グループ化 188"/>
          <p:cNvGrpSpPr/>
          <p:nvPr/>
        </p:nvGrpSpPr>
        <p:grpSpPr>
          <a:xfrm>
            <a:off x="5130304" y="4810578"/>
            <a:ext cx="570283" cy="355566"/>
            <a:chOff x="2351584" y="2348880"/>
            <a:chExt cx="936104" cy="583652"/>
          </a:xfrm>
        </p:grpSpPr>
        <p:sp>
          <p:nvSpPr>
            <p:cNvPr id="190" name="台形 189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91" name="台形 190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92" name="グループ化 191"/>
          <p:cNvGrpSpPr/>
          <p:nvPr/>
        </p:nvGrpSpPr>
        <p:grpSpPr>
          <a:xfrm>
            <a:off x="5130304" y="5169892"/>
            <a:ext cx="570283" cy="355566"/>
            <a:chOff x="2351584" y="2348880"/>
            <a:chExt cx="936104" cy="583652"/>
          </a:xfrm>
        </p:grpSpPr>
        <p:sp>
          <p:nvSpPr>
            <p:cNvPr id="193" name="台形 192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94" name="台形 193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95" name="グループ化 194"/>
          <p:cNvGrpSpPr/>
          <p:nvPr/>
        </p:nvGrpSpPr>
        <p:grpSpPr>
          <a:xfrm>
            <a:off x="5130304" y="2849790"/>
            <a:ext cx="570283" cy="355566"/>
            <a:chOff x="2351584" y="2348880"/>
            <a:chExt cx="936104" cy="583652"/>
          </a:xfrm>
        </p:grpSpPr>
        <p:sp>
          <p:nvSpPr>
            <p:cNvPr id="196" name="台形 195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97" name="台形 196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198" name="正方形/長方形 197"/>
          <p:cNvSpPr/>
          <p:nvPr/>
        </p:nvSpPr>
        <p:spPr>
          <a:xfrm rot="5400000">
            <a:off x="3415495" y="4086165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199" name="グループ化 198"/>
          <p:cNvGrpSpPr/>
          <p:nvPr/>
        </p:nvGrpSpPr>
        <p:grpSpPr>
          <a:xfrm>
            <a:off x="4461838" y="4089725"/>
            <a:ext cx="570283" cy="355566"/>
            <a:chOff x="2351584" y="2348880"/>
            <a:chExt cx="936104" cy="583652"/>
          </a:xfrm>
        </p:grpSpPr>
        <p:sp>
          <p:nvSpPr>
            <p:cNvPr id="200" name="台形 199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01" name="台形 200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02" name="グループ化 201"/>
          <p:cNvGrpSpPr/>
          <p:nvPr/>
        </p:nvGrpSpPr>
        <p:grpSpPr>
          <a:xfrm>
            <a:off x="4461838" y="4450538"/>
            <a:ext cx="570283" cy="355566"/>
            <a:chOff x="2351584" y="2348880"/>
            <a:chExt cx="936104" cy="583652"/>
          </a:xfrm>
        </p:grpSpPr>
        <p:sp>
          <p:nvSpPr>
            <p:cNvPr id="203" name="台形 202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04" name="台形 203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05" name="グループ化 204"/>
          <p:cNvGrpSpPr/>
          <p:nvPr/>
        </p:nvGrpSpPr>
        <p:grpSpPr>
          <a:xfrm>
            <a:off x="4461838" y="4810578"/>
            <a:ext cx="570283" cy="355566"/>
            <a:chOff x="2351584" y="2348880"/>
            <a:chExt cx="936104" cy="583652"/>
          </a:xfrm>
        </p:grpSpPr>
        <p:sp>
          <p:nvSpPr>
            <p:cNvPr id="206" name="台形 205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07" name="台形 206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08" name="グループ化 207"/>
          <p:cNvGrpSpPr/>
          <p:nvPr/>
        </p:nvGrpSpPr>
        <p:grpSpPr>
          <a:xfrm>
            <a:off x="4461838" y="5169892"/>
            <a:ext cx="570283" cy="355566"/>
            <a:chOff x="2351584" y="2348880"/>
            <a:chExt cx="936104" cy="583652"/>
          </a:xfrm>
        </p:grpSpPr>
        <p:sp>
          <p:nvSpPr>
            <p:cNvPr id="209" name="台形 208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10" name="台形 209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11" name="グループ化 210"/>
          <p:cNvGrpSpPr/>
          <p:nvPr/>
        </p:nvGrpSpPr>
        <p:grpSpPr>
          <a:xfrm>
            <a:off x="4461838" y="2849790"/>
            <a:ext cx="570283" cy="355566"/>
            <a:chOff x="2351584" y="2348880"/>
            <a:chExt cx="936104" cy="583652"/>
          </a:xfrm>
        </p:grpSpPr>
        <p:sp>
          <p:nvSpPr>
            <p:cNvPr id="212" name="台形 211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13" name="台形 212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214" name="正方形/長方形 213"/>
          <p:cNvSpPr/>
          <p:nvPr/>
        </p:nvSpPr>
        <p:spPr>
          <a:xfrm rot="5400000">
            <a:off x="2762417" y="4090461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215" name="グループ化 214"/>
          <p:cNvGrpSpPr/>
          <p:nvPr/>
        </p:nvGrpSpPr>
        <p:grpSpPr>
          <a:xfrm>
            <a:off x="3808760" y="4090846"/>
            <a:ext cx="570283" cy="355566"/>
            <a:chOff x="2351584" y="2348880"/>
            <a:chExt cx="936104" cy="583652"/>
          </a:xfrm>
        </p:grpSpPr>
        <p:sp>
          <p:nvSpPr>
            <p:cNvPr id="216" name="台形 215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17" name="台形 216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18" name="グループ化 217"/>
          <p:cNvGrpSpPr/>
          <p:nvPr/>
        </p:nvGrpSpPr>
        <p:grpSpPr>
          <a:xfrm>
            <a:off x="3808760" y="4451659"/>
            <a:ext cx="570283" cy="355566"/>
            <a:chOff x="2351584" y="2348880"/>
            <a:chExt cx="936104" cy="583652"/>
          </a:xfrm>
        </p:grpSpPr>
        <p:sp>
          <p:nvSpPr>
            <p:cNvPr id="219" name="台形 218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20" name="台形 219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21" name="グループ化 220"/>
          <p:cNvGrpSpPr/>
          <p:nvPr/>
        </p:nvGrpSpPr>
        <p:grpSpPr>
          <a:xfrm>
            <a:off x="3808760" y="4811699"/>
            <a:ext cx="570283" cy="355566"/>
            <a:chOff x="2351584" y="2348880"/>
            <a:chExt cx="936104" cy="583652"/>
          </a:xfrm>
        </p:grpSpPr>
        <p:sp>
          <p:nvSpPr>
            <p:cNvPr id="222" name="台形 221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23" name="台形 222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24" name="グループ化 223"/>
          <p:cNvGrpSpPr/>
          <p:nvPr/>
        </p:nvGrpSpPr>
        <p:grpSpPr>
          <a:xfrm>
            <a:off x="3808760" y="5171013"/>
            <a:ext cx="570283" cy="355566"/>
            <a:chOff x="2351584" y="2348880"/>
            <a:chExt cx="936104" cy="583652"/>
          </a:xfrm>
        </p:grpSpPr>
        <p:sp>
          <p:nvSpPr>
            <p:cNvPr id="225" name="台形 224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26" name="台形 225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27" name="グループ化 226"/>
          <p:cNvGrpSpPr/>
          <p:nvPr/>
        </p:nvGrpSpPr>
        <p:grpSpPr>
          <a:xfrm>
            <a:off x="3808760" y="2854086"/>
            <a:ext cx="570283" cy="355566"/>
            <a:chOff x="2351584" y="2348880"/>
            <a:chExt cx="936104" cy="583652"/>
          </a:xfrm>
        </p:grpSpPr>
        <p:sp>
          <p:nvSpPr>
            <p:cNvPr id="228" name="台形 227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29" name="台形 228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230" name="正方形/長方形 229"/>
          <p:cNvSpPr/>
          <p:nvPr/>
        </p:nvSpPr>
        <p:spPr>
          <a:xfrm rot="5400000">
            <a:off x="2093951" y="4090461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231" name="グループ化 230"/>
          <p:cNvGrpSpPr/>
          <p:nvPr/>
        </p:nvGrpSpPr>
        <p:grpSpPr>
          <a:xfrm>
            <a:off x="3140294" y="4090846"/>
            <a:ext cx="570283" cy="355566"/>
            <a:chOff x="2351584" y="2348880"/>
            <a:chExt cx="936104" cy="583652"/>
          </a:xfrm>
        </p:grpSpPr>
        <p:sp>
          <p:nvSpPr>
            <p:cNvPr id="232" name="台形 231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33" name="台形 232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34" name="グループ化 233"/>
          <p:cNvGrpSpPr/>
          <p:nvPr/>
        </p:nvGrpSpPr>
        <p:grpSpPr>
          <a:xfrm>
            <a:off x="3140294" y="4451659"/>
            <a:ext cx="570283" cy="355566"/>
            <a:chOff x="2351584" y="2348880"/>
            <a:chExt cx="936104" cy="583652"/>
          </a:xfrm>
        </p:grpSpPr>
        <p:sp>
          <p:nvSpPr>
            <p:cNvPr id="235" name="台形 234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36" name="台形 235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37" name="グループ化 236"/>
          <p:cNvGrpSpPr/>
          <p:nvPr/>
        </p:nvGrpSpPr>
        <p:grpSpPr>
          <a:xfrm>
            <a:off x="3140294" y="4811699"/>
            <a:ext cx="570283" cy="355566"/>
            <a:chOff x="2351584" y="2348880"/>
            <a:chExt cx="936104" cy="583652"/>
          </a:xfrm>
        </p:grpSpPr>
        <p:sp>
          <p:nvSpPr>
            <p:cNvPr id="238" name="台形 237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39" name="台形 238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40" name="グループ化 239"/>
          <p:cNvGrpSpPr/>
          <p:nvPr/>
        </p:nvGrpSpPr>
        <p:grpSpPr>
          <a:xfrm>
            <a:off x="3140294" y="5171013"/>
            <a:ext cx="570283" cy="355566"/>
            <a:chOff x="2351584" y="2348880"/>
            <a:chExt cx="936104" cy="583652"/>
          </a:xfrm>
        </p:grpSpPr>
        <p:sp>
          <p:nvSpPr>
            <p:cNvPr id="241" name="台形 240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42" name="台形 241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43" name="グループ化 242"/>
          <p:cNvGrpSpPr/>
          <p:nvPr/>
        </p:nvGrpSpPr>
        <p:grpSpPr>
          <a:xfrm>
            <a:off x="3140294" y="2854086"/>
            <a:ext cx="570283" cy="355566"/>
            <a:chOff x="2351584" y="2348880"/>
            <a:chExt cx="936104" cy="583652"/>
          </a:xfrm>
        </p:grpSpPr>
        <p:sp>
          <p:nvSpPr>
            <p:cNvPr id="244" name="台形 243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45" name="台形 244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246" name="正方形/長方形 245"/>
          <p:cNvSpPr/>
          <p:nvPr/>
        </p:nvSpPr>
        <p:spPr>
          <a:xfrm rot="5400000">
            <a:off x="1411157" y="4094569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247" name="グループ化 246"/>
          <p:cNvGrpSpPr/>
          <p:nvPr/>
        </p:nvGrpSpPr>
        <p:grpSpPr>
          <a:xfrm>
            <a:off x="2457500" y="4094954"/>
            <a:ext cx="570283" cy="355566"/>
            <a:chOff x="2351584" y="2348880"/>
            <a:chExt cx="936104" cy="583652"/>
          </a:xfrm>
        </p:grpSpPr>
        <p:sp>
          <p:nvSpPr>
            <p:cNvPr id="248" name="台形 247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49" name="台形 248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50" name="グループ化 249"/>
          <p:cNvGrpSpPr/>
          <p:nvPr/>
        </p:nvGrpSpPr>
        <p:grpSpPr>
          <a:xfrm>
            <a:off x="2457500" y="4455767"/>
            <a:ext cx="570283" cy="355566"/>
            <a:chOff x="2351584" y="2348880"/>
            <a:chExt cx="936104" cy="583652"/>
          </a:xfrm>
        </p:grpSpPr>
        <p:sp>
          <p:nvSpPr>
            <p:cNvPr id="251" name="台形 250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52" name="台形 251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53" name="グループ化 252"/>
          <p:cNvGrpSpPr/>
          <p:nvPr/>
        </p:nvGrpSpPr>
        <p:grpSpPr>
          <a:xfrm>
            <a:off x="2457500" y="4815807"/>
            <a:ext cx="570283" cy="355566"/>
            <a:chOff x="2351584" y="2348880"/>
            <a:chExt cx="936104" cy="583652"/>
          </a:xfrm>
        </p:grpSpPr>
        <p:sp>
          <p:nvSpPr>
            <p:cNvPr id="254" name="台形 253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55" name="台形 254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56" name="グループ化 255"/>
          <p:cNvGrpSpPr/>
          <p:nvPr/>
        </p:nvGrpSpPr>
        <p:grpSpPr>
          <a:xfrm>
            <a:off x="2457500" y="5175121"/>
            <a:ext cx="570283" cy="355566"/>
            <a:chOff x="2351584" y="2348880"/>
            <a:chExt cx="936104" cy="583652"/>
          </a:xfrm>
        </p:grpSpPr>
        <p:sp>
          <p:nvSpPr>
            <p:cNvPr id="257" name="台形 256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58" name="台形 257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59" name="グループ化 258"/>
          <p:cNvGrpSpPr/>
          <p:nvPr/>
        </p:nvGrpSpPr>
        <p:grpSpPr>
          <a:xfrm>
            <a:off x="2457500" y="2858194"/>
            <a:ext cx="570283" cy="355566"/>
            <a:chOff x="2351584" y="2348880"/>
            <a:chExt cx="936104" cy="583652"/>
          </a:xfrm>
        </p:grpSpPr>
        <p:sp>
          <p:nvSpPr>
            <p:cNvPr id="260" name="台形 259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61" name="台形 260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262" name="正方形/長方形 261"/>
          <p:cNvSpPr/>
          <p:nvPr/>
        </p:nvSpPr>
        <p:spPr>
          <a:xfrm rot="5400000">
            <a:off x="742691" y="4094569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263" name="グループ化 262"/>
          <p:cNvGrpSpPr/>
          <p:nvPr/>
        </p:nvGrpSpPr>
        <p:grpSpPr>
          <a:xfrm>
            <a:off x="1789034" y="4094954"/>
            <a:ext cx="570283" cy="355566"/>
            <a:chOff x="2351584" y="2348880"/>
            <a:chExt cx="936104" cy="583652"/>
          </a:xfrm>
        </p:grpSpPr>
        <p:sp>
          <p:nvSpPr>
            <p:cNvPr id="264" name="台形 263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65" name="台形 264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66" name="グループ化 265"/>
          <p:cNvGrpSpPr/>
          <p:nvPr/>
        </p:nvGrpSpPr>
        <p:grpSpPr>
          <a:xfrm>
            <a:off x="1789034" y="4455767"/>
            <a:ext cx="570283" cy="355566"/>
            <a:chOff x="2351584" y="2348880"/>
            <a:chExt cx="936104" cy="583652"/>
          </a:xfrm>
        </p:grpSpPr>
        <p:sp>
          <p:nvSpPr>
            <p:cNvPr id="267" name="台形 266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68" name="台形 267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69" name="グループ化 268"/>
          <p:cNvGrpSpPr/>
          <p:nvPr/>
        </p:nvGrpSpPr>
        <p:grpSpPr>
          <a:xfrm>
            <a:off x="1789034" y="4815807"/>
            <a:ext cx="570283" cy="355566"/>
            <a:chOff x="2351584" y="2348880"/>
            <a:chExt cx="936104" cy="583652"/>
          </a:xfrm>
        </p:grpSpPr>
        <p:sp>
          <p:nvSpPr>
            <p:cNvPr id="270" name="台形 269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71" name="台形 270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72" name="グループ化 271"/>
          <p:cNvGrpSpPr/>
          <p:nvPr/>
        </p:nvGrpSpPr>
        <p:grpSpPr>
          <a:xfrm>
            <a:off x="1789034" y="5175121"/>
            <a:ext cx="570283" cy="355566"/>
            <a:chOff x="2351584" y="2348880"/>
            <a:chExt cx="936104" cy="583652"/>
          </a:xfrm>
        </p:grpSpPr>
        <p:sp>
          <p:nvSpPr>
            <p:cNvPr id="273" name="台形 272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74" name="台形 273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75" name="グループ化 274"/>
          <p:cNvGrpSpPr/>
          <p:nvPr/>
        </p:nvGrpSpPr>
        <p:grpSpPr>
          <a:xfrm>
            <a:off x="1789034" y="2858194"/>
            <a:ext cx="570283" cy="355566"/>
            <a:chOff x="2351584" y="2348880"/>
            <a:chExt cx="936104" cy="583652"/>
          </a:xfrm>
        </p:grpSpPr>
        <p:sp>
          <p:nvSpPr>
            <p:cNvPr id="276" name="台形 275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77" name="台形 276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54" name="正方形/長方形 53"/>
          <p:cNvSpPr/>
          <p:nvPr/>
        </p:nvSpPr>
        <p:spPr>
          <a:xfrm>
            <a:off x="847924" y="5534892"/>
            <a:ext cx="10332000" cy="144000"/>
          </a:xfrm>
          <a:prstGeom prst="rect">
            <a:avLst/>
          </a:prstGeom>
          <a:solidFill>
            <a:srgbClr val="742700"/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847924" y="2702670"/>
            <a:ext cx="10440000" cy="144000"/>
          </a:xfrm>
          <a:prstGeom prst="rect">
            <a:avLst/>
          </a:prstGeom>
          <a:solidFill>
            <a:srgbClr val="742700"/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847924" y="3586140"/>
            <a:ext cx="10332000" cy="108000"/>
          </a:xfrm>
          <a:prstGeom prst="rect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58" name="正方形/長方形 357"/>
          <p:cNvSpPr/>
          <p:nvPr/>
        </p:nvSpPr>
        <p:spPr>
          <a:xfrm flipV="1">
            <a:off x="839416" y="2681158"/>
            <a:ext cx="180000" cy="3024000"/>
          </a:xfrm>
          <a:prstGeom prst="rect">
            <a:avLst/>
          </a:prstGeom>
          <a:solidFill>
            <a:srgbClr val="742700"/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5" name="正方形/長方形 64"/>
          <p:cNvSpPr/>
          <p:nvPr/>
        </p:nvSpPr>
        <p:spPr>
          <a:xfrm flipV="1">
            <a:off x="11167674" y="2677308"/>
            <a:ext cx="180000" cy="3024000"/>
          </a:xfrm>
          <a:prstGeom prst="rect">
            <a:avLst/>
          </a:prstGeom>
          <a:solidFill>
            <a:srgbClr val="742700"/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59" name="円/楕円 358"/>
          <p:cNvSpPr/>
          <p:nvPr/>
        </p:nvSpPr>
        <p:spPr>
          <a:xfrm>
            <a:off x="10080188" y="3629059"/>
            <a:ext cx="36000" cy="36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60" name="円/楕円 359"/>
          <p:cNvSpPr/>
          <p:nvPr/>
        </p:nvSpPr>
        <p:spPr>
          <a:xfrm>
            <a:off x="8073333" y="3629059"/>
            <a:ext cx="36000" cy="36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61" name="円/楕円 360"/>
          <p:cNvSpPr/>
          <p:nvPr/>
        </p:nvSpPr>
        <p:spPr>
          <a:xfrm>
            <a:off x="6084092" y="3629760"/>
            <a:ext cx="36000" cy="36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62" name="円/楕円 361"/>
          <p:cNvSpPr/>
          <p:nvPr/>
        </p:nvSpPr>
        <p:spPr>
          <a:xfrm>
            <a:off x="4057403" y="3629760"/>
            <a:ext cx="36000" cy="36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63" name="円/楕円 362"/>
          <p:cNvSpPr/>
          <p:nvPr/>
        </p:nvSpPr>
        <p:spPr>
          <a:xfrm>
            <a:off x="2038175" y="3626114"/>
            <a:ext cx="36000" cy="36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381" name="グループ化 380"/>
          <p:cNvGrpSpPr/>
          <p:nvPr/>
        </p:nvGrpSpPr>
        <p:grpSpPr>
          <a:xfrm>
            <a:off x="1107015" y="4093804"/>
            <a:ext cx="570283" cy="355566"/>
            <a:chOff x="2351584" y="2348880"/>
            <a:chExt cx="936104" cy="583652"/>
          </a:xfrm>
        </p:grpSpPr>
        <p:sp>
          <p:nvSpPr>
            <p:cNvPr id="382" name="台形 381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83" name="台形 382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384" name="グループ化 383"/>
          <p:cNvGrpSpPr/>
          <p:nvPr/>
        </p:nvGrpSpPr>
        <p:grpSpPr>
          <a:xfrm>
            <a:off x="1107015" y="4454617"/>
            <a:ext cx="570283" cy="355566"/>
            <a:chOff x="2351584" y="2348880"/>
            <a:chExt cx="936104" cy="583652"/>
          </a:xfrm>
        </p:grpSpPr>
        <p:sp>
          <p:nvSpPr>
            <p:cNvPr id="385" name="台形 384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86" name="台形 385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387" name="グループ化 386"/>
          <p:cNvGrpSpPr/>
          <p:nvPr/>
        </p:nvGrpSpPr>
        <p:grpSpPr>
          <a:xfrm>
            <a:off x="1107015" y="4814657"/>
            <a:ext cx="570283" cy="355566"/>
            <a:chOff x="2351584" y="2348880"/>
            <a:chExt cx="936104" cy="583652"/>
          </a:xfrm>
        </p:grpSpPr>
        <p:sp>
          <p:nvSpPr>
            <p:cNvPr id="388" name="台形 387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89" name="台形 388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390" name="グループ化 389"/>
          <p:cNvGrpSpPr/>
          <p:nvPr/>
        </p:nvGrpSpPr>
        <p:grpSpPr>
          <a:xfrm>
            <a:off x="1107015" y="5173971"/>
            <a:ext cx="570283" cy="355566"/>
            <a:chOff x="2351584" y="2348880"/>
            <a:chExt cx="936104" cy="583652"/>
          </a:xfrm>
        </p:grpSpPr>
        <p:sp>
          <p:nvSpPr>
            <p:cNvPr id="391" name="台形 390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92" name="台形 391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393" name="グループ化 392"/>
          <p:cNvGrpSpPr/>
          <p:nvPr/>
        </p:nvGrpSpPr>
        <p:grpSpPr>
          <a:xfrm>
            <a:off x="1107015" y="2857044"/>
            <a:ext cx="570283" cy="355566"/>
            <a:chOff x="2351584" y="2348880"/>
            <a:chExt cx="936104" cy="583652"/>
          </a:xfrm>
        </p:grpSpPr>
        <p:sp>
          <p:nvSpPr>
            <p:cNvPr id="394" name="台形 393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95" name="台形 394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289" name="テキスト ボックス 288"/>
          <p:cNvSpPr txBox="1"/>
          <p:nvPr/>
        </p:nvSpPr>
        <p:spPr>
          <a:xfrm>
            <a:off x="3598938" y="896245"/>
            <a:ext cx="78740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①一</a:t>
            </a:r>
            <a:r>
              <a:rPr kumimoji="1" lang="ja-JP" altLang="en-US" dirty="0" err="1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だまは</a:t>
            </a:r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親指で入れて、人さし指ではらいます</a:t>
            </a:r>
            <a:endParaRPr kumimoji="1" lang="en-US" altLang="ja-JP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pic>
        <p:nvPicPr>
          <p:cNvPr id="290" name="図 289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5874788">
            <a:off x="8430679" y="3591649"/>
            <a:ext cx="1183729" cy="157830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252782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833E-6 2.59259E-6 L -0.00143 -0.06019 " pathEditMode="relative" rAng="0" ptsTypes="AA">
                                      <p:cBhvr>
                                        <p:cTn id="15" dur="500" fill="hold"/>
                                        <p:tgtEl>
                                          <p:spTgt spid="2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" y="-3009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3.33333E-6 L -4.16667E-6 -0.0544 " pathEditMode="relative" rAng="0" ptsTypes="AA">
                                      <p:cBhvr>
                                        <p:cTn id="17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7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正方形/長方形 379"/>
          <p:cNvSpPr/>
          <p:nvPr/>
        </p:nvSpPr>
        <p:spPr>
          <a:xfrm rot="5400000">
            <a:off x="60672" y="4093419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8" name="正方形/長方形 67"/>
          <p:cNvSpPr/>
          <p:nvPr/>
        </p:nvSpPr>
        <p:spPr>
          <a:xfrm rot="5400000">
            <a:off x="9450653" y="4086165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1343472" y="260648"/>
            <a:ext cx="2304256" cy="792088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 w="28575">
            <a:solidFill>
              <a:srgbClr val="92D05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kumimoji="0" lang="ja-JP" altLang="en-US" sz="3200" b="1" kern="0" dirty="0" smtClean="0">
                <a:solidFill>
                  <a:schemeClr val="bg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そろばん</a:t>
            </a:r>
            <a:endParaRPr kumimoji="0" lang="ja-JP" altLang="en-US" sz="3200" b="1" kern="0" dirty="0">
              <a:solidFill>
                <a:schemeClr val="bg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283804" y="400253"/>
            <a:ext cx="3540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そろばん　たまの動かし方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23" name="グループ化 22"/>
          <p:cNvGrpSpPr/>
          <p:nvPr/>
        </p:nvGrpSpPr>
        <p:grpSpPr>
          <a:xfrm>
            <a:off x="3731740" y="485172"/>
            <a:ext cx="468052" cy="291826"/>
            <a:chOff x="2351584" y="2348880"/>
            <a:chExt cx="936104" cy="583652"/>
          </a:xfrm>
        </p:grpSpPr>
        <p:sp>
          <p:nvSpPr>
            <p:cNvPr id="24" name="台形 23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5" name="台形 24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35" name="グループ化 34"/>
          <p:cNvGrpSpPr/>
          <p:nvPr/>
        </p:nvGrpSpPr>
        <p:grpSpPr>
          <a:xfrm>
            <a:off x="10496996" y="4089725"/>
            <a:ext cx="570283" cy="355566"/>
            <a:chOff x="2351584" y="2348880"/>
            <a:chExt cx="936104" cy="583652"/>
          </a:xfrm>
        </p:grpSpPr>
        <p:sp>
          <p:nvSpPr>
            <p:cNvPr id="36" name="台形 35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7" name="台形 36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38" name="グループ化 37"/>
          <p:cNvGrpSpPr/>
          <p:nvPr/>
        </p:nvGrpSpPr>
        <p:grpSpPr>
          <a:xfrm>
            <a:off x="10496996" y="4450538"/>
            <a:ext cx="570283" cy="355566"/>
            <a:chOff x="2351584" y="2348880"/>
            <a:chExt cx="936104" cy="583652"/>
          </a:xfrm>
        </p:grpSpPr>
        <p:sp>
          <p:nvSpPr>
            <p:cNvPr id="39" name="台形 38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0" name="台形 39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41" name="グループ化 40"/>
          <p:cNvGrpSpPr/>
          <p:nvPr/>
        </p:nvGrpSpPr>
        <p:grpSpPr>
          <a:xfrm>
            <a:off x="10496996" y="4810578"/>
            <a:ext cx="570283" cy="355566"/>
            <a:chOff x="2351584" y="2348880"/>
            <a:chExt cx="936104" cy="583652"/>
          </a:xfrm>
        </p:grpSpPr>
        <p:sp>
          <p:nvSpPr>
            <p:cNvPr id="42" name="台形 41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3" name="台形 42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44" name="グループ化 43"/>
          <p:cNvGrpSpPr/>
          <p:nvPr/>
        </p:nvGrpSpPr>
        <p:grpSpPr>
          <a:xfrm>
            <a:off x="10496996" y="5169892"/>
            <a:ext cx="570283" cy="355566"/>
            <a:chOff x="2351584" y="2348880"/>
            <a:chExt cx="936104" cy="583652"/>
          </a:xfrm>
        </p:grpSpPr>
        <p:sp>
          <p:nvSpPr>
            <p:cNvPr id="45" name="台形 44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6" name="台形 45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50" name="グループ化 49"/>
          <p:cNvGrpSpPr/>
          <p:nvPr/>
        </p:nvGrpSpPr>
        <p:grpSpPr>
          <a:xfrm>
            <a:off x="10496996" y="2849790"/>
            <a:ext cx="570283" cy="355566"/>
            <a:chOff x="2351584" y="2348880"/>
            <a:chExt cx="936104" cy="583652"/>
          </a:xfrm>
        </p:grpSpPr>
        <p:sp>
          <p:nvSpPr>
            <p:cNvPr id="51" name="台形 50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52" name="台形 51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66" name="正方形/長方形 65"/>
          <p:cNvSpPr/>
          <p:nvPr/>
        </p:nvSpPr>
        <p:spPr>
          <a:xfrm rot="5400000">
            <a:off x="8782187" y="4086165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67" name="グループ化 66"/>
          <p:cNvGrpSpPr/>
          <p:nvPr/>
        </p:nvGrpSpPr>
        <p:grpSpPr>
          <a:xfrm>
            <a:off x="9828530" y="4089725"/>
            <a:ext cx="570283" cy="355566"/>
            <a:chOff x="2351584" y="2348880"/>
            <a:chExt cx="936104" cy="583652"/>
          </a:xfrm>
        </p:grpSpPr>
        <p:sp>
          <p:nvSpPr>
            <p:cNvPr id="69" name="台形 68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71" name="台形 70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72" name="グループ化 71"/>
          <p:cNvGrpSpPr/>
          <p:nvPr/>
        </p:nvGrpSpPr>
        <p:grpSpPr>
          <a:xfrm>
            <a:off x="9828530" y="4450538"/>
            <a:ext cx="570283" cy="355566"/>
            <a:chOff x="2351584" y="2348880"/>
            <a:chExt cx="936104" cy="583652"/>
          </a:xfrm>
        </p:grpSpPr>
        <p:sp>
          <p:nvSpPr>
            <p:cNvPr id="73" name="台形 72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74" name="台形 73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75" name="グループ化 74"/>
          <p:cNvGrpSpPr/>
          <p:nvPr/>
        </p:nvGrpSpPr>
        <p:grpSpPr>
          <a:xfrm>
            <a:off x="9828530" y="4810578"/>
            <a:ext cx="570283" cy="355566"/>
            <a:chOff x="2351584" y="2348880"/>
            <a:chExt cx="936104" cy="583652"/>
          </a:xfrm>
        </p:grpSpPr>
        <p:sp>
          <p:nvSpPr>
            <p:cNvPr id="77" name="台形 76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78" name="台形 77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79" name="グループ化 78"/>
          <p:cNvGrpSpPr/>
          <p:nvPr/>
        </p:nvGrpSpPr>
        <p:grpSpPr>
          <a:xfrm>
            <a:off x="9828530" y="5169892"/>
            <a:ext cx="570283" cy="355566"/>
            <a:chOff x="2351584" y="2348880"/>
            <a:chExt cx="936104" cy="583652"/>
          </a:xfrm>
        </p:grpSpPr>
        <p:sp>
          <p:nvSpPr>
            <p:cNvPr id="80" name="台形 79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81" name="台形 80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82" name="グループ化 81"/>
          <p:cNvGrpSpPr/>
          <p:nvPr/>
        </p:nvGrpSpPr>
        <p:grpSpPr>
          <a:xfrm>
            <a:off x="9828530" y="2849790"/>
            <a:ext cx="570283" cy="355566"/>
            <a:chOff x="2351584" y="2348880"/>
            <a:chExt cx="936104" cy="583652"/>
          </a:xfrm>
        </p:grpSpPr>
        <p:sp>
          <p:nvSpPr>
            <p:cNvPr id="83" name="台形 82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84" name="台形 83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85" name="正方形/長方形 84"/>
          <p:cNvSpPr/>
          <p:nvPr/>
        </p:nvSpPr>
        <p:spPr>
          <a:xfrm rot="5400000">
            <a:off x="8129109" y="4090461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86" name="グループ化 85"/>
          <p:cNvGrpSpPr/>
          <p:nvPr/>
        </p:nvGrpSpPr>
        <p:grpSpPr>
          <a:xfrm>
            <a:off x="9175452" y="4090846"/>
            <a:ext cx="570283" cy="355566"/>
            <a:chOff x="2351584" y="2348880"/>
            <a:chExt cx="936104" cy="583652"/>
          </a:xfrm>
        </p:grpSpPr>
        <p:sp>
          <p:nvSpPr>
            <p:cNvPr id="87" name="台形 86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88" name="台形 87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89" name="グループ化 88"/>
          <p:cNvGrpSpPr/>
          <p:nvPr/>
        </p:nvGrpSpPr>
        <p:grpSpPr>
          <a:xfrm>
            <a:off x="9175452" y="4451659"/>
            <a:ext cx="570283" cy="355566"/>
            <a:chOff x="2351584" y="2348880"/>
            <a:chExt cx="936104" cy="583652"/>
          </a:xfrm>
        </p:grpSpPr>
        <p:sp>
          <p:nvSpPr>
            <p:cNvPr id="90" name="台形 89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91" name="台形 90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92" name="グループ化 91"/>
          <p:cNvGrpSpPr/>
          <p:nvPr/>
        </p:nvGrpSpPr>
        <p:grpSpPr>
          <a:xfrm>
            <a:off x="9175452" y="4811699"/>
            <a:ext cx="570283" cy="355566"/>
            <a:chOff x="2351584" y="2348880"/>
            <a:chExt cx="936104" cy="583652"/>
          </a:xfrm>
        </p:grpSpPr>
        <p:sp>
          <p:nvSpPr>
            <p:cNvPr id="93" name="台形 92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94" name="台形 93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95" name="グループ化 94"/>
          <p:cNvGrpSpPr/>
          <p:nvPr/>
        </p:nvGrpSpPr>
        <p:grpSpPr>
          <a:xfrm>
            <a:off x="9175452" y="5171013"/>
            <a:ext cx="570283" cy="355566"/>
            <a:chOff x="2351584" y="2348880"/>
            <a:chExt cx="936104" cy="583652"/>
          </a:xfrm>
        </p:grpSpPr>
        <p:sp>
          <p:nvSpPr>
            <p:cNvPr id="96" name="台形 95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97" name="台形 96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98" name="グループ化 97"/>
          <p:cNvGrpSpPr/>
          <p:nvPr/>
        </p:nvGrpSpPr>
        <p:grpSpPr>
          <a:xfrm>
            <a:off x="9175452" y="2854086"/>
            <a:ext cx="570283" cy="355566"/>
            <a:chOff x="2351584" y="2348880"/>
            <a:chExt cx="936104" cy="583652"/>
          </a:xfrm>
        </p:grpSpPr>
        <p:sp>
          <p:nvSpPr>
            <p:cNvPr id="99" name="台形 98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00" name="台形 99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102" name="正方形/長方形 101"/>
          <p:cNvSpPr/>
          <p:nvPr/>
        </p:nvSpPr>
        <p:spPr>
          <a:xfrm rot="5400000">
            <a:off x="7460643" y="4090461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103" name="グループ化 102"/>
          <p:cNvGrpSpPr/>
          <p:nvPr/>
        </p:nvGrpSpPr>
        <p:grpSpPr>
          <a:xfrm>
            <a:off x="8506986" y="4090846"/>
            <a:ext cx="570283" cy="355566"/>
            <a:chOff x="2351584" y="2348880"/>
            <a:chExt cx="936104" cy="583652"/>
          </a:xfrm>
        </p:grpSpPr>
        <p:sp>
          <p:nvSpPr>
            <p:cNvPr id="104" name="台形 103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05" name="台形 104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06" name="グループ化 105"/>
          <p:cNvGrpSpPr/>
          <p:nvPr/>
        </p:nvGrpSpPr>
        <p:grpSpPr>
          <a:xfrm>
            <a:off x="8506986" y="4451659"/>
            <a:ext cx="570283" cy="355566"/>
            <a:chOff x="2351584" y="2348880"/>
            <a:chExt cx="936104" cy="583652"/>
          </a:xfrm>
        </p:grpSpPr>
        <p:sp>
          <p:nvSpPr>
            <p:cNvPr id="107" name="台形 106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08" name="台形 107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09" name="グループ化 108"/>
          <p:cNvGrpSpPr/>
          <p:nvPr/>
        </p:nvGrpSpPr>
        <p:grpSpPr>
          <a:xfrm>
            <a:off x="8506986" y="4811699"/>
            <a:ext cx="570283" cy="355566"/>
            <a:chOff x="2351584" y="2348880"/>
            <a:chExt cx="936104" cy="583652"/>
          </a:xfrm>
        </p:grpSpPr>
        <p:sp>
          <p:nvSpPr>
            <p:cNvPr id="110" name="台形 109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11" name="台形 110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12" name="グループ化 111"/>
          <p:cNvGrpSpPr/>
          <p:nvPr/>
        </p:nvGrpSpPr>
        <p:grpSpPr>
          <a:xfrm>
            <a:off x="8506986" y="5171013"/>
            <a:ext cx="570283" cy="355566"/>
            <a:chOff x="2351584" y="2348880"/>
            <a:chExt cx="936104" cy="583652"/>
          </a:xfrm>
        </p:grpSpPr>
        <p:sp>
          <p:nvSpPr>
            <p:cNvPr id="113" name="台形 112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14" name="台形 113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15" name="グループ化 114"/>
          <p:cNvGrpSpPr/>
          <p:nvPr/>
        </p:nvGrpSpPr>
        <p:grpSpPr>
          <a:xfrm>
            <a:off x="8506986" y="2854086"/>
            <a:ext cx="570283" cy="355566"/>
            <a:chOff x="2351584" y="2348880"/>
            <a:chExt cx="936104" cy="583652"/>
          </a:xfrm>
        </p:grpSpPr>
        <p:sp>
          <p:nvSpPr>
            <p:cNvPr id="116" name="台形 115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17" name="台形 116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118" name="正方形/長方形 117"/>
          <p:cNvSpPr/>
          <p:nvPr/>
        </p:nvSpPr>
        <p:spPr>
          <a:xfrm rot="5400000">
            <a:off x="6777849" y="4094569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119" name="グループ化 118"/>
          <p:cNvGrpSpPr/>
          <p:nvPr/>
        </p:nvGrpSpPr>
        <p:grpSpPr>
          <a:xfrm>
            <a:off x="7824192" y="3721624"/>
            <a:ext cx="570283" cy="355566"/>
            <a:chOff x="2351584" y="2348880"/>
            <a:chExt cx="936104" cy="583652"/>
          </a:xfrm>
        </p:grpSpPr>
        <p:sp>
          <p:nvSpPr>
            <p:cNvPr id="120" name="台形 119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21" name="台形 120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22" name="グループ化 121"/>
          <p:cNvGrpSpPr/>
          <p:nvPr/>
        </p:nvGrpSpPr>
        <p:grpSpPr>
          <a:xfrm>
            <a:off x="7824192" y="4455767"/>
            <a:ext cx="570283" cy="355566"/>
            <a:chOff x="2351584" y="2348880"/>
            <a:chExt cx="936104" cy="583652"/>
          </a:xfrm>
        </p:grpSpPr>
        <p:sp>
          <p:nvSpPr>
            <p:cNvPr id="123" name="台形 122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24" name="台形 123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25" name="グループ化 124"/>
          <p:cNvGrpSpPr/>
          <p:nvPr/>
        </p:nvGrpSpPr>
        <p:grpSpPr>
          <a:xfrm>
            <a:off x="7824192" y="4815807"/>
            <a:ext cx="570283" cy="355566"/>
            <a:chOff x="2351584" y="2348880"/>
            <a:chExt cx="936104" cy="583652"/>
          </a:xfrm>
        </p:grpSpPr>
        <p:sp>
          <p:nvSpPr>
            <p:cNvPr id="126" name="台形 125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27" name="台形 126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28" name="グループ化 127"/>
          <p:cNvGrpSpPr/>
          <p:nvPr/>
        </p:nvGrpSpPr>
        <p:grpSpPr>
          <a:xfrm>
            <a:off x="7824192" y="5175121"/>
            <a:ext cx="570283" cy="355566"/>
            <a:chOff x="2351584" y="2348880"/>
            <a:chExt cx="936104" cy="583652"/>
          </a:xfrm>
        </p:grpSpPr>
        <p:sp>
          <p:nvSpPr>
            <p:cNvPr id="129" name="台形 128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30" name="台形 129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31" name="グループ化 130"/>
          <p:cNvGrpSpPr/>
          <p:nvPr/>
        </p:nvGrpSpPr>
        <p:grpSpPr>
          <a:xfrm>
            <a:off x="7824192" y="2858194"/>
            <a:ext cx="570283" cy="355566"/>
            <a:chOff x="2351584" y="2348880"/>
            <a:chExt cx="936104" cy="583652"/>
          </a:xfrm>
        </p:grpSpPr>
        <p:sp>
          <p:nvSpPr>
            <p:cNvPr id="132" name="台形 131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33" name="台形 132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134" name="正方形/長方形 133"/>
          <p:cNvSpPr/>
          <p:nvPr/>
        </p:nvSpPr>
        <p:spPr>
          <a:xfrm rot="5400000">
            <a:off x="6109383" y="4094569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135" name="グループ化 134"/>
          <p:cNvGrpSpPr/>
          <p:nvPr/>
        </p:nvGrpSpPr>
        <p:grpSpPr>
          <a:xfrm>
            <a:off x="7155726" y="4094954"/>
            <a:ext cx="570283" cy="355566"/>
            <a:chOff x="2351584" y="2348880"/>
            <a:chExt cx="936104" cy="583652"/>
          </a:xfrm>
        </p:grpSpPr>
        <p:sp>
          <p:nvSpPr>
            <p:cNvPr id="136" name="台形 135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37" name="台形 136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38" name="グループ化 137"/>
          <p:cNvGrpSpPr/>
          <p:nvPr/>
        </p:nvGrpSpPr>
        <p:grpSpPr>
          <a:xfrm>
            <a:off x="7155726" y="4455767"/>
            <a:ext cx="570283" cy="355566"/>
            <a:chOff x="2351584" y="2348880"/>
            <a:chExt cx="936104" cy="583652"/>
          </a:xfrm>
        </p:grpSpPr>
        <p:sp>
          <p:nvSpPr>
            <p:cNvPr id="139" name="台形 138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40" name="台形 139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41" name="グループ化 140"/>
          <p:cNvGrpSpPr/>
          <p:nvPr/>
        </p:nvGrpSpPr>
        <p:grpSpPr>
          <a:xfrm>
            <a:off x="7155726" y="4815807"/>
            <a:ext cx="570283" cy="355566"/>
            <a:chOff x="2351584" y="2348880"/>
            <a:chExt cx="936104" cy="583652"/>
          </a:xfrm>
        </p:grpSpPr>
        <p:sp>
          <p:nvSpPr>
            <p:cNvPr id="142" name="台形 141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43" name="台形 142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44" name="グループ化 143"/>
          <p:cNvGrpSpPr/>
          <p:nvPr/>
        </p:nvGrpSpPr>
        <p:grpSpPr>
          <a:xfrm>
            <a:off x="7155726" y="5175121"/>
            <a:ext cx="570283" cy="355566"/>
            <a:chOff x="2351584" y="2348880"/>
            <a:chExt cx="936104" cy="583652"/>
          </a:xfrm>
        </p:grpSpPr>
        <p:sp>
          <p:nvSpPr>
            <p:cNvPr id="145" name="台形 144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46" name="台形 145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47" name="グループ化 146"/>
          <p:cNvGrpSpPr/>
          <p:nvPr/>
        </p:nvGrpSpPr>
        <p:grpSpPr>
          <a:xfrm>
            <a:off x="7155726" y="2858194"/>
            <a:ext cx="570283" cy="355566"/>
            <a:chOff x="2351584" y="2348880"/>
            <a:chExt cx="936104" cy="583652"/>
          </a:xfrm>
        </p:grpSpPr>
        <p:sp>
          <p:nvSpPr>
            <p:cNvPr id="148" name="台形 147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49" name="台形 148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150" name="正方形/長方形 149"/>
          <p:cNvSpPr/>
          <p:nvPr/>
        </p:nvSpPr>
        <p:spPr>
          <a:xfrm rot="5400000">
            <a:off x="5456305" y="4086165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151" name="グループ化 150"/>
          <p:cNvGrpSpPr/>
          <p:nvPr/>
        </p:nvGrpSpPr>
        <p:grpSpPr>
          <a:xfrm>
            <a:off x="6502648" y="4089725"/>
            <a:ext cx="570283" cy="355566"/>
            <a:chOff x="2351584" y="2348880"/>
            <a:chExt cx="936104" cy="583652"/>
          </a:xfrm>
        </p:grpSpPr>
        <p:sp>
          <p:nvSpPr>
            <p:cNvPr id="152" name="台形 151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53" name="台形 152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54" name="グループ化 153"/>
          <p:cNvGrpSpPr/>
          <p:nvPr/>
        </p:nvGrpSpPr>
        <p:grpSpPr>
          <a:xfrm>
            <a:off x="6502648" y="4450538"/>
            <a:ext cx="570283" cy="355566"/>
            <a:chOff x="2351584" y="2348880"/>
            <a:chExt cx="936104" cy="583652"/>
          </a:xfrm>
        </p:grpSpPr>
        <p:sp>
          <p:nvSpPr>
            <p:cNvPr id="155" name="台形 154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56" name="台形 155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57" name="グループ化 156"/>
          <p:cNvGrpSpPr/>
          <p:nvPr/>
        </p:nvGrpSpPr>
        <p:grpSpPr>
          <a:xfrm>
            <a:off x="6502648" y="4810578"/>
            <a:ext cx="570283" cy="355566"/>
            <a:chOff x="2351584" y="2348880"/>
            <a:chExt cx="936104" cy="583652"/>
          </a:xfrm>
        </p:grpSpPr>
        <p:sp>
          <p:nvSpPr>
            <p:cNvPr id="158" name="台形 157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59" name="台形 158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60" name="グループ化 159"/>
          <p:cNvGrpSpPr/>
          <p:nvPr/>
        </p:nvGrpSpPr>
        <p:grpSpPr>
          <a:xfrm>
            <a:off x="6502648" y="5169892"/>
            <a:ext cx="570283" cy="355566"/>
            <a:chOff x="2351584" y="2348880"/>
            <a:chExt cx="936104" cy="583652"/>
          </a:xfrm>
        </p:grpSpPr>
        <p:sp>
          <p:nvSpPr>
            <p:cNvPr id="161" name="台形 160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62" name="台形 161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63" name="グループ化 162"/>
          <p:cNvGrpSpPr/>
          <p:nvPr/>
        </p:nvGrpSpPr>
        <p:grpSpPr>
          <a:xfrm>
            <a:off x="6502648" y="2849790"/>
            <a:ext cx="570283" cy="355566"/>
            <a:chOff x="2351584" y="2348880"/>
            <a:chExt cx="936104" cy="583652"/>
          </a:xfrm>
        </p:grpSpPr>
        <p:sp>
          <p:nvSpPr>
            <p:cNvPr id="164" name="台形 163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65" name="台形 164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166" name="正方形/長方形 165"/>
          <p:cNvSpPr/>
          <p:nvPr/>
        </p:nvSpPr>
        <p:spPr>
          <a:xfrm rot="5400000">
            <a:off x="4787839" y="4086165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167" name="グループ化 166"/>
          <p:cNvGrpSpPr/>
          <p:nvPr/>
        </p:nvGrpSpPr>
        <p:grpSpPr>
          <a:xfrm>
            <a:off x="5834182" y="4089725"/>
            <a:ext cx="570283" cy="355566"/>
            <a:chOff x="2351584" y="2348880"/>
            <a:chExt cx="936104" cy="583652"/>
          </a:xfrm>
        </p:grpSpPr>
        <p:sp>
          <p:nvSpPr>
            <p:cNvPr id="168" name="台形 167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69" name="台形 168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70" name="グループ化 169"/>
          <p:cNvGrpSpPr/>
          <p:nvPr/>
        </p:nvGrpSpPr>
        <p:grpSpPr>
          <a:xfrm>
            <a:off x="5834182" y="4450538"/>
            <a:ext cx="570283" cy="355566"/>
            <a:chOff x="2351584" y="2348880"/>
            <a:chExt cx="936104" cy="583652"/>
          </a:xfrm>
        </p:grpSpPr>
        <p:sp>
          <p:nvSpPr>
            <p:cNvPr id="171" name="台形 170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72" name="台形 171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73" name="グループ化 172"/>
          <p:cNvGrpSpPr/>
          <p:nvPr/>
        </p:nvGrpSpPr>
        <p:grpSpPr>
          <a:xfrm>
            <a:off x="5834182" y="4810578"/>
            <a:ext cx="570283" cy="355566"/>
            <a:chOff x="2351584" y="2348880"/>
            <a:chExt cx="936104" cy="583652"/>
          </a:xfrm>
        </p:grpSpPr>
        <p:sp>
          <p:nvSpPr>
            <p:cNvPr id="174" name="台形 173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75" name="台形 174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76" name="グループ化 175"/>
          <p:cNvGrpSpPr/>
          <p:nvPr/>
        </p:nvGrpSpPr>
        <p:grpSpPr>
          <a:xfrm>
            <a:off x="5834182" y="5169892"/>
            <a:ext cx="570283" cy="355566"/>
            <a:chOff x="2351584" y="2348880"/>
            <a:chExt cx="936104" cy="583652"/>
          </a:xfrm>
        </p:grpSpPr>
        <p:sp>
          <p:nvSpPr>
            <p:cNvPr id="177" name="台形 176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78" name="台形 177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79" name="グループ化 178"/>
          <p:cNvGrpSpPr/>
          <p:nvPr/>
        </p:nvGrpSpPr>
        <p:grpSpPr>
          <a:xfrm>
            <a:off x="5834182" y="2849790"/>
            <a:ext cx="570283" cy="355566"/>
            <a:chOff x="2351584" y="2348880"/>
            <a:chExt cx="936104" cy="583652"/>
          </a:xfrm>
        </p:grpSpPr>
        <p:sp>
          <p:nvSpPr>
            <p:cNvPr id="180" name="台形 179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81" name="台形 180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182" name="正方形/長方形 181"/>
          <p:cNvSpPr/>
          <p:nvPr/>
        </p:nvSpPr>
        <p:spPr>
          <a:xfrm rot="5400000">
            <a:off x="4083961" y="4086165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183" name="グループ化 182"/>
          <p:cNvGrpSpPr/>
          <p:nvPr/>
        </p:nvGrpSpPr>
        <p:grpSpPr>
          <a:xfrm>
            <a:off x="5130304" y="4089725"/>
            <a:ext cx="570283" cy="355566"/>
            <a:chOff x="2351584" y="2348880"/>
            <a:chExt cx="936104" cy="583652"/>
          </a:xfrm>
        </p:grpSpPr>
        <p:sp>
          <p:nvSpPr>
            <p:cNvPr id="184" name="台形 183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85" name="台形 184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86" name="グループ化 185"/>
          <p:cNvGrpSpPr/>
          <p:nvPr/>
        </p:nvGrpSpPr>
        <p:grpSpPr>
          <a:xfrm>
            <a:off x="5130304" y="4450538"/>
            <a:ext cx="570283" cy="355566"/>
            <a:chOff x="2351584" y="2348880"/>
            <a:chExt cx="936104" cy="583652"/>
          </a:xfrm>
        </p:grpSpPr>
        <p:sp>
          <p:nvSpPr>
            <p:cNvPr id="187" name="台形 186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88" name="台形 187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89" name="グループ化 188"/>
          <p:cNvGrpSpPr/>
          <p:nvPr/>
        </p:nvGrpSpPr>
        <p:grpSpPr>
          <a:xfrm>
            <a:off x="5130304" y="4810578"/>
            <a:ext cx="570283" cy="355566"/>
            <a:chOff x="2351584" y="2348880"/>
            <a:chExt cx="936104" cy="583652"/>
          </a:xfrm>
        </p:grpSpPr>
        <p:sp>
          <p:nvSpPr>
            <p:cNvPr id="190" name="台形 189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91" name="台形 190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92" name="グループ化 191"/>
          <p:cNvGrpSpPr/>
          <p:nvPr/>
        </p:nvGrpSpPr>
        <p:grpSpPr>
          <a:xfrm>
            <a:off x="5130304" y="5169892"/>
            <a:ext cx="570283" cy="355566"/>
            <a:chOff x="2351584" y="2348880"/>
            <a:chExt cx="936104" cy="583652"/>
          </a:xfrm>
        </p:grpSpPr>
        <p:sp>
          <p:nvSpPr>
            <p:cNvPr id="193" name="台形 192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94" name="台形 193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95" name="グループ化 194"/>
          <p:cNvGrpSpPr/>
          <p:nvPr/>
        </p:nvGrpSpPr>
        <p:grpSpPr>
          <a:xfrm>
            <a:off x="5130304" y="2849790"/>
            <a:ext cx="570283" cy="355566"/>
            <a:chOff x="2351584" y="2348880"/>
            <a:chExt cx="936104" cy="583652"/>
          </a:xfrm>
        </p:grpSpPr>
        <p:sp>
          <p:nvSpPr>
            <p:cNvPr id="196" name="台形 195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97" name="台形 196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198" name="正方形/長方形 197"/>
          <p:cNvSpPr/>
          <p:nvPr/>
        </p:nvSpPr>
        <p:spPr>
          <a:xfrm rot="5400000">
            <a:off x="3415495" y="4086165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199" name="グループ化 198"/>
          <p:cNvGrpSpPr/>
          <p:nvPr/>
        </p:nvGrpSpPr>
        <p:grpSpPr>
          <a:xfrm>
            <a:off x="4461838" y="4089725"/>
            <a:ext cx="570283" cy="355566"/>
            <a:chOff x="2351584" y="2348880"/>
            <a:chExt cx="936104" cy="583652"/>
          </a:xfrm>
        </p:grpSpPr>
        <p:sp>
          <p:nvSpPr>
            <p:cNvPr id="200" name="台形 199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01" name="台形 200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02" name="グループ化 201"/>
          <p:cNvGrpSpPr/>
          <p:nvPr/>
        </p:nvGrpSpPr>
        <p:grpSpPr>
          <a:xfrm>
            <a:off x="4461838" y="4450538"/>
            <a:ext cx="570283" cy="355566"/>
            <a:chOff x="2351584" y="2348880"/>
            <a:chExt cx="936104" cy="583652"/>
          </a:xfrm>
        </p:grpSpPr>
        <p:sp>
          <p:nvSpPr>
            <p:cNvPr id="203" name="台形 202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04" name="台形 203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05" name="グループ化 204"/>
          <p:cNvGrpSpPr/>
          <p:nvPr/>
        </p:nvGrpSpPr>
        <p:grpSpPr>
          <a:xfrm>
            <a:off x="4461838" y="4810578"/>
            <a:ext cx="570283" cy="355566"/>
            <a:chOff x="2351584" y="2348880"/>
            <a:chExt cx="936104" cy="583652"/>
          </a:xfrm>
        </p:grpSpPr>
        <p:sp>
          <p:nvSpPr>
            <p:cNvPr id="206" name="台形 205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07" name="台形 206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08" name="グループ化 207"/>
          <p:cNvGrpSpPr/>
          <p:nvPr/>
        </p:nvGrpSpPr>
        <p:grpSpPr>
          <a:xfrm>
            <a:off x="4461838" y="5169892"/>
            <a:ext cx="570283" cy="355566"/>
            <a:chOff x="2351584" y="2348880"/>
            <a:chExt cx="936104" cy="583652"/>
          </a:xfrm>
        </p:grpSpPr>
        <p:sp>
          <p:nvSpPr>
            <p:cNvPr id="209" name="台形 208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10" name="台形 209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11" name="グループ化 210"/>
          <p:cNvGrpSpPr/>
          <p:nvPr/>
        </p:nvGrpSpPr>
        <p:grpSpPr>
          <a:xfrm>
            <a:off x="4461838" y="2849790"/>
            <a:ext cx="570283" cy="355566"/>
            <a:chOff x="2351584" y="2348880"/>
            <a:chExt cx="936104" cy="583652"/>
          </a:xfrm>
        </p:grpSpPr>
        <p:sp>
          <p:nvSpPr>
            <p:cNvPr id="212" name="台形 211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13" name="台形 212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214" name="正方形/長方形 213"/>
          <p:cNvSpPr/>
          <p:nvPr/>
        </p:nvSpPr>
        <p:spPr>
          <a:xfrm rot="5400000">
            <a:off x="2762417" y="4090461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215" name="グループ化 214"/>
          <p:cNvGrpSpPr/>
          <p:nvPr/>
        </p:nvGrpSpPr>
        <p:grpSpPr>
          <a:xfrm>
            <a:off x="3808760" y="4090846"/>
            <a:ext cx="570283" cy="355566"/>
            <a:chOff x="2351584" y="2348880"/>
            <a:chExt cx="936104" cy="583652"/>
          </a:xfrm>
        </p:grpSpPr>
        <p:sp>
          <p:nvSpPr>
            <p:cNvPr id="216" name="台形 215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17" name="台形 216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18" name="グループ化 217"/>
          <p:cNvGrpSpPr/>
          <p:nvPr/>
        </p:nvGrpSpPr>
        <p:grpSpPr>
          <a:xfrm>
            <a:off x="3808760" y="4451659"/>
            <a:ext cx="570283" cy="355566"/>
            <a:chOff x="2351584" y="2348880"/>
            <a:chExt cx="936104" cy="583652"/>
          </a:xfrm>
        </p:grpSpPr>
        <p:sp>
          <p:nvSpPr>
            <p:cNvPr id="219" name="台形 218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20" name="台形 219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21" name="グループ化 220"/>
          <p:cNvGrpSpPr/>
          <p:nvPr/>
        </p:nvGrpSpPr>
        <p:grpSpPr>
          <a:xfrm>
            <a:off x="3808760" y="4811699"/>
            <a:ext cx="570283" cy="355566"/>
            <a:chOff x="2351584" y="2348880"/>
            <a:chExt cx="936104" cy="583652"/>
          </a:xfrm>
        </p:grpSpPr>
        <p:sp>
          <p:nvSpPr>
            <p:cNvPr id="222" name="台形 221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23" name="台形 222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24" name="グループ化 223"/>
          <p:cNvGrpSpPr/>
          <p:nvPr/>
        </p:nvGrpSpPr>
        <p:grpSpPr>
          <a:xfrm>
            <a:off x="3808760" y="5171013"/>
            <a:ext cx="570283" cy="355566"/>
            <a:chOff x="2351584" y="2348880"/>
            <a:chExt cx="936104" cy="583652"/>
          </a:xfrm>
        </p:grpSpPr>
        <p:sp>
          <p:nvSpPr>
            <p:cNvPr id="225" name="台形 224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26" name="台形 225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27" name="グループ化 226"/>
          <p:cNvGrpSpPr/>
          <p:nvPr/>
        </p:nvGrpSpPr>
        <p:grpSpPr>
          <a:xfrm>
            <a:off x="3808760" y="2854086"/>
            <a:ext cx="570283" cy="355566"/>
            <a:chOff x="2351584" y="2348880"/>
            <a:chExt cx="936104" cy="583652"/>
          </a:xfrm>
        </p:grpSpPr>
        <p:sp>
          <p:nvSpPr>
            <p:cNvPr id="228" name="台形 227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29" name="台形 228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230" name="正方形/長方形 229"/>
          <p:cNvSpPr/>
          <p:nvPr/>
        </p:nvSpPr>
        <p:spPr>
          <a:xfrm rot="5400000">
            <a:off x="2093951" y="4090461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231" name="グループ化 230"/>
          <p:cNvGrpSpPr/>
          <p:nvPr/>
        </p:nvGrpSpPr>
        <p:grpSpPr>
          <a:xfrm>
            <a:off x="3140294" y="4090846"/>
            <a:ext cx="570283" cy="355566"/>
            <a:chOff x="2351584" y="2348880"/>
            <a:chExt cx="936104" cy="583652"/>
          </a:xfrm>
        </p:grpSpPr>
        <p:sp>
          <p:nvSpPr>
            <p:cNvPr id="232" name="台形 231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33" name="台形 232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34" name="グループ化 233"/>
          <p:cNvGrpSpPr/>
          <p:nvPr/>
        </p:nvGrpSpPr>
        <p:grpSpPr>
          <a:xfrm>
            <a:off x="3140294" y="4451659"/>
            <a:ext cx="570283" cy="355566"/>
            <a:chOff x="2351584" y="2348880"/>
            <a:chExt cx="936104" cy="583652"/>
          </a:xfrm>
        </p:grpSpPr>
        <p:sp>
          <p:nvSpPr>
            <p:cNvPr id="235" name="台形 234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36" name="台形 235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37" name="グループ化 236"/>
          <p:cNvGrpSpPr/>
          <p:nvPr/>
        </p:nvGrpSpPr>
        <p:grpSpPr>
          <a:xfrm>
            <a:off x="3140294" y="4811699"/>
            <a:ext cx="570283" cy="355566"/>
            <a:chOff x="2351584" y="2348880"/>
            <a:chExt cx="936104" cy="583652"/>
          </a:xfrm>
        </p:grpSpPr>
        <p:sp>
          <p:nvSpPr>
            <p:cNvPr id="238" name="台形 237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39" name="台形 238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40" name="グループ化 239"/>
          <p:cNvGrpSpPr/>
          <p:nvPr/>
        </p:nvGrpSpPr>
        <p:grpSpPr>
          <a:xfrm>
            <a:off x="3140294" y="5171013"/>
            <a:ext cx="570283" cy="355566"/>
            <a:chOff x="2351584" y="2348880"/>
            <a:chExt cx="936104" cy="583652"/>
          </a:xfrm>
        </p:grpSpPr>
        <p:sp>
          <p:nvSpPr>
            <p:cNvPr id="241" name="台形 240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42" name="台形 241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43" name="グループ化 242"/>
          <p:cNvGrpSpPr/>
          <p:nvPr/>
        </p:nvGrpSpPr>
        <p:grpSpPr>
          <a:xfrm>
            <a:off x="3140294" y="2854086"/>
            <a:ext cx="570283" cy="355566"/>
            <a:chOff x="2351584" y="2348880"/>
            <a:chExt cx="936104" cy="583652"/>
          </a:xfrm>
        </p:grpSpPr>
        <p:sp>
          <p:nvSpPr>
            <p:cNvPr id="244" name="台形 243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45" name="台形 244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246" name="正方形/長方形 245"/>
          <p:cNvSpPr/>
          <p:nvPr/>
        </p:nvSpPr>
        <p:spPr>
          <a:xfrm rot="5400000">
            <a:off x="1411157" y="4094569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247" name="グループ化 246"/>
          <p:cNvGrpSpPr/>
          <p:nvPr/>
        </p:nvGrpSpPr>
        <p:grpSpPr>
          <a:xfrm>
            <a:off x="2457500" y="4094954"/>
            <a:ext cx="570283" cy="355566"/>
            <a:chOff x="2351584" y="2348880"/>
            <a:chExt cx="936104" cy="583652"/>
          </a:xfrm>
        </p:grpSpPr>
        <p:sp>
          <p:nvSpPr>
            <p:cNvPr id="248" name="台形 247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49" name="台形 248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50" name="グループ化 249"/>
          <p:cNvGrpSpPr/>
          <p:nvPr/>
        </p:nvGrpSpPr>
        <p:grpSpPr>
          <a:xfrm>
            <a:off x="2457500" y="4455767"/>
            <a:ext cx="570283" cy="355566"/>
            <a:chOff x="2351584" y="2348880"/>
            <a:chExt cx="936104" cy="583652"/>
          </a:xfrm>
        </p:grpSpPr>
        <p:sp>
          <p:nvSpPr>
            <p:cNvPr id="251" name="台形 250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52" name="台形 251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53" name="グループ化 252"/>
          <p:cNvGrpSpPr/>
          <p:nvPr/>
        </p:nvGrpSpPr>
        <p:grpSpPr>
          <a:xfrm>
            <a:off x="2457500" y="4815807"/>
            <a:ext cx="570283" cy="355566"/>
            <a:chOff x="2351584" y="2348880"/>
            <a:chExt cx="936104" cy="583652"/>
          </a:xfrm>
        </p:grpSpPr>
        <p:sp>
          <p:nvSpPr>
            <p:cNvPr id="254" name="台形 253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55" name="台形 254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56" name="グループ化 255"/>
          <p:cNvGrpSpPr/>
          <p:nvPr/>
        </p:nvGrpSpPr>
        <p:grpSpPr>
          <a:xfrm>
            <a:off x="2457500" y="5175121"/>
            <a:ext cx="570283" cy="355566"/>
            <a:chOff x="2351584" y="2348880"/>
            <a:chExt cx="936104" cy="583652"/>
          </a:xfrm>
        </p:grpSpPr>
        <p:sp>
          <p:nvSpPr>
            <p:cNvPr id="257" name="台形 256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58" name="台形 257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59" name="グループ化 258"/>
          <p:cNvGrpSpPr/>
          <p:nvPr/>
        </p:nvGrpSpPr>
        <p:grpSpPr>
          <a:xfrm>
            <a:off x="2457500" y="2858194"/>
            <a:ext cx="570283" cy="355566"/>
            <a:chOff x="2351584" y="2348880"/>
            <a:chExt cx="936104" cy="583652"/>
          </a:xfrm>
        </p:grpSpPr>
        <p:sp>
          <p:nvSpPr>
            <p:cNvPr id="260" name="台形 259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61" name="台形 260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262" name="正方形/長方形 261"/>
          <p:cNvSpPr/>
          <p:nvPr/>
        </p:nvSpPr>
        <p:spPr>
          <a:xfrm rot="5400000">
            <a:off x="742691" y="4094569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263" name="グループ化 262"/>
          <p:cNvGrpSpPr/>
          <p:nvPr/>
        </p:nvGrpSpPr>
        <p:grpSpPr>
          <a:xfrm>
            <a:off x="1789034" y="4094954"/>
            <a:ext cx="570283" cy="355566"/>
            <a:chOff x="2351584" y="2348880"/>
            <a:chExt cx="936104" cy="583652"/>
          </a:xfrm>
        </p:grpSpPr>
        <p:sp>
          <p:nvSpPr>
            <p:cNvPr id="264" name="台形 263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65" name="台形 264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66" name="グループ化 265"/>
          <p:cNvGrpSpPr/>
          <p:nvPr/>
        </p:nvGrpSpPr>
        <p:grpSpPr>
          <a:xfrm>
            <a:off x="1789034" y="4455767"/>
            <a:ext cx="570283" cy="355566"/>
            <a:chOff x="2351584" y="2348880"/>
            <a:chExt cx="936104" cy="583652"/>
          </a:xfrm>
        </p:grpSpPr>
        <p:sp>
          <p:nvSpPr>
            <p:cNvPr id="267" name="台形 266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68" name="台形 267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69" name="グループ化 268"/>
          <p:cNvGrpSpPr/>
          <p:nvPr/>
        </p:nvGrpSpPr>
        <p:grpSpPr>
          <a:xfrm>
            <a:off x="1789034" y="4815807"/>
            <a:ext cx="570283" cy="355566"/>
            <a:chOff x="2351584" y="2348880"/>
            <a:chExt cx="936104" cy="583652"/>
          </a:xfrm>
        </p:grpSpPr>
        <p:sp>
          <p:nvSpPr>
            <p:cNvPr id="270" name="台形 269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71" name="台形 270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72" name="グループ化 271"/>
          <p:cNvGrpSpPr/>
          <p:nvPr/>
        </p:nvGrpSpPr>
        <p:grpSpPr>
          <a:xfrm>
            <a:off x="1789034" y="5175121"/>
            <a:ext cx="570283" cy="355566"/>
            <a:chOff x="2351584" y="2348880"/>
            <a:chExt cx="936104" cy="583652"/>
          </a:xfrm>
        </p:grpSpPr>
        <p:sp>
          <p:nvSpPr>
            <p:cNvPr id="273" name="台形 272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74" name="台形 273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75" name="グループ化 274"/>
          <p:cNvGrpSpPr/>
          <p:nvPr/>
        </p:nvGrpSpPr>
        <p:grpSpPr>
          <a:xfrm>
            <a:off x="1789034" y="2858194"/>
            <a:ext cx="570283" cy="355566"/>
            <a:chOff x="2351584" y="2348880"/>
            <a:chExt cx="936104" cy="583652"/>
          </a:xfrm>
        </p:grpSpPr>
        <p:sp>
          <p:nvSpPr>
            <p:cNvPr id="276" name="台形 275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77" name="台形 276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54" name="正方形/長方形 53"/>
          <p:cNvSpPr/>
          <p:nvPr/>
        </p:nvSpPr>
        <p:spPr>
          <a:xfrm>
            <a:off x="847924" y="5534892"/>
            <a:ext cx="10332000" cy="144000"/>
          </a:xfrm>
          <a:prstGeom prst="rect">
            <a:avLst/>
          </a:prstGeom>
          <a:solidFill>
            <a:srgbClr val="742700"/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847924" y="2702670"/>
            <a:ext cx="10440000" cy="144000"/>
          </a:xfrm>
          <a:prstGeom prst="rect">
            <a:avLst/>
          </a:prstGeom>
          <a:solidFill>
            <a:srgbClr val="742700"/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847924" y="3586140"/>
            <a:ext cx="10332000" cy="108000"/>
          </a:xfrm>
          <a:prstGeom prst="rect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58" name="正方形/長方形 357"/>
          <p:cNvSpPr/>
          <p:nvPr/>
        </p:nvSpPr>
        <p:spPr>
          <a:xfrm flipV="1">
            <a:off x="839416" y="2681158"/>
            <a:ext cx="180000" cy="3024000"/>
          </a:xfrm>
          <a:prstGeom prst="rect">
            <a:avLst/>
          </a:prstGeom>
          <a:solidFill>
            <a:srgbClr val="742700"/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5" name="正方形/長方形 64"/>
          <p:cNvSpPr/>
          <p:nvPr/>
        </p:nvSpPr>
        <p:spPr>
          <a:xfrm flipV="1">
            <a:off x="11167674" y="2677308"/>
            <a:ext cx="180000" cy="3024000"/>
          </a:xfrm>
          <a:prstGeom prst="rect">
            <a:avLst/>
          </a:prstGeom>
          <a:solidFill>
            <a:srgbClr val="742700"/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59" name="円/楕円 358"/>
          <p:cNvSpPr/>
          <p:nvPr/>
        </p:nvSpPr>
        <p:spPr>
          <a:xfrm>
            <a:off x="10080188" y="3629059"/>
            <a:ext cx="36000" cy="36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60" name="円/楕円 359"/>
          <p:cNvSpPr/>
          <p:nvPr/>
        </p:nvSpPr>
        <p:spPr>
          <a:xfrm>
            <a:off x="8073333" y="3629059"/>
            <a:ext cx="36000" cy="36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61" name="円/楕円 360"/>
          <p:cNvSpPr/>
          <p:nvPr/>
        </p:nvSpPr>
        <p:spPr>
          <a:xfrm>
            <a:off x="6084092" y="3629760"/>
            <a:ext cx="36000" cy="36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62" name="円/楕円 361"/>
          <p:cNvSpPr/>
          <p:nvPr/>
        </p:nvSpPr>
        <p:spPr>
          <a:xfrm>
            <a:off x="4057403" y="3629760"/>
            <a:ext cx="36000" cy="36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63" name="円/楕円 362"/>
          <p:cNvSpPr/>
          <p:nvPr/>
        </p:nvSpPr>
        <p:spPr>
          <a:xfrm>
            <a:off x="2038175" y="3626114"/>
            <a:ext cx="36000" cy="36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381" name="グループ化 380"/>
          <p:cNvGrpSpPr/>
          <p:nvPr/>
        </p:nvGrpSpPr>
        <p:grpSpPr>
          <a:xfrm>
            <a:off x="1107015" y="4093804"/>
            <a:ext cx="570283" cy="355566"/>
            <a:chOff x="2351584" y="2348880"/>
            <a:chExt cx="936104" cy="583652"/>
          </a:xfrm>
        </p:grpSpPr>
        <p:sp>
          <p:nvSpPr>
            <p:cNvPr id="382" name="台形 381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83" name="台形 382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384" name="グループ化 383"/>
          <p:cNvGrpSpPr/>
          <p:nvPr/>
        </p:nvGrpSpPr>
        <p:grpSpPr>
          <a:xfrm>
            <a:off x="1107015" y="4454617"/>
            <a:ext cx="570283" cy="355566"/>
            <a:chOff x="2351584" y="2348880"/>
            <a:chExt cx="936104" cy="583652"/>
          </a:xfrm>
        </p:grpSpPr>
        <p:sp>
          <p:nvSpPr>
            <p:cNvPr id="385" name="台形 384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86" name="台形 385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387" name="グループ化 386"/>
          <p:cNvGrpSpPr/>
          <p:nvPr/>
        </p:nvGrpSpPr>
        <p:grpSpPr>
          <a:xfrm>
            <a:off x="1107015" y="4814657"/>
            <a:ext cx="570283" cy="355566"/>
            <a:chOff x="2351584" y="2348880"/>
            <a:chExt cx="936104" cy="583652"/>
          </a:xfrm>
        </p:grpSpPr>
        <p:sp>
          <p:nvSpPr>
            <p:cNvPr id="388" name="台形 387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89" name="台形 388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390" name="グループ化 389"/>
          <p:cNvGrpSpPr/>
          <p:nvPr/>
        </p:nvGrpSpPr>
        <p:grpSpPr>
          <a:xfrm>
            <a:off x="1107015" y="5173971"/>
            <a:ext cx="570283" cy="355566"/>
            <a:chOff x="2351584" y="2348880"/>
            <a:chExt cx="936104" cy="583652"/>
          </a:xfrm>
        </p:grpSpPr>
        <p:sp>
          <p:nvSpPr>
            <p:cNvPr id="391" name="台形 390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92" name="台形 391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393" name="グループ化 392"/>
          <p:cNvGrpSpPr/>
          <p:nvPr/>
        </p:nvGrpSpPr>
        <p:grpSpPr>
          <a:xfrm>
            <a:off x="1107015" y="2857044"/>
            <a:ext cx="570283" cy="355566"/>
            <a:chOff x="2351584" y="2348880"/>
            <a:chExt cx="936104" cy="583652"/>
          </a:xfrm>
        </p:grpSpPr>
        <p:sp>
          <p:nvSpPr>
            <p:cNvPr id="394" name="台形 393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95" name="台形 394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289" name="テキスト ボックス 288"/>
          <p:cNvSpPr txBox="1"/>
          <p:nvPr/>
        </p:nvSpPr>
        <p:spPr>
          <a:xfrm>
            <a:off x="3598938" y="896245"/>
            <a:ext cx="78740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①一</a:t>
            </a:r>
            <a:r>
              <a:rPr kumimoji="1" lang="ja-JP" altLang="en-US" dirty="0" err="1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だまは</a:t>
            </a:r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親指で入れて、人さし指ではらいます</a:t>
            </a:r>
          </a:p>
        </p:txBody>
      </p:sp>
      <p:pic>
        <p:nvPicPr>
          <p:cNvPr id="278" name="図 277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24474" flipH="1">
            <a:off x="8144120" y="3534177"/>
            <a:ext cx="1717191" cy="118077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895333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1.11111E-6 L 0.00065 0.05185 " pathEditMode="relative" rAng="0" ptsTypes="AA">
                                      <p:cBhvr>
                                        <p:cTn id="10" dur="500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" y="2593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1.48148E-6 L -4.16667E-6 0.05625 " pathEditMode="relative" rAng="0" ptsTypes="AA">
                                      <p:cBhvr>
                                        <p:cTn id="12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8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正方形/長方形 379"/>
          <p:cNvSpPr/>
          <p:nvPr/>
        </p:nvSpPr>
        <p:spPr>
          <a:xfrm rot="5400000">
            <a:off x="60672" y="4093419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8" name="正方形/長方形 67"/>
          <p:cNvSpPr/>
          <p:nvPr/>
        </p:nvSpPr>
        <p:spPr>
          <a:xfrm rot="5400000">
            <a:off x="9450653" y="4086165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1343472" y="260648"/>
            <a:ext cx="2304256" cy="792088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 w="28575">
            <a:solidFill>
              <a:srgbClr val="92D05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kumimoji="0" lang="ja-JP" altLang="en-US" sz="3200" b="1" kern="0" dirty="0" smtClean="0">
                <a:solidFill>
                  <a:schemeClr val="bg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そろばん</a:t>
            </a:r>
            <a:endParaRPr kumimoji="0" lang="ja-JP" altLang="en-US" sz="3200" b="1" kern="0" dirty="0">
              <a:solidFill>
                <a:schemeClr val="bg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283804" y="400253"/>
            <a:ext cx="3540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そろばん　たまの動かし方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23" name="グループ化 22"/>
          <p:cNvGrpSpPr/>
          <p:nvPr/>
        </p:nvGrpSpPr>
        <p:grpSpPr>
          <a:xfrm>
            <a:off x="3731740" y="485172"/>
            <a:ext cx="468052" cy="291826"/>
            <a:chOff x="2351584" y="2348880"/>
            <a:chExt cx="936104" cy="583652"/>
          </a:xfrm>
        </p:grpSpPr>
        <p:sp>
          <p:nvSpPr>
            <p:cNvPr id="24" name="台形 23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5" name="台形 24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35" name="グループ化 34"/>
          <p:cNvGrpSpPr/>
          <p:nvPr/>
        </p:nvGrpSpPr>
        <p:grpSpPr>
          <a:xfrm>
            <a:off x="10496996" y="4089725"/>
            <a:ext cx="570283" cy="355566"/>
            <a:chOff x="2351584" y="2348880"/>
            <a:chExt cx="936104" cy="583652"/>
          </a:xfrm>
        </p:grpSpPr>
        <p:sp>
          <p:nvSpPr>
            <p:cNvPr id="36" name="台形 35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7" name="台形 36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38" name="グループ化 37"/>
          <p:cNvGrpSpPr/>
          <p:nvPr/>
        </p:nvGrpSpPr>
        <p:grpSpPr>
          <a:xfrm>
            <a:off x="10496996" y="4450538"/>
            <a:ext cx="570283" cy="355566"/>
            <a:chOff x="2351584" y="2348880"/>
            <a:chExt cx="936104" cy="583652"/>
          </a:xfrm>
        </p:grpSpPr>
        <p:sp>
          <p:nvSpPr>
            <p:cNvPr id="39" name="台形 38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0" name="台形 39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41" name="グループ化 40"/>
          <p:cNvGrpSpPr/>
          <p:nvPr/>
        </p:nvGrpSpPr>
        <p:grpSpPr>
          <a:xfrm>
            <a:off x="10496996" y="4810578"/>
            <a:ext cx="570283" cy="355566"/>
            <a:chOff x="2351584" y="2348880"/>
            <a:chExt cx="936104" cy="583652"/>
          </a:xfrm>
        </p:grpSpPr>
        <p:sp>
          <p:nvSpPr>
            <p:cNvPr id="42" name="台形 41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3" name="台形 42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44" name="グループ化 43"/>
          <p:cNvGrpSpPr/>
          <p:nvPr/>
        </p:nvGrpSpPr>
        <p:grpSpPr>
          <a:xfrm>
            <a:off x="10496996" y="5169892"/>
            <a:ext cx="570283" cy="355566"/>
            <a:chOff x="2351584" y="2348880"/>
            <a:chExt cx="936104" cy="583652"/>
          </a:xfrm>
        </p:grpSpPr>
        <p:sp>
          <p:nvSpPr>
            <p:cNvPr id="45" name="台形 44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6" name="台形 45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50" name="グループ化 49"/>
          <p:cNvGrpSpPr/>
          <p:nvPr/>
        </p:nvGrpSpPr>
        <p:grpSpPr>
          <a:xfrm>
            <a:off x="10496996" y="2849790"/>
            <a:ext cx="570283" cy="355566"/>
            <a:chOff x="2351584" y="2348880"/>
            <a:chExt cx="936104" cy="583652"/>
          </a:xfrm>
        </p:grpSpPr>
        <p:sp>
          <p:nvSpPr>
            <p:cNvPr id="51" name="台形 50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52" name="台形 51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66" name="正方形/長方形 65"/>
          <p:cNvSpPr/>
          <p:nvPr/>
        </p:nvSpPr>
        <p:spPr>
          <a:xfrm rot="5400000">
            <a:off x="8782187" y="4086165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67" name="グループ化 66"/>
          <p:cNvGrpSpPr/>
          <p:nvPr/>
        </p:nvGrpSpPr>
        <p:grpSpPr>
          <a:xfrm>
            <a:off x="9828530" y="4089725"/>
            <a:ext cx="570283" cy="355566"/>
            <a:chOff x="2351584" y="2348880"/>
            <a:chExt cx="936104" cy="583652"/>
          </a:xfrm>
        </p:grpSpPr>
        <p:sp>
          <p:nvSpPr>
            <p:cNvPr id="69" name="台形 68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71" name="台形 70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72" name="グループ化 71"/>
          <p:cNvGrpSpPr/>
          <p:nvPr/>
        </p:nvGrpSpPr>
        <p:grpSpPr>
          <a:xfrm>
            <a:off x="9828530" y="4450538"/>
            <a:ext cx="570283" cy="355566"/>
            <a:chOff x="2351584" y="2348880"/>
            <a:chExt cx="936104" cy="583652"/>
          </a:xfrm>
        </p:grpSpPr>
        <p:sp>
          <p:nvSpPr>
            <p:cNvPr id="73" name="台形 72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74" name="台形 73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75" name="グループ化 74"/>
          <p:cNvGrpSpPr/>
          <p:nvPr/>
        </p:nvGrpSpPr>
        <p:grpSpPr>
          <a:xfrm>
            <a:off x="9828530" y="4810578"/>
            <a:ext cx="570283" cy="355566"/>
            <a:chOff x="2351584" y="2348880"/>
            <a:chExt cx="936104" cy="583652"/>
          </a:xfrm>
        </p:grpSpPr>
        <p:sp>
          <p:nvSpPr>
            <p:cNvPr id="77" name="台形 76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78" name="台形 77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79" name="グループ化 78"/>
          <p:cNvGrpSpPr/>
          <p:nvPr/>
        </p:nvGrpSpPr>
        <p:grpSpPr>
          <a:xfrm>
            <a:off x="9828530" y="5169892"/>
            <a:ext cx="570283" cy="355566"/>
            <a:chOff x="2351584" y="2348880"/>
            <a:chExt cx="936104" cy="583652"/>
          </a:xfrm>
        </p:grpSpPr>
        <p:sp>
          <p:nvSpPr>
            <p:cNvPr id="80" name="台形 79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81" name="台形 80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82" name="グループ化 81"/>
          <p:cNvGrpSpPr/>
          <p:nvPr/>
        </p:nvGrpSpPr>
        <p:grpSpPr>
          <a:xfrm>
            <a:off x="9828530" y="2849790"/>
            <a:ext cx="570283" cy="355566"/>
            <a:chOff x="2351584" y="2348880"/>
            <a:chExt cx="936104" cy="583652"/>
          </a:xfrm>
        </p:grpSpPr>
        <p:sp>
          <p:nvSpPr>
            <p:cNvPr id="83" name="台形 82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84" name="台形 83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85" name="正方形/長方形 84"/>
          <p:cNvSpPr/>
          <p:nvPr/>
        </p:nvSpPr>
        <p:spPr>
          <a:xfrm rot="5400000">
            <a:off x="8129109" y="4090461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86" name="グループ化 85"/>
          <p:cNvGrpSpPr/>
          <p:nvPr/>
        </p:nvGrpSpPr>
        <p:grpSpPr>
          <a:xfrm>
            <a:off x="9175452" y="4090846"/>
            <a:ext cx="570283" cy="355566"/>
            <a:chOff x="2351584" y="2348880"/>
            <a:chExt cx="936104" cy="583652"/>
          </a:xfrm>
        </p:grpSpPr>
        <p:sp>
          <p:nvSpPr>
            <p:cNvPr id="87" name="台形 86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88" name="台形 87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89" name="グループ化 88"/>
          <p:cNvGrpSpPr/>
          <p:nvPr/>
        </p:nvGrpSpPr>
        <p:grpSpPr>
          <a:xfrm>
            <a:off x="9175452" y="4451659"/>
            <a:ext cx="570283" cy="355566"/>
            <a:chOff x="2351584" y="2348880"/>
            <a:chExt cx="936104" cy="583652"/>
          </a:xfrm>
        </p:grpSpPr>
        <p:sp>
          <p:nvSpPr>
            <p:cNvPr id="90" name="台形 89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91" name="台形 90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92" name="グループ化 91"/>
          <p:cNvGrpSpPr/>
          <p:nvPr/>
        </p:nvGrpSpPr>
        <p:grpSpPr>
          <a:xfrm>
            <a:off x="9175452" y="4811699"/>
            <a:ext cx="570283" cy="355566"/>
            <a:chOff x="2351584" y="2348880"/>
            <a:chExt cx="936104" cy="583652"/>
          </a:xfrm>
        </p:grpSpPr>
        <p:sp>
          <p:nvSpPr>
            <p:cNvPr id="93" name="台形 92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94" name="台形 93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95" name="グループ化 94"/>
          <p:cNvGrpSpPr/>
          <p:nvPr/>
        </p:nvGrpSpPr>
        <p:grpSpPr>
          <a:xfrm>
            <a:off x="9175452" y="5171013"/>
            <a:ext cx="570283" cy="355566"/>
            <a:chOff x="2351584" y="2348880"/>
            <a:chExt cx="936104" cy="583652"/>
          </a:xfrm>
        </p:grpSpPr>
        <p:sp>
          <p:nvSpPr>
            <p:cNvPr id="96" name="台形 95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97" name="台形 96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98" name="グループ化 97"/>
          <p:cNvGrpSpPr/>
          <p:nvPr/>
        </p:nvGrpSpPr>
        <p:grpSpPr>
          <a:xfrm>
            <a:off x="9175452" y="2854086"/>
            <a:ext cx="570283" cy="355566"/>
            <a:chOff x="2351584" y="2348880"/>
            <a:chExt cx="936104" cy="583652"/>
          </a:xfrm>
        </p:grpSpPr>
        <p:sp>
          <p:nvSpPr>
            <p:cNvPr id="99" name="台形 98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00" name="台形 99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102" name="正方形/長方形 101"/>
          <p:cNvSpPr/>
          <p:nvPr/>
        </p:nvSpPr>
        <p:spPr>
          <a:xfrm rot="5400000">
            <a:off x="7460643" y="4090461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103" name="グループ化 102"/>
          <p:cNvGrpSpPr/>
          <p:nvPr/>
        </p:nvGrpSpPr>
        <p:grpSpPr>
          <a:xfrm>
            <a:off x="8506986" y="4090846"/>
            <a:ext cx="570283" cy="355566"/>
            <a:chOff x="2351584" y="2348880"/>
            <a:chExt cx="936104" cy="583652"/>
          </a:xfrm>
        </p:grpSpPr>
        <p:sp>
          <p:nvSpPr>
            <p:cNvPr id="104" name="台形 103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05" name="台形 104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06" name="グループ化 105"/>
          <p:cNvGrpSpPr/>
          <p:nvPr/>
        </p:nvGrpSpPr>
        <p:grpSpPr>
          <a:xfrm>
            <a:off x="8506986" y="4451659"/>
            <a:ext cx="570283" cy="355566"/>
            <a:chOff x="2351584" y="2348880"/>
            <a:chExt cx="936104" cy="583652"/>
          </a:xfrm>
        </p:grpSpPr>
        <p:sp>
          <p:nvSpPr>
            <p:cNvPr id="107" name="台形 106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08" name="台形 107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09" name="グループ化 108"/>
          <p:cNvGrpSpPr/>
          <p:nvPr/>
        </p:nvGrpSpPr>
        <p:grpSpPr>
          <a:xfrm>
            <a:off x="8506986" y="4811699"/>
            <a:ext cx="570283" cy="355566"/>
            <a:chOff x="2351584" y="2348880"/>
            <a:chExt cx="936104" cy="583652"/>
          </a:xfrm>
        </p:grpSpPr>
        <p:sp>
          <p:nvSpPr>
            <p:cNvPr id="110" name="台形 109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11" name="台形 110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12" name="グループ化 111"/>
          <p:cNvGrpSpPr/>
          <p:nvPr/>
        </p:nvGrpSpPr>
        <p:grpSpPr>
          <a:xfrm>
            <a:off x="8506986" y="5171013"/>
            <a:ext cx="570283" cy="355566"/>
            <a:chOff x="2351584" y="2348880"/>
            <a:chExt cx="936104" cy="583652"/>
          </a:xfrm>
        </p:grpSpPr>
        <p:sp>
          <p:nvSpPr>
            <p:cNvPr id="113" name="台形 112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14" name="台形 113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15" name="グループ化 114"/>
          <p:cNvGrpSpPr/>
          <p:nvPr/>
        </p:nvGrpSpPr>
        <p:grpSpPr>
          <a:xfrm>
            <a:off x="8506986" y="2854086"/>
            <a:ext cx="570283" cy="355566"/>
            <a:chOff x="2351584" y="2348880"/>
            <a:chExt cx="936104" cy="583652"/>
          </a:xfrm>
        </p:grpSpPr>
        <p:sp>
          <p:nvSpPr>
            <p:cNvPr id="116" name="台形 115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17" name="台形 116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118" name="正方形/長方形 117"/>
          <p:cNvSpPr/>
          <p:nvPr/>
        </p:nvSpPr>
        <p:spPr>
          <a:xfrm rot="5400000">
            <a:off x="6777849" y="4094569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119" name="グループ化 118"/>
          <p:cNvGrpSpPr/>
          <p:nvPr/>
        </p:nvGrpSpPr>
        <p:grpSpPr>
          <a:xfrm>
            <a:off x="7824192" y="4104664"/>
            <a:ext cx="570283" cy="355566"/>
            <a:chOff x="2351584" y="2348880"/>
            <a:chExt cx="936104" cy="583652"/>
          </a:xfrm>
        </p:grpSpPr>
        <p:sp>
          <p:nvSpPr>
            <p:cNvPr id="120" name="台形 119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21" name="台形 120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22" name="グループ化 121"/>
          <p:cNvGrpSpPr/>
          <p:nvPr/>
        </p:nvGrpSpPr>
        <p:grpSpPr>
          <a:xfrm>
            <a:off x="7824192" y="4455767"/>
            <a:ext cx="570283" cy="355566"/>
            <a:chOff x="2351584" y="2348880"/>
            <a:chExt cx="936104" cy="583652"/>
          </a:xfrm>
        </p:grpSpPr>
        <p:sp>
          <p:nvSpPr>
            <p:cNvPr id="123" name="台形 122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24" name="台形 123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25" name="グループ化 124"/>
          <p:cNvGrpSpPr/>
          <p:nvPr/>
        </p:nvGrpSpPr>
        <p:grpSpPr>
          <a:xfrm>
            <a:off x="7824192" y="4815807"/>
            <a:ext cx="570283" cy="355566"/>
            <a:chOff x="2351584" y="2348880"/>
            <a:chExt cx="936104" cy="583652"/>
          </a:xfrm>
        </p:grpSpPr>
        <p:sp>
          <p:nvSpPr>
            <p:cNvPr id="126" name="台形 125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27" name="台形 126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28" name="グループ化 127"/>
          <p:cNvGrpSpPr/>
          <p:nvPr/>
        </p:nvGrpSpPr>
        <p:grpSpPr>
          <a:xfrm>
            <a:off x="7824192" y="5175121"/>
            <a:ext cx="570283" cy="355566"/>
            <a:chOff x="2351584" y="2348880"/>
            <a:chExt cx="936104" cy="583652"/>
          </a:xfrm>
        </p:grpSpPr>
        <p:sp>
          <p:nvSpPr>
            <p:cNvPr id="129" name="台形 128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30" name="台形 129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31" name="グループ化 130"/>
          <p:cNvGrpSpPr/>
          <p:nvPr/>
        </p:nvGrpSpPr>
        <p:grpSpPr>
          <a:xfrm>
            <a:off x="7824192" y="2858194"/>
            <a:ext cx="570283" cy="355566"/>
            <a:chOff x="2351584" y="2348880"/>
            <a:chExt cx="936104" cy="583652"/>
          </a:xfrm>
        </p:grpSpPr>
        <p:sp>
          <p:nvSpPr>
            <p:cNvPr id="132" name="台形 131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33" name="台形 132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134" name="正方形/長方形 133"/>
          <p:cNvSpPr/>
          <p:nvPr/>
        </p:nvSpPr>
        <p:spPr>
          <a:xfrm rot="5400000">
            <a:off x="6109383" y="4094569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135" name="グループ化 134"/>
          <p:cNvGrpSpPr/>
          <p:nvPr/>
        </p:nvGrpSpPr>
        <p:grpSpPr>
          <a:xfrm>
            <a:off x="7155726" y="4094954"/>
            <a:ext cx="570283" cy="355566"/>
            <a:chOff x="2351584" y="2348880"/>
            <a:chExt cx="936104" cy="583652"/>
          </a:xfrm>
        </p:grpSpPr>
        <p:sp>
          <p:nvSpPr>
            <p:cNvPr id="136" name="台形 135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37" name="台形 136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38" name="グループ化 137"/>
          <p:cNvGrpSpPr/>
          <p:nvPr/>
        </p:nvGrpSpPr>
        <p:grpSpPr>
          <a:xfrm>
            <a:off x="7155726" y="4455767"/>
            <a:ext cx="570283" cy="355566"/>
            <a:chOff x="2351584" y="2348880"/>
            <a:chExt cx="936104" cy="583652"/>
          </a:xfrm>
        </p:grpSpPr>
        <p:sp>
          <p:nvSpPr>
            <p:cNvPr id="139" name="台形 138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40" name="台形 139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41" name="グループ化 140"/>
          <p:cNvGrpSpPr/>
          <p:nvPr/>
        </p:nvGrpSpPr>
        <p:grpSpPr>
          <a:xfrm>
            <a:off x="7155726" y="4815807"/>
            <a:ext cx="570283" cy="355566"/>
            <a:chOff x="2351584" y="2348880"/>
            <a:chExt cx="936104" cy="583652"/>
          </a:xfrm>
        </p:grpSpPr>
        <p:sp>
          <p:nvSpPr>
            <p:cNvPr id="142" name="台形 141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43" name="台形 142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44" name="グループ化 143"/>
          <p:cNvGrpSpPr/>
          <p:nvPr/>
        </p:nvGrpSpPr>
        <p:grpSpPr>
          <a:xfrm>
            <a:off x="7155726" y="5175121"/>
            <a:ext cx="570283" cy="355566"/>
            <a:chOff x="2351584" y="2348880"/>
            <a:chExt cx="936104" cy="583652"/>
          </a:xfrm>
        </p:grpSpPr>
        <p:sp>
          <p:nvSpPr>
            <p:cNvPr id="145" name="台形 144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46" name="台形 145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47" name="グループ化 146"/>
          <p:cNvGrpSpPr/>
          <p:nvPr/>
        </p:nvGrpSpPr>
        <p:grpSpPr>
          <a:xfrm>
            <a:off x="7155726" y="2858194"/>
            <a:ext cx="570283" cy="355566"/>
            <a:chOff x="2351584" y="2348880"/>
            <a:chExt cx="936104" cy="583652"/>
          </a:xfrm>
        </p:grpSpPr>
        <p:sp>
          <p:nvSpPr>
            <p:cNvPr id="148" name="台形 147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49" name="台形 148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150" name="正方形/長方形 149"/>
          <p:cNvSpPr/>
          <p:nvPr/>
        </p:nvSpPr>
        <p:spPr>
          <a:xfrm rot="5400000">
            <a:off x="5456305" y="4086165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151" name="グループ化 150"/>
          <p:cNvGrpSpPr/>
          <p:nvPr/>
        </p:nvGrpSpPr>
        <p:grpSpPr>
          <a:xfrm>
            <a:off x="6502648" y="4089725"/>
            <a:ext cx="570283" cy="355566"/>
            <a:chOff x="2351584" y="2348880"/>
            <a:chExt cx="936104" cy="583652"/>
          </a:xfrm>
        </p:grpSpPr>
        <p:sp>
          <p:nvSpPr>
            <p:cNvPr id="152" name="台形 151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53" name="台形 152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54" name="グループ化 153"/>
          <p:cNvGrpSpPr/>
          <p:nvPr/>
        </p:nvGrpSpPr>
        <p:grpSpPr>
          <a:xfrm>
            <a:off x="6502648" y="4450538"/>
            <a:ext cx="570283" cy="355566"/>
            <a:chOff x="2351584" y="2348880"/>
            <a:chExt cx="936104" cy="583652"/>
          </a:xfrm>
        </p:grpSpPr>
        <p:sp>
          <p:nvSpPr>
            <p:cNvPr id="155" name="台形 154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56" name="台形 155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57" name="グループ化 156"/>
          <p:cNvGrpSpPr/>
          <p:nvPr/>
        </p:nvGrpSpPr>
        <p:grpSpPr>
          <a:xfrm>
            <a:off x="6502648" y="4810578"/>
            <a:ext cx="570283" cy="355566"/>
            <a:chOff x="2351584" y="2348880"/>
            <a:chExt cx="936104" cy="583652"/>
          </a:xfrm>
        </p:grpSpPr>
        <p:sp>
          <p:nvSpPr>
            <p:cNvPr id="158" name="台形 157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59" name="台形 158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60" name="グループ化 159"/>
          <p:cNvGrpSpPr/>
          <p:nvPr/>
        </p:nvGrpSpPr>
        <p:grpSpPr>
          <a:xfrm>
            <a:off x="6502648" y="5169892"/>
            <a:ext cx="570283" cy="355566"/>
            <a:chOff x="2351584" y="2348880"/>
            <a:chExt cx="936104" cy="583652"/>
          </a:xfrm>
        </p:grpSpPr>
        <p:sp>
          <p:nvSpPr>
            <p:cNvPr id="161" name="台形 160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62" name="台形 161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63" name="グループ化 162"/>
          <p:cNvGrpSpPr/>
          <p:nvPr/>
        </p:nvGrpSpPr>
        <p:grpSpPr>
          <a:xfrm>
            <a:off x="6502648" y="2849790"/>
            <a:ext cx="570283" cy="355566"/>
            <a:chOff x="2351584" y="2348880"/>
            <a:chExt cx="936104" cy="583652"/>
          </a:xfrm>
        </p:grpSpPr>
        <p:sp>
          <p:nvSpPr>
            <p:cNvPr id="164" name="台形 163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65" name="台形 164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166" name="正方形/長方形 165"/>
          <p:cNvSpPr/>
          <p:nvPr/>
        </p:nvSpPr>
        <p:spPr>
          <a:xfrm rot="5400000">
            <a:off x="4787839" y="4086165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167" name="グループ化 166"/>
          <p:cNvGrpSpPr/>
          <p:nvPr/>
        </p:nvGrpSpPr>
        <p:grpSpPr>
          <a:xfrm>
            <a:off x="5834182" y="4089725"/>
            <a:ext cx="570283" cy="355566"/>
            <a:chOff x="2351584" y="2348880"/>
            <a:chExt cx="936104" cy="583652"/>
          </a:xfrm>
        </p:grpSpPr>
        <p:sp>
          <p:nvSpPr>
            <p:cNvPr id="168" name="台形 167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69" name="台形 168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70" name="グループ化 169"/>
          <p:cNvGrpSpPr/>
          <p:nvPr/>
        </p:nvGrpSpPr>
        <p:grpSpPr>
          <a:xfrm>
            <a:off x="5834182" y="4450538"/>
            <a:ext cx="570283" cy="355566"/>
            <a:chOff x="2351584" y="2348880"/>
            <a:chExt cx="936104" cy="583652"/>
          </a:xfrm>
        </p:grpSpPr>
        <p:sp>
          <p:nvSpPr>
            <p:cNvPr id="171" name="台形 170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72" name="台形 171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73" name="グループ化 172"/>
          <p:cNvGrpSpPr/>
          <p:nvPr/>
        </p:nvGrpSpPr>
        <p:grpSpPr>
          <a:xfrm>
            <a:off x="5834182" y="4810578"/>
            <a:ext cx="570283" cy="355566"/>
            <a:chOff x="2351584" y="2348880"/>
            <a:chExt cx="936104" cy="583652"/>
          </a:xfrm>
        </p:grpSpPr>
        <p:sp>
          <p:nvSpPr>
            <p:cNvPr id="174" name="台形 173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75" name="台形 174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76" name="グループ化 175"/>
          <p:cNvGrpSpPr/>
          <p:nvPr/>
        </p:nvGrpSpPr>
        <p:grpSpPr>
          <a:xfrm>
            <a:off x="5834182" y="5169892"/>
            <a:ext cx="570283" cy="355566"/>
            <a:chOff x="2351584" y="2348880"/>
            <a:chExt cx="936104" cy="583652"/>
          </a:xfrm>
        </p:grpSpPr>
        <p:sp>
          <p:nvSpPr>
            <p:cNvPr id="177" name="台形 176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78" name="台形 177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79" name="グループ化 178"/>
          <p:cNvGrpSpPr/>
          <p:nvPr/>
        </p:nvGrpSpPr>
        <p:grpSpPr>
          <a:xfrm>
            <a:off x="5834182" y="2849790"/>
            <a:ext cx="570283" cy="355566"/>
            <a:chOff x="2351584" y="2348880"/>
            <a:chExt cx="936104" cy="583652"/>
          </a:xfrm>
        </p:grpSpPr>
        <p:sp>
          <p:nvSpPr>
            <p:cNvPr id="180" name="台形 179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81" name="台形 180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182" name="正方形/長方形 181"/>
          <p:cNvSpPr/>
          <p:nvPr/>
        </p:nvSpPr>
        <p:spPr>
          <a:xfrm rot="5400000">
            <a:off x="4083961" y="4086165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183" name="グループ化 182"/>
          <p:cNvGrpSpPr/>
          <p:nvPr/>
        </p:nvGrpSpPr>
        <p:grpSpPr>
          <a:xfrm>
            <a:off x="5130304" y="4089725"/>
            <a:ext cx="570283" cy="355566"/>
            <a:chOff x="2351584" y="2348880"/>
            <a:chExt cx="936104" cy="583652"/>
          </a:xfrm>
        </p:grpSpPr>
        <p:sp>
          <p:nvSpPr>
            <p:cNvPr id="184" name="台形 183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85" name="台形 184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86" name="グループ化 185"/>
          <p:cNvGrpSpPr/>
          <p:nvPr/>
        </p:nvGrpSpPr>
        <p:grpSpPr>
          <a:xfrm>
            <a:off x="5130304" y="4450538"/>
            <a:ext cx="570283" cy="355566"/>
            <a:chOff x="2351584" y="2348880"/>
            <a:chExt cx="936104" cy="583652"/>
          </a:xfrm>
        </p:grpSpPr>
        <p:sp>
          <p:nvSpPr>
            <p:cNvPr id="187" name="台形 186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88" name="台形 187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89" name="グループ化 188"/>
          <p:cNvGrpSpPr/>
          <p:nvPr/>
        </p:nvGrpSpPr>
        <p:grpSpPr>
          <a:xfrm>
            <a:off x="5130304" y="4810578"/>
            <a:ext cx="570283" cy="355566"/>
            <a:chOff x="2351584" y="2348880"/>
            <a:chExt cx="936104" cy="583652"/>
          </a:xfrm>
        </p:grpSpPr>
        <p:sp>
          <p:nvSpPr>
            <p:cNvPr id="190" name="台形 189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91" name="台形 190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92" name="グループ化 191"/>
          <p:cNvGrpSpPr/>
          <p:nvPr/>
        </p:nvGrpSpPr>
        <p:grpSpPr>
          <a:xfrm>
            <a:off x="5130304" y="5169892"/>
            <a:ext cx="570283" cy="355566"/>
            <a:chOff x="2351584" y="2348880"/>
            <a:chExt cx="936104" cy="583652"/>
          </a:xfrm>
        </p:grpSpPr>
        <p:sp>
          <p:nvSpPr>
            <p:cNvPr id="193" name="台形 192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94" name="台形 193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95" name="グループ化 194"/>
          <p:cNvGrpSpPr/>
          <p:nvPr/>
        </p:nvGrpSpPr>
        <p:grpSpPr>
          <a:xfrm>
            <a:off x="5130304" y="2849790"/>
            <a:ext cx="570283" cy="355566"/>
            <a:chOff x="2351584" y="2348880"/>
            <a:chExt cx="936104" cy="583652"/>
          </a:xfrm>
        </p:grpSpPr>
        <p:sp>
          <p:nvSpPr>
            <p:cNvPr id="196" name="台形 195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97" name="台形 196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198" name="正方形/長方形 197"/>
          <p:cNvSpPr/>
          <p:nvPr/>
        </p:nvSpPr>
        <p:spPr>
          <a:xfrm rot="5400000">
            <a:off x="3415495" y="4086165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199" name="グループ化 198"/>
          <p:cNvGrpSpPr/>
          <p:nvPr/>
        </p:nvGrpSpPr>
        <p:grpSpPr>
          <a:xfrm>
            <a:off x="4461838" y="4089725"/>
            <a:ext cx="570283" cy="355566"/>
            <a:chOff x="2351584" y="2348880"/>
            <a:chExt cx="936104" cy="583652"/>
          </a:xfrm>
        </p:grpSpPr>
        <p:sp>
          <p:nvSpPr>
            <p:cNvPr id="200" name="台形 199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01" name="台形 200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02" name="グループ化 201"/>
          <p:cNvGrpSpPr/>
          <p:nvPr/>
        </p:nvGrpSpPr>
        <p:grpSpPr>
          <a:xfrm>
            <a:off x="4461838" y="4450538"/>
            <a:ext cx="570283" cy="355566"/>
            <a:chOff x="2351584" y="2348880"/>
            <a:chExt cx="936104" cy="583652"/>
          </a:xfrm>
        </p:grpSpPr>
        <p:sp>
          <p:nvSpPr>
            <p:cNvPr id="203" name="台形 202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04" name="台形 203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05" name="グループ化 204"/>
          <p:cNvGrpSpPr/>
          <p:nvPr/>
        </p:nvGrpSpPr>
        <p:grpSpPr>
          <a:xfrm>
            <a:off x="4461838" y="4810578"/>
            <a:ext cx="570283" cy="355566"/>
            <a:chOff x="2351584" y="2348880"/>
            <a:chExt cx="936104" cy="583652"/>
          </a:xfrm>
        </p:grpSpPr>
        <p:sp>
          <p:nvSpPr>
            <p:cNvPr id="206" name="台形 205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07" name="台形 206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08" name="グループ化 207"/>
          <p:cNvGrpSpPr/>
          <p:nvPr/>
        </p:nvGrpSpPr>
        <p:grpSpPr>
          <a:xfrm>
            <a:off x="4461838" y="5169892"/>
            <a:ext cx="570283" cy="355566"/>
            <a:chOff x="2351584" y="2348880"/>
            <a:chExt cx="936104" cy="583652"/>
          </a:xfrm>
        </p:grpSpPr>
        <p:sp>
          <p:nvSpPr>
            <p:cNvPr id="209" name="台形 208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10" name="台形 209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11" name="グループ化 210"/>
          <p:cNvGrpSpPr/>
          <p:nvPr/>
        </p:nvGrpSpPr>
        <p:grpSpPr>
          <a:xfrm>
            <a:off x="4461838" y="2849790"/>
            <a:ext cx="570283" cy="355566"/>
            <a:chOff x="2351584" y="2348880"/>
            <a:chExt cx="936104" cy="583652"/>
          </a:xfrm>
        </p:grpSpPr>
        <p:sp>
          <p:nvSpPr>
            <p:cNvPr id="212" name="台形 211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13" name="台形 212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214" name="正方形/長方形 213"/>
          <p:cNvSpPr/>
          <p:nvPr/>
        </p:nvSpPr>
        <p:spPr>
          <a:xfrm rot="5400000">
            <a:off x="2762417" y="4090461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215" name="グループ化 214"/>
          <p:cNvGrpSpPr/>
          <p:nvPr/>
        </p:nvGrpSpPr>
        <p:grpSpPr>
          <a:xfrm>
            <a:off x="3808760" y="4090846"/>
            <a:ext cx="570283" cy="355566"/>
            <a:chOff x="2351584" y="2348880"/>
            <a:chExt cx="936104" cy="583652"/>
          </a:xfrm>
        </p:grpSpPr>
        <p:sp>
          <p:nvSpPr>
            <p:cNvPr id="216" name="台形 215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17" name="台形 216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18" name="グループ化 217"/>
          <p:cNvGrpSpPr/>
          <p:nvPr/>
        </p:nvGrpSpPr>
        <p:grpSpPr>
          <a:xfrm>
            <a:off x="3808760" y="4451659"/>
            <a:ext cx="570283" cy="355566"/>
            <a:chOff x="2351584" y="2348880"/>
            <a:chExt cx="936104" cy="583652"/>
          </a:xfrm>
        </p:grpSpPr>
        <p:sp>
          <p:nvSpPr>
            <p:cNvPr id="219" name="台形 218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20" name="台形 219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21" name="グループ化 220"/>
          <p:cNvGrpSpPr/>
          <p:nvPr/>
        </p:nvGrpSpPr>
        <p:grpSpPr>
          <a:xfrm>
            <a:off x="3808760" y="4811699"/>
            <a:ext cx="570283" cy="355566"/>
            <a:chOff x="2351584" y="2348880"/>
            <a:chExt cx="936104" cy="583652"/>
          </a:xfrm>
        </p:grpSpPr>
        <p:sp>
          <p:nvSpPr>
            <p:cNvPr id="222" name="台形 221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23" name="台形 222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24" name="グループ化 223"/>
          <p:cNvGrpSpPr/>
          <p:nvPr/>
        </p:nvGrpSpPr>
        <p:grpSpPr>
          <a:xfrm>
            <a:off x="3808760" y="5171013"/>
            <a:ext cx="570283" cy="355566"/>
            <a:chOff x="2351584" y="2348880"/>
            <a:chExt cx="936104" cy="583652"/>
          </a:xfrm>
        </p:grpSpPr>
        <p:sp>
          <p:nvSpPr>
            <p:cNvPr id="225" name="台形 224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26" name="台形 225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27" name="グループ化 226"/>
          <p:cNvGrpSpPr/>
          <p:nvPr/>
        </p:nvGrpSpPr>
        <p:grpSpPr>
          <a:xfrm>
            <a:off x="3808760" y="2854086"/>
            <a:ext cx="570283" cy="355566"/>
            <a:chOff x="2351584" y="2348880"/>
            <a:chExt cx="936104" cy="583652"/>
          </a:xfrm>
        </p:grpSpPr>
        <p:sp>
          <p:nvSpPr>
            <p:cNvPr id="228" name="台形 227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29" name="台形 228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230" name="正方形/長方形 229"/>
          <p:cNvSpPr/>
          <p:nvPr/>
        </p:nvSpPr>
        <p:spPr>
          <a:xfrm rot="5400000">
            <a:off x="2093951" y="4090461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231" name="グループ化 230"/>
          <p:cNvGrpSpPr/>
          <p:nvPr/>
        </p:nvGrpSpPr>
        <p:grpSpPr>
          <a:xfrm>
            <a:off x="3140294" y="4090846"/>
            <a:ext cx="570283" cy="355566"/>
            <a:chOff x="2351584" y="2348880"/>
            <a:chExt cx="936104" cy="583652"/>
          </a:xfrm>
        </p:grpSpPr>
        <p:sp>
          <p:nvSpPr>
            <p:cNvPr id="232" name="台形 231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33" name="台形 232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34" name="グループ化 233"/>
          <p:cNvGrpSpPr/>
          <p:nvPr/>
        </p:nvGrpSpPr>
        <p:grpSpPr>
          <a:xfrm>
            <a:off x="3140294" y="4451659"/>
            <a:ext cx="570283" cy="355566"/>
            <a:chOff x="2351584" y="2348880"/>
            <a:chExt cx="936104" cy="583652"/>
          </a:xfrm>
        </p:grpSpPr>
        <p:sp>
          <p:nvSpPr>
            <p:cNvPr id="235" name="台形 234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36" name="台形 235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37" name="グループ化 236"/>
          <p:cNvGrpSpPr/>
          <p:nvPr/>
        </p:nvGrpSpPr>
        <p:grpSpPr>
          <a:xfrm>
            <a:off x="3140294" y="4811699"/>
            <a:ext cx="570283" cy="355566"/>
            <a:chOff x="2351584" y="2348880"/>
            <a:chExt cx="936104" cy="583652"/>
          </a:xfrm>
        </p:grpSpPr>
        <p:sp>
          <p:nvSpPr>
            <p:cNvPr id="238" name="台形 237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39" name="台形 238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40" name="グループ化 239"/>
          <p:cNvGrpSpPr/>
          <p:nvPr/>
        </p:nvGrpSpPr>
        <p:grpSpPr>
          <a:xfrm>
            <a:off x="3140294" y="5171013"/>
            <a:ext cx="570283" cy="355566"/>
            <a:chOff x="2351584" y="2348880"/>
            <a:chExt cx="936104" cy="583652"/>
          </a:xfrm>
        </p:grpSpPr>
        <p:sp>
          <p:nvSpPr>
            <p:cNvPr id="241" name="台形 240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42" name="台形 241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43" name="グループ化 242"/>
          <p:cNvGrpSpPr/>
          <p:nvPr/>
        </p:nvGrpSpPr>
        <p:grpSpPr>
          <a:xfrm>
            <a:off x="3140294" y="2854086"/>
            <a:ext cx="570283" cy="355566"/>
            <a:chOff x="2351584" y="2348880"/>
            <a:chExt cx="936104" cy="583652"/>
          </a:xfrm>
        </p:grpSpPr>
        <p:sp>
          <p:nvSpPr>
            <p:cNvPr id="244" name="台形 243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45" name="台形 244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246" name="正方形/長方形 245"/>
          <p:cNvSpPr/>
          <p:nvPr/>
        </p:nvSpPr>
        <p:spPr>
          <a:xfrm rot="5400000">
            <a:off x="1411157" y="4094569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247" name="グループ化 246"/>
          <p:cNvGrpSpPr/>
          <p:nvPr/>
        </p:nvGrpSpPr>
        <p:grpSpPr>
          <a:xfrm>
            <a:off x="2457500" y="4094954"/>
            <a:ext cx="570283" cy="355566"/>
            <a:chOff x="2351584" y="2348880"/>
            <a:chExt cx="936104" cy="583652"/>
          </a:xfrm>
        </p:grpSpPr>
        <p:sp>
          <p:nvSpPr>
            <p:cNvPr id="248" name="台形 247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49" name="台形 248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50" name="グループ化 249"/>
          <p:cNvGrpSpPr/>
          <p:nvPr/>
        </p:nvGrpSpPr>
        <p:grpSpPr>
          <a:xfrm>
            <a:off x="2457500" y="4455767"/>
            <a:ext cx="570283" cy="355566"/>
            <a:chOff x="2351584" y="2348880"/>
            <a:chExt cx="936104" cy="583652"/>
          </a:xfrm>
        </p:grpSpPr>
        <p:sp>
          <p:nvSpPr>
            <p:cNvPr id="251" name="台形 250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52" name="台形 251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53" name="グループ化 252"/>
          <p:cNvGrpSpPr/>
          <p:nvPr/>
        </p:nvGrpSpPr>
        <p:grpSpPr>
          <a:xfrm>
            <a:off x="2457500" y="4815807"/>
            <a:ext cx="570283" cy="355566"/>
            <a:chOff x="2351584" y="2348880"/>
            <a:chExt cx="936104" cy="583652"/>
          </a:xfrm>
        </p:grpSpPr>
        <p:sp>
          <p:nvSpPr>
            <p:cNvPr id="254" name="台形 253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55" name="台形 254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56" name="グループ化 255"/>
          <p:cNvGrpSpPr/>
          <p:nvPr/>
        </p:nvGrpSpPr>
        <p:grpSpPr>
          <a:xfrm>
            <a:off x="2457500" y="5175121"/>
            <a:ext cx="570283" cy="355566"/>
            <a:chOff x="2351584" y="2348880"/>
            <a:chExt cx="936104" cy="583652"/>
          </a:xfrm>
        </p:grpSpPr>
        <p:sp>
          <p:nvSpPr>
            <p:cNvPr id="257" name="台形 256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58" name="台形 257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59" name="グループ化 258"/>
          <p:cNvGrpSpPr/>
          <p:nvPr/>
        </p:nvGrpSpPr>
        <p:grpSpPr>
          <a:xfrm>
            <a:off x="2457500" y="2858194"/>
            <a:ext cx="570283" cy="355566"/>
            <a:chOff x="2351584" y="2348880"/>
            <a:chExt cx="936104" cy="583652"/>
          </a:xfrm>
        </p:grpSpPr>
        <p:sp>
          <p:nvSpPr>
            <p:cNvPr id="260" name="台形 259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61" name="台形 260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262" name="正方形/長方形 261"/>
          <p:cNvSpPr/>
          <p:nvPr/>
        </p:nvSpPr>
        <p:spPr>
          <a:xfrm rot="5400000">
            <a:off x="742691" y="4094569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263" name="グループ化 262"/>
          <p:cNvGrpSpPr/>
          <p:nvPr/>
        </p:nvGrpSpPr>
        <p:grpSpPr>
          <a:xfrm>
            <a:off x="1789034" y="4094954"/>
            <a:ext cx="570283" cy="355566"/>
            <a:chOff x="2351584" y="2348880"/>
            <a:chExt cx="936104" cy="583652"/>
          </a:xfrm>
        </p:grpSpPr>
        <p:sp>
          <p:nvSpPr>
            <p:cNvPr id="264" name="台形 263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65" name="台形 264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66" name="グループ化 265"/>
          <p:cNvGrpSpPr/>
          <p:nvPr/>
        </p:nvGrpSpPr>
        <p:grpSpPr>
          <a:xfrm>
            <a:off x="1789034" y="4455767"/>
            <a:ext cx="570283" cy="355566"/>
            <a:chOff x="2351584" y="2348880"/>
            <a:chExt cx="936104" cy="583652"/>
          </a:xfrm>
        </p:grpSpPr>
        <p:sp>
          <p:nvSpPr>
            <p:cNvPr id="267" name="台形 266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68" name="台形 267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69" name="グループ化 268"/>
          <p:cNvGrpSpPr/>
          <p:nvPr/>
        </p:nvGrpSpPr>
        <p:grpSpPr>
          <a:xfrm>
            <a:off x="1789034" y="4815807"/>
            <a:ext cx="570283" cy="355566"/>
            <a:chOff x="2351584" y="2348880"/>
            <a:chExt cx="936104" cy="583652"/>
          </a:xfrm>
        </p:grpSpPr>
        <p:sp>
          <p:nvSpPr>
            <p:cNvPr id="270" name="台形 269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71" name="台形 270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72" name="グループ化 271"/>
          <p:cNvGrpSpPr/>
          <p:nvPr/>
        </p:nvGrpSpPr>
        <p:grpSpPr>
          <a:xfrm>
            <a:off x="1789034" y="5175121"/>
            <a:ext cx="570283" cy="355566"/>
            <a:chOff x="2351584" y="2348880"/>
            <a:chExt cx="936104" cy="583652"/>
          </a:xfrm>
        </p:grpSpPr>
        <p:sp>
          <p:nvSpPr>
            <p:cNvPr id="273" name="台形 272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74" name="台形 273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75" name="グループ化 274"/>
          <p:cNvGrpSpPr/>
          <p:nvPr/>
        </p:nvGrpSpPr>
        <p:grpSpPr>
          <a:xfrm>
            <a:off x="1789034" y="2858194"/>
            <a:ext cx="570283" cy="355566"/>
            <a:chOff x="2351584" y="2348880"/>
            <a:chExt cx="936104" cy="583652"/>
          </a:xfrm>
        </p:grpSpPr>
        <p:sp>
          <p:nvSpPr>
            <p:cNvPr id="276" name="台形 275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77" name="台形 276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54" name="正方形/長方形 53"/>
          <p:cNvSpPr/>
          <p:nvPr/>
        </p:nvSpPr>
        <p:spPr>
          <a:xfrm>
            <a:off x="847924" y="5534892"/>
            <a:ext cx="10332000" cy="144000"/>
          </a:xfrm>
          <a:prstGeom prst="rect">
            <a:avLst/>
          </a:prstGeom>
          <a:solidFill>
            <a:srgbClr val="742700"/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847924" y="2702670"/>
            <a:ext cx="10440000" cy="144000"/>
          </a:xfrm>
          <a:prstGeom prst="rect">
            <a:avLst/>
          </a:prstGeom>
          <a:solidFill>
            <a:srgbClr val="742700"/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847924" y="3586140"/>
            <a:ext cx="10332000" cy="108000"/>
          </a:xfrm>
          <a:prstGeom prst="rect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58" name="正方形/長方形 357"/>
          <p:cNvSpPr/>
          <p:nvPr/>
        </p:nvSpPr>
        <p:spPr>
          <a:xfrm flipV="1">
            <a:off x="839416" y="2681158"/>
            <a:ext cx="180000" cy="3024000"/>
          </a:xfrm>
          <a:prstGeom prst="rect">
            <a:avLst/>
          </a:prstGeom>
          <a:solidFill>
            <a:srgbClr val="742700"/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5" name="正方形/長方形 64"/>
          <p:cNvSpPr/>
          <p:nvPr/>
        </p:nvSpPr>
        <p:spPr>
          <a:xfrm flipV="1">
            <a:off x="11167674" y="2677308"/>
            <a:ext cx="180000" cy="3024000"/>
          </a:xfrm>
          <a:prstGeom prst="rect">
            <a:avLst/>
          </a:prstGeom>
          <a:solidFill>
            <a:srgbClr val="742700"/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59" name="円/楕円 358"/>
          <p:cNvSpPr/>
          <p:nvPr/>
        </p:nvSpPr>
        <p:spPr>
          <a:xfrm>
            <a:off x="10080188" y="3629059"/>
            <a:ext cx="36000" cy="36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60" name="円/楕円 359"/>
          <p:cNvSpPr/>
          <p:nvPr/>
        </p:nvSpPr>
        <p:spPr>
          <a:xfrm>
            <a:off x="8073333" y="3629059"/>
            <a:ext cx="36000" cy="36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61" name="円/楕円 360"/>
          <p:cNvSpPr/>
          <p:nvPr/>
        </p:nvSpPr>
        <p:spPr>
          <a:xfrm>
            <a:off x="6084092" y="3629760"/>
            <a:ext cx="36000" cy="36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62" name="円/楕円 361"/>
          <p:cNvSpPr/>
          <p:nvPr/>
        </p:nvSpPr>
        <p:spPr>
          <a:xfrm>
            <a:off x="4057403" y="3629760"/>
            <a:ext cx="36000" cy="36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63" name="円/楕円 362"/>
          <p:cNvSpPr/>
          <p:nvPr/>
        </p:nvSpPr>
        <p:spPr>
          <a:xfrm>
            <a:off x="2038175" y="3626114"/>
            <a:ext cx="36000" cy="36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381" name="グループ化 380"/>
          <p:cNvGrpSpPr/>
          <p:nvPr/>
        </p:nvGrpSpPr>
        <p:grpSpPr>
          <a:xfrm>
            <a:off x="1107015" y="4093804"/>
            <a:ext cx="570283" cy="355566"/>
            <a:chOff x="2351584" y="2348880"/>
            <a:chExt cx="936104" cy="583652"/>
          </a:xfrm>
        </p:grpSpPr>
        <p:sp>
          <p:nvSpPr>
            <p:cNvPr id="382" name="台形 381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83" name="台形 382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384" name="グループ化 383"/>
          <p:cNvGrpSpPr/>
          <p:nvPr/>
        </p:nvGrpSpPr>
        <p:grpSpPr>
          <a:xfrm>
            <a:off x="1107015" y="4454617"/>
            <a:ext cx="570283" cy="355566"/>
            <a:chOff x="2351584" y="2348880"/>
            <a:chExt cx="936104" cy="583652"/>
          </a:xfrm>
        </p:grpSpPr>
        <p:sp>
          <p:nvSpPr>
            <p:cNvPr id="385" name="台形 384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86" name="台形 385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387" name="グループ化 386"/>
          <p:cNvGrpSpPr/>
          <p:nvPr/>
        </p:nvGrpSpPr>
        <p:grpSpPr>
          <a:xfrm>
            <a:off x="1107015" y="4814657"/>
            <a:ext cx="570283" cy="355566"/>
            <a:chOff x="2351584" y="2348880"/>
            <a:chExt cx="936104" cy="583652"/>
          </a:xfrm>
        </p:grpSpPr>
        <p:sp>
          <p:nvSpPr>
            <p:cNvPr id="388" name="台形 387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89" name="台形 388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390" name="グループ化 389"/>
          <p:cNvGrpSpPr/>
          <p:nvPr/>
        </p:nvGrpSpPr>
        <p:grpSpPr>
          <a:xfrm>
            <a:off x="1107015" y="5173971"/>
            <a:ext cx="570283" cy="355566"/>
            <a:chOff x="2351584" y="2348880"/>
            <a:chExt cx="936104" cy="583652"/>
          </a:xfrm>
        </p:grpSpPr>
        <p:sp>
          <p:nvSpPr>
            <p:cNvPr id="391" name="台形 390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92" name="台形 391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393" name="グループ化 392"/>
          <p:cNvGrpSpPr/>
          <p:nvPr/>
        </p:nvGrpSpPr>
        <p:grpSpPr>
          <a:xfrm>
            <a:off x="1107015" y="2857044"/>
            <a:ext cx="570283" cy="355566"/>
            <a:chOff x="2351584" y="2348880"/>
            <a:chExt cx="936104" cy="583652"/>
          </a:xfrm>
        </p:grpSpPr>
        <p:sp>
          <p:nvSpPr>
            <p:cNvPr id="394" name="台形 393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95" name="台形 394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289" name="テキスト ボックス 288"/>
          <p:cNvSpPr txBox="1"/>
          <p:nvPr/>
        </p:nvSpPr>
        <p:spPr>
          <a:xfrm>
            <a:off x="3598938" y="896245"/>
            <a:ext cx="78740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①一</a:t>
            </a:r>
            <a:r>
              <a:rPr kumimoji="1" lang="ja-JP" altLang="en-US" dirty="0" err="1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だまは</a:t>
            </a:r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親指で入れて、人さし指ではらいます</a:t>
            </a:r>
            <a:endParaRPr kumimoji="1" lang="en-US" altLang="ja-JP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②五</a:t>
            </a:r>
            <a:r>
              <a:rPr kumimoji="1" lang="ja-JP" altLang="en-US" dirty="0" err="1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だまは</a:t>
            </a:r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人さし指で入れて、人さし指ではらいます</a:t>
            </a:r>
            <a:endParaRPr kumimoji="1" lang="en-US" altLang="ja-JP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pic>
        <p:nvPicPr>
          <p:cNvPr id="278" name="図 277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24474" flipH="1">
            <a:off x="8204132" y="2702866"/>
            <a:ext cx="1717191" cy="118077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74752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-2.59259E-6 L 0.00065 0.05185 " pathEditMode="relative" rAng="0" ptsTypes="AA">
                                      <p:cBhvr>
                                        <p:cTn id="15" dur="500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" y="2593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2.59259E-6 L 0.00105 0.05463 " pathEditMode="relative" rAng="0" ptsTypes="AA">
                                      <p:cBhvr>
                                        <p:cTn id="17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27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正方形/長方形 379"/>
          <p:cNvSpPr/>
          <p:nvPr/>
        </p:nvSpPr>
        <p:spPr>
          <a:xfrm rot="5400000">
            <a:off x="60672" y="4093419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8" name="正方形/長方形 67"/>
          <p:cNvSpPr/>
          <p:nvPr/>
        </p:nvSpPr>
        <p:spPr>
          <a:xfrm rot="5400000">
            <a:off x="9450653" y="4086165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1343472" y="260648"/>
            <a:ext cx="2304256" cy="792088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 w="28575">
            <a:solidFill>
              <a:srgbClr val="92D05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kumimoji="0" lang="ja-JP" altLang="en-US" sz="3200" b="1" kern="0" dirty="0" smtClean="0">
                <a:solidFill>
                  <a:schemeClr val="bg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そろばん</a:t>
            </a:r>
            <a:endParaRPr kumimoji="0" lang="ja-JP" altLang="en-US" sz="3200" b="1" kern="0" dirty="0">
              <a:solidFill>
                <a:schemeClr val="bg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283804" y="400253"/>
            <a:ext cx="3540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そろばん　たまの動かし方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23" name="グループ化 22"/>
          <p:cNvGrpSpPr/>
          <p:nvPr/>
        </p:nvGrpSpPr>
        <p:grpSpPr>
          <a:xfrm>
            <a:off x="3731740" y="485172"/>
            <a:ext cx="468052" cy="291826"/>
            <a:chOff x="2351584" y="2348880"/>
            <a:chExt cx="936104" cy="583652"/>
          </a:xfrm>
        </p:grpSpPr>
        <p:sp>
          <p:nvSpPr>
            <p:cNvPr id="24" name="台形 23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5" name="台形 24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35" name="グループ化 34"/>
          <p:cNvGrpSpPr/>
          <p:nvPr/>
        </p:nvGrpSpPr>
        <p:grpSpPr>
          <a:xfrm>
            <a:off x="10496996" y="4089725"/>
            <a:ext cx="570283" cy="355566"/>
            <a:chOff x="2351584" y="2348880"/>
            <a:chExt cx="936104" cy="583652"/>
          </a:xfrm>
        </p:grpSpPr>
        <p:sp>
          <p:nvSpPr>
            <p:cNvPr id="36" name="台形 35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7" name="台形 36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38" name="グループ化 37"/>
          <p:cNvGrpSpPr/>
          <p:nvPr/>
        </p:nvGrpSpPr>
        <p:grpSpPr>
          <a:xfrm>
            <a:off x="10496996" y="4450538"/>
            <a:ext cx="570283" cy="355566"/>
            <a:chOff x="2351584" y="2348880"/>
            <a:chExt cx="936104" cy="583652"/>
          </a:xfrm>
        </p:grpSpPr>
        <p:sp>
          <p:nvSpPr>
            <p:cNvPr id="39" name="台形 38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0" name="台形 39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41" name="グループ化 40"/>
          <p:cNvGrpSpPr/>
          <p:nvPr/>
        </p:nvGrpSpPr>
        <p:grpSpPr>
          <a:xfrm>
            <a:off x="10496996" y="4810578"/>
            <a:ext cx="570283" cy="355566"/>
            <a:chOff x="2351584" y="2348880"/>
            <a:chExt cx="936104" cy="583652"/>
          </a:xfrm>
        </p:grpSpPr>
        <p:sp>
          <p:nvSpPr>
            <p:cNvPr id="42" name="台形 41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3" name="台形 42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44" name="グループ化 43"/>
          <p:cNvGrpSpPr/>
          <p:nvPr/>
        </p:nvGrpSpPr>
        <p:grpSpPr>
          <a:xfrm>
            <a:off x="10496996" y="5169892"/>
            <a:ext cx="570283" cy="355566"/>
            <a:chOff x="2351584" y="2348880"/>
            <a:chExt cx="936104" cy="583652"/>
          </a:xfrm>
        </p:grpSpPr>
        <p:sp>
          <p:nvSpPr>
            <p:cNvPr id="45" name="台形 44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6" name="台形 45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50" name="グループ化 49"/>
          <p:cNvGrpSpPr/>
          <p:nvPr/>
        </p:nvGrpSpPr>
        <p:grpSpPr>
          <a:xfrm>
            <a:off x="10496996" y="2849790"/>
            <a:ext cx="570283" cy="355566"/>
            <a:chOff x="2351584" y="2348880"/>
            <a:chExt cx="936104" cy="583652"/>
          </a:xfrm>
        </p:grpSpPr>
        <p:sp>
          <p:nvSpPr>
            <p:cNvPr id="51" name="台形 50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52" name="台形 51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66" name="正方形/長方形 65"/>
          <p:cNvSpPr/>
          <p:nvPr/>
        </p:nvSpPr>
        <p:spPr>
          <a:xfrm rot="5400000">
            <a:off x="8782187" y="4086165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67" name="グループ化 66"/>
          <p:cNvGrpSpPr/>
          <p:nvPr/>
        </p:nvGrpSpPr>
        <p:grpSpPr>
          <a:xfrm>
            <a:off x="9828530" y="4089725"/>
            <a:ext cx="570283" cy="355566"/>
            <a:chOff x="2351584" y="2348880"/>
            <a:chExt cx="936104" cy="583652"/>
          </a:xfrm>
        </p:grpSpPr>
        <p:sp>
          <p:nvSpPr>
            <p:cNvPr id="69" name="台形 68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71" name="台形 70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72" name="グループ化 71"/>
          <p:cNvGrpSpPr/>
          <p:nvPr/>
        </p:nvGrpSpPr>
        <p:grpSpPr>
          <a:xfrm>
            <a:off x="9828530" y="4450538"/>
            <a:ext cx="570283" cy="355566"/>
            <a:chOff x="2351584" y="2348880"/>
            <a:chExt cx="936104" cy="583652"/>
          </a:xfrm>
        </p:grpSpPr>
        <p:sp>
          <p:nvSpPr>
            <p:cNvPr id="73" name="台形 72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74" name="台形 73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75" name="グループ化 74"/>
          <p:cNvGrpSpPr/>
          <p:nvPr/>
        </p:nvGrpSpPr>
        <p:grpSpPr>
          <a:xfrm>
            <a:off x="9828530" y="4810578"/>
            <a:ext cx="570283" cy="355566"/>
            <a:chOff x="2351584" y="2348880"/>
            <a:chExt cx="936104" cy="583652"/>
          </a:xfrm>
        </p:grpSpPr>
        <p:sp>
          <p:nvSpPr>
            <p:cNvPr id="77" name="台形 76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78" name="台形 77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79" name="グループ化 78"/>
          <p:cNvGrpSpPr/>
          <p:nvPr/>
        </p:nvGrpSpPr>
        <p:grpSpPr>
          <a:xfrm>
            <a:off x="9828530" y="5169892"/>
            <a:ext cx="570283" cy="355566"/>
            <a:chOff x="2351584" y="2348880"/>
            <a:chExt cx="936104" cy="583652"/>
          </a:xfrm>
        </p:grpSpPr>
        <p:sp>
          <p:nvSpPr>
            <p:cNvPr id="80" name="台形 79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81" name="台形 80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82" name="グループ化 81"/>
          <p:cNvGrpSpPr/>
          <p:nvPr/>
        </p:nvGrpSpPr>
        <p:grpSpPr>
          <a:xfrm>
            <a:off x="9828530" y="2849790"/>
            <a:ext cx="570283" cy="355566"/>
            <a:chOff x="2351584" y="2348880"/>
            <a:chExt cx="936104" cy="583652"/>
          </a:xfrm>
        </p:grpSpPr>
        <p:sp>
          <p:nvSpPr>
            <p:cNvPr id="83" name="台形 82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84" name="台形 83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85" name="正方形/長方形 84"/>
          <p:cNvSpPr/>
          <p:nvPr/>
        </p:nvSpPr>
        <p:spPr>
          <a:xfrm rot="5400000">
            <a:off x="8129109" y="4090461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86" name="グループ化 85"/>
          <p:cNvGrpSpPr/>
          <p:nvPr/>
        </p:nvGrpSpPr>
        <p:grpSpPr>
          <a:xfrm>
            <a:off x="9175452" y="4090846"/>
            <a:ext cx="570283" cy="355566"/>
            <a:chOff x="2351584" y="2348880"/>
            <a:chExt cx="936104" cy="583652"/>
          </a:xfrm>
        </p:grpSpPr>
        <p:sp>
          <p:nvSpPr>
            <p:cNvPr id="87" name="台形 86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88" name="台形 87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89" name="グループ化 88"/>
          <p:cNvGrpSpPr/>
          <p:nvPr/>
        </p:nvGrpSpPr>
        <p:grpSpPr>
          <a:xfrm>
            <a:off x="9175452" y="4451659"/>
            <a:ext cx="570283" cy="355566"/>
            <a:chOff x="2351584" y="2348880"/>
            <a:chExt cx="936104" cy="583652"/>
          </a:xfrm>
        </p:grpSpPr>
        <p:sp>
          <p:nvSpPr>
            <p:cNvPr id="90" name="台形 89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91" name="台形 90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92" name="グループ化 91"/>
          <p:cNvGrpSpPr/>
          <p:nvPr/>
        </p:nvGrpSpPr>
        <p:grpSpPr>
          <a:xfrm>
            <a:off x="9175452" y="4811699"/>
            <a:ext cx="570283" cy="355566"/>
            <a:chOff x="2351584" y="2348880"/>
            <a:chExt cx="936104" cy="583652"/>
          </a:xfrm>
        </p:grpSpPr>
        <p:sp>
          <p:nvSpPr>
            <p:cNvPr id="93" name="台形 92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94" name="台形 93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95" name="グループ化 94"/>
          <p:cNvGrpSpPr/>
          <p:nvPr/>
        </p:nvGrpSpPr>
        <p:grpSpPr>
          <a:xfrm>
            <a:off x="9175452" y="5171013"/>
            <a:ext cx="570283" cy="355566"/>
            <a:chOff x="2351584" y="2348880"/>
            <a:chExt cx="936104" cy="583652"/>
          </a:xfrm>
        </p:grpSpPr>
        <p:sp>
          <p:nvSpPr>
            <p:cNvPr id="96" name="台形 95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97" name="台形 96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98" name="グループ化 97"/>
          <p:cNvGrpSpPr/>
          <p:nvPr/>
        </p:nvGrpSpPr>
        <p:grpSpPr>
          <a:xfrm>
            <a:off x="9175452" y="2854086"/>
            <a:ext cx="570283" cy="355566"/>
            <a:chOff x="2351584" y="2348880"/>
            <a:chExt cx="936104" cy="583652"/>
          </a:xfrm>
        </p:grpSpPr>
        <p:sp>
          <p:nvSpPr>
            <p:cNvPr id="99" name="台形 98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00" name="台形 99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102" name="正方形/長方形 101"/>
          <p:cNvSpPr/>
          <p:nvPr/>
        </p:nvSpPr>
        <p:spPr>
          <a:xfrm rot="5400000">
            <a:off x="7460643" y="4090461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103" name="グループ化 102"/>
          <p:cNvGrpSpPr/>
          <p:nvPr/>
        </p:nvGrpSpPr>
        <p:grpSpPr>
          <a:xfrm>
            <a:off x="8506986" y="4090846"/>
            <a:ext cx="570283" cy="355566"/>
            <a:chOff x="2351584" y="2348880"/>
            <a:chExt cx="936104" cy="583652"/>
          </a:xfrm>
        </p:grpSpPr>
        <p:sp>
          <p:nvSpPr>
            <p:cNvPr id="104" name="台形 103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05" name="台形 104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06" name="グループ化 105"/>
          <p:cNvGrpSpPr/>
          <p:nvPr/>
        </p:nvGrpSpPr>
        <p:grpSpPr>
          <a:xfrm>
            <a:off x="8506986" y="4451659"/>
            <a:ext cx="570283" cy="355566"/>
            <a:chOff x="2351584" y="2348880"/>
            <a:chExt cx="936104" cy="583652"/>
          </a:xfrm>
        </p:grpSpPr>
        <p:sp>
          <p:nvSpPr>
            <p:cNvPr id="107" name="台形 106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08" name="台形 107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09" name="グループ化 108"/>
          <p:cNvGrpSpPr/>
          <p:nvPr/>
        </p:nvGrpSpPr>
        <p:grpSpPr>
          <a:xfrm>
            <a:off x="8506986" y="4811699"/>
            <a:ext cx="570283" cy="355566"/>
            <a:chOff x="2351584" y="2348880"/>
            <a:chExt cx="936104" cy="583652"/>
          </a:xfrm>
        </p:grpSpPr>
        <p:sp>
          <p:nvSpPr>
            <p:cNvPr id="110" name="台形 109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11" name="台形 110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12" name="グループ化 111"/>
          <p:cNvGrpSpPr/>
          <p:nvPr/>
        </p:nvGrpSpPr>
        <p:grpSpPr>
          <a:xfrm>
            <a:off x="8506986" y="5171013"/>
            <a:ext cx="570283" cy="355566"/>
            <a:chOff x="2351584" y="2348880"/>
            <a:chExt cx="936104" cy="583652"/>
          </a:xfrm>
        </p:grpSpPr>
        <p:sp>
          <p:nvSpPr>
            <p:cNvPr id="113" name="台形 112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14" name="台形 113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15" name="グループ化 114"/>
          <p:cNvGrpSpPr/>
          <p:nvPr/>
        </p:nvGrpSpPr>
        <p:grpSpPr>
          <a:xfrm>
            <a:off x="8506986" y="2854086"/>
            <a:ext cx="570283" cy="355566"/>
            <a:chOff x="2351584" y="2348880"/>
            <a:chExt cx="936104" cy="583652"/>
          </a:xfrm>
        </p:grpSpPr>
        <p:sp>
          <p:nvSpPr>
            <p:cNvPr id="116" name="台形 115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17" name="台形 116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118" name="正方形/長方形 117"/>
          <p:cNvSpPr/>
          <p:nvPr/>
        </p:nvSpPr>
        <p:spPr>
          <a:xfrm rot="5400000">
            <a:off x="6777849" y="4094569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119" name="グループ化 118"/>
          <p:cNvGrpSpPr/>
          <p:nvPr/>
        </p:nvGrpSpPr>
        <p:grpSpPr>
          <a:xfrm>
            <a:off x="7824192" y="4097044"/>
            <a:ext cx="570283" cy="355566"/>
            <a:chOff x="2351584" y="2348880"/>
            <a:chExt cx="936104" cy="583652"/>
          </a:xfrm>
        </p:grpSpPr>
        <p:sp>
          <p:nvSpPr>
            <p:cNvPr id="120" name="台形 119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21" name="台形 120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22" name="グループ化 121"/>
          <p:cNvGrpSpPr/>
          <p:nvPr/>
        </p:nvGrpSpPr>
        <p:grpSpPr>
          <a:xfrm>
            <a:off x="7824192" y="4455767"/>
            <a:ext cx="570283" cy="355566"/>
            <a:chOff x="2351584" y="2348880"/>
            <a:chExt cx="936104" cy="583652"/>
          </a:xfrm>
        </p:grpSpPr>
        <p:sp>
          <p:nvSpPr>
            <p:cNvPr id="123" name="台形 122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24" name="台形 123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25" name="グループ化 124"/>
          <p:cNvGrpSpPr/>
          <p:nvPr/>
        </p:nvGrpSpPr>
        <p:grpSpPr>
          <a:xfrm>
            <a:off x="7824192" y="4815807"/>
            <a:ext cx="570283" cy="355566"/>
            <a:chOff x="2351584" y="2348880"/>
            <a:chExt cx="936104" cy="583652"/>
          </a:xfrm>
        </p:grpSpPr>
        <p:sp>
          <p:nvSpPr>
            <p:cNvPr id="126" name="台形 125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27" name="台形 126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28" name="グループ化 127"/>
          <p:cNvGrpSpPr/>
          <p:nvPr/>
        </p:nvGrpSpPr>
        <p:grpSpPr>
          <a:xfrm>
            <a:off x="7824192" y="5175121"/>
            <a:ext cx="570283" cy="355566"/>
            <a:chOff x="2351584" y="2348880"/>
            <a:chExt cx="936104" cy="583652"/>
          </a:xfrm>
        </p:grpSpPr>
        <p:sp>
          <p:nvSpPr>
            <p:cNvPr id="129" name="台形 128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30" name="台形 129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31" name="グループ化 130"/>
          <p:cNvGrpSpPr/>
          <p:nvPr/>
        </p:nvGrpSpPr>
        <p:grpSpPr>
          <a:xfrm>
            <a:off x="7831812" y="3225070"/>
            <a:ext cx="570283" cy="355566"/>
            <a:chOff x="2351584" y="2348880"/>
            <a:chExt cx="936104" cy="583652"/>
          </a:xfrm>
        </p:grpSpPr>
        <p:sp>
          <p:nvSpPr>
            <p:cNvPr id="132" name="台形 131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33" name="台形 132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134" name="正方形/長方形 133"/>
          <p:cNvSpPr/>
          <p:nvPr/>
        </p:nvSpPr>
        <p:spPr>
          <a:xfrm rot="5400000">
            <a:off x="6109383" y="4094569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135" name="グループ化 134"/>
          <p:cNvGrpSpPr/>
          <p:nvPr/>
        </p:nvGrpSpPr>
        <p:grpSpPr>
          <a:xfrm>
            <a:off x="7155726" y="4094954"/>
            <a:ext cx="570283" cy="355566"/>
            <a:chOff x="2351584" y="2348880"/>
            <a:chExt cx="936104" cy="583652"/>
          </a:xfrm>
        </p:grpSpPr>
        <p:sp>
          <p:nvSpPr>
            <p:cNvPr id="136" name="台形 135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37" name="台形 136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38" name="グループ化 137"/>
          <p:cNvGrpSpPr/>
          <p:nvPr/>
        </p:nvGrpSpPr>
        <p:grpSpPr>
          <a:xfrm>
            <a:off x="7155726" y="4455767"/>
            <a:ext cx="570283" cy="355566"/>
            <a:chOff x="2351584" y="2348880"/>
            <a:chExt cx="936104" cy="583652"/>
          </a:xfrm>
        </p:grpSpPr>
        <p:sp>
          <p:nvSpPr>
            <p:cNvPr id="139" name="台形 138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40" name="台形 139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41" name="グループ化 140"/>
          <p:cNvGrpSpPr/>
          <p:nvPr/>
        </p:nvGrpSpPr>
        <p:grpSpPr>
          <a:xfrm>
            <a:off x="7155726" y="4815807"/>
            <a:ext cx="570283" cy="355566"/>
            <a:chOff x="2351584" y="2348880"/>
            <a:chExt cx="936104" cy="583652"/>
          </a:xfrm>
        </p:grpSpPr>
        <p:sp>
          <p:nvSpPr>
            <p:cNvPr id="142" name="台形 141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43" name="台形 142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44" name="グループ化 143"/>
          <p:cNvGrpSpPr/>
          <p:nvPr/>
        </p:nvGrpSpPr>
        <p:grpSpPr>
          <a:xfrm>
            <a:off x="7155726" y="5175121"/>
            <a:ext cx="570283" cy="355566"/>
            <a:chOff x="2351584" y="2348880"/>
            <a:chExt cx="936104" cy="583652"/>
          </a:xfrm>
        </p:grpSpPr>
        <p:sp>
          <p:nvSpPr>
            <p:cNvPr id="145" name="台形 144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46" name="台形 145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47" name="グループ化 146"/>
          <p:cNvGrpSpPr/>
          <p:nvPr/>
        </p:nvGrpSpPr>
        <p:grpSpPr>
          <a:xfrm>
            <a:off x="7155726" y="2858194"/>
            <a:ext cx="570283" cy="355566"/>
            <a:chOff x="2351584" y="2348880"/>
            <a:chExt cx="936104" cy="583652"/>
          </a:xfrm>
        </p:grpSpPr>
        <p:sp>
          <p:nvSpPr>
            <p:cNvPr id="148" name="台形 147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49" name="台形 148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150" name="正方形/長方形 149"/>
          <p:cNvSpPr/>
          <p:nvPr/>
        </p:nvSpPr>
        <p:spPr>
          <a:xfrm rot="5400000">
            <a:off x="5456305" y="4086165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151" name="グループ化 150"/>
          <p:cNvGrpSpPr/>
          <p:nvPr/>
        </p:nvGrpSpPr>
        <p:grpSpPr>
          <a:xfrm>
            <a:off x="6502648" y="4089725"/>
            <a:ext cx="570283" cy="355566"/>
            <a:chOff x="2351584" y="2348880"/>
            <a:chExt cx="936104" cy="583652"/>
          </a:xfrm>
        </p:grpSpPr>
        <p:sp>
          <p:nvSpPr>
            <p:cNvPr id="152" name="台形 151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53" name="台形 152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54" name="グループ化 153"/>
          <p:cNvGrpSpPr/>
          <p:nvPr/>
        </p:nvGrpSpPr>
        <p:grpSpPr>
          <a:xfrm>
            <a:off x="6502648" y="4450538"/>
            <a:ext cx="570283" cy="355566"/>
            <a:chOff x="2351584" y="2348880"/>
            <a:chExt cx="936104" cy="583652"/>
          </a:xfrm>
        </p:grpSpPr>
        <p:sp>
          <p:nvSpPr>
            <p:cNvPr id="155" name="台形 154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56" name="台形 155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57" name="グループ化 156"/>
          <p:cNvGrpSpPr/>
          <p:nvPr/>
        </p:nvGrpSpPr>
        <p:grpSpPr>
          <a:xfrm>
            <a:off x="6502648" y="4810578"/>
            <a:ext cx="570283" cy="355566"/>
            <a:chOff x="2351584" y="2348880"/>
            <a:chExt cx="936104" cy="583652"/>
          </a:xfrm>
        </p:grpSpPr>
        <p:sp>
          <p:nvSpPr>
            <p:cNvPr id="158" name="台形 157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59" name="台形 158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60" name="グループ化 159"/>
          <p:cNvGrpSpPr/>
          <p:nvPr/>
        </p:nvGrpSpPr>
        <p:grpSpPr>
          <a:xfrm>
            <a:off x="6502648" y="5169892"/>
            <a:ext cx="570283" cy="355566"/>
            <a:chOff x="2351584" y="2348880"/>
            <a:chExt cx="936104" cy="583652"/>
          </a:xfrm>
        </p:grpSpPr>
        <p:sp>
          <p:nvSpPr>
            <p:cNvPr id="161" name="台形 160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62" name="台形 161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63" name="グループ化 162"/>
          <p:cNvGrpSpPr/>
          <p:nvPr/>
        </p:nvGrpSpPr>
        <p:grpSpPr>
          <a:xfrm>
            <a:off x="6502648" y="2849790"/>
            <a:ext cx="570283" cy="355566"/>
            <a:chOff x="2351584" y="2348880"/>
            <a:chExt cx="936104" cy="583652"/>
          </a:xfrm>
        </p:grpSpPr>
        <p:sp>
          <p:nvSpPr>
            <p:cNvPr id="164" name="台形 163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65" name="台形 164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166" name="正方形/長方形 165"/>
          <p:cNvSpPr/>
          <p:nvPr/>
        </p:nvSpPr>
        <p:spPr>
          <a:xfrm rot="5400000">
            <a:off x="4787839" y="4086165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167" name="グループ化 166"/>
          <p:cNvGrpSpPr/>
          <p:nvPr/>
        </p:nvGrpSpPr>
        <p:grpSpPr>
          <a:xfrm>
            <a:off x="5834182" y="4089725"/>
            <a:ext cx="570283" cy="355566"/>
            <a:chOff x="2351584" y="2348880"/>
            <a:chExt cx="936104" cy="583652"/>
          </a:xfrm>
        </p:grpSpPr>
        <p:sp>
          <p:nvSpPr>
            <p:cNvPr id="168" name="台形 167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69" name="台形 168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70" name="グループ化 169"/>
          <p:cNvGrpSpPr/>
          <p:nvPr/>
        </p:nvGrpSpPr>
        <p:grpSpPr>
          <a:xfrm>
            <a:off x="5834182" y="4450538"/>
            <a:ext cx="570283" cy="355566"/>
            <a:chOff x="2351584" y="2348880"/>
            <a:chExt cx="936104" cy="583652"/>
          </a:xfrm>
        </p:grpSpPr>
        <p:sp>
          <p:nvSpPr>
            <p:cNvPr id="171" name="台形 170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72" name="台形 171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73" name="グループ化 172"/>
          <p:cNvGrpSpPr/>
          <p:nvPr/>
        </p:nvGrpSpPr>
        <p:grpSpPr>
          <a:xfrm>
            <a:off x="5834182" y="4810578"/>
            <a:ext cx="570283" cy="355566"/>
            <a:chOff x="2351584" y="2348880"/>
            <a:chExt cx="936104" cy="583652"/>
          </a:xfrm>
        </p:grpSpPr>
        <p:sp>
          <p:nvSpPr>
            <p:cNvPr id="174" name="台形 173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75" name="台形 174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76" name="グループ化 175"/>
          <p:cNvGrpSpPr/>
          <p:nvPr/>
        </p:nvGrpSpPr>
        <p:grpSpPr>
          <a:xfrm>
            <a:off x="5834182" y="5169892"/>
            <a:ext cx="570283" cy="355566"/>
            <a:chOff x="2351584" y="2348880"/>
            <a:chExt cx="936104" cy="583652"/>
          </a:xfrm>
        </p:grpSpPr>
        <p:sp>
          <p:nvSpPr>
            <p:cNvPr id="177" name="台形 176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78" name="台形 177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79" name="グループ化 178"/>
          <p:cNvGrpSpPr/>
          <p:nvPr/>
        </p:nvGrpSpPr>
        <p:grpSpPr>
          <a:xfrm>
            <a:off x="5834182" y="2849790"/>
            <a:ext cx="570283" cy="355566"/>
            <a:chOff x="2351584" y="2348880"/>
            <a:chExt cx="936104" cy="583652"/>
          </a:xfrm>
        </p:grpSpPr>
        <p:sp>
          <p:nvSpPr>
            <p:cNvPr id="180" name="台形 179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81" name="台形 180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182" name="正方形/長方形 181"/>
          <p:cNvSpPr/>
          <p:nvPr/>
        </p:nvSpPr>
        <p:spPr>
          <a:xfrm rot="5400000">
            <a:off x="4083961" y="4086165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183" name="グループ化 182"/>
          <p:cNvGrpSpPr/>
          <p:nvPr/>
        </p:nvGrpSpPr>
        <p:grpSpPr>
          <a:xfrm>
            <a:off x="5130304" y="4089725"/>
            <a:ext cx="570283" cy="355566"/>
            <a:chOff x="2351584" y="2348880"/>
            <a:chExt cx="936104" cy="583652"/>
          </a:xfrm>
        </p:grpSpPr>
        <p:sp>
          <p:nvSpPr>
            <p:cNvPr id="184" name="台形 183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85" name="台形 184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86" name="グループ化 185"/>
          <p:cNvGrpSpPr/>
          <p:nvPr/>
        </p:nvGrpSpPr>
        <p:grpSpPr>
          <a:xfrm>
            <a:off x="5130304" y="4450538"/>
            <a:ext cx="570283" cy="355566"/>
            <a:chOff x="2351584" y="2348880"/>
            <a:chExt cx="936104" cy="583652"/>
          </a:xfrm>
        </p:grpSpPr>
        <p:sp>
          <p:nvSpPr>
            <p:cNvPr id="187" name="台形 186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88" name="台形 187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89" name="グループ化 188"/>
          <p:cNvGrpSpPr/>
          <p:nvPr/>
        </p:nvGrpSpPr>
        <p:grpSpPr>
          <a:xfrm>
            <a:off x="5130304" y="4810578"/>
            <a:ext cx="570283" cy="355566"/>
            <a:chOff x="2351584" y="2348880"/>
            <a:chExt cx="936104" cy="583652"/>
          </a:xfrm>
        </p:grpSpPr>
        <p:sp>
          <p:nvSpPr>
            <p:cNvPr id="190" name="台形 189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91" name="台形 190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92" name="グループ化 191"/>
          <p:cNvGrpSpPr/>
          <p:nvPr/>
        </p:nvGrpSpPr>
        <p:grpSpPr>
          <a:xfrm>
            <a:off x="5130304" y="5169892"/>
            <a:ext cx="570283" cy="355566"/>
            <a:chOff x="2351584" y="2348880"/>
            <a:chExt cx="936104" cy="583652"/>
          </a:xfrm>
        </p:grpSpPr>
        <p:sp>
          <p:nvSpPr>
            <p:cNvPr id="193" name="台形 192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94" name="台形 193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95" name="グループ化 194"/>
          <p:cNvGrpSpPr/>
          <p:nvPr/>
        </p:nvGrpSpPr>
        <p:grpSpPr>
          <a:xfrm>
            <a:off x="5130304" y="2849790"/>
            <a:ext cx="570283" cy="355566"/>
            <a:chOff x="2351584" y="2348880"/>
            <a:chExt cx="936104" cy="583652"/>
          </a:xfrm>
        </p:grpSpPr>
        <p:sp>
          <p:nvSpPr>
            <p:cNvPr id="196" name="台形 195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97" name="台形 196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198" name="正方形/長方形 197"/>
          <p:cNvSpPr/>
          <p:nvPr/>
        </p:nvSpPr>
        <p:spPr>
          <a:xfrm rot="5400000">
            <a:off x="3415495" y="4086165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199" name="グループ化 198"/>
          <p:cNvGrpSpPr/>
          <p:nvPr/>
        </p:nvGrpSpPr>
        <p:grpSpPr>
          <a:xfrm>
            <a:off x="4461838" y="4089725"/>
            <a:ext cx="570283" cy="355566"/>
            <a:chOff x="2351584" y="2348880"/>
            <a:chExt cx="936104" cy="583652"/>
          </a:xfrm>
        </p:grpSpPr>
        <p:sp>
          <p:nvSpPr>
            <p:cNvPr id="200" name="台形 199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01" name="台形 200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02" name="グループ化 201"/>
          <p:cNvGrpSpPr/>
          <p:nvPr/>
        </p:nvGrpSpPr>
        <p:grpSpPr>
          <a:xfrm>
            <a:off x="4461838" y="4450538"/>
            <a:ext cx="570283" cy="355566"/>
            <a:chOff x="2351584" y="2348880"/>
            <a:chExt cx="936104" cy="583652"/>
          </a:xfrm>
        </p:grpSpPr>
        <p:sp>
          <p:nvSpPr>
            <p:cNvPr id="203" name="台形 202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04" name="台形 203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05" name="グループ化 204"/>
          <p:cNvGrpSpPr/>
          <p:nvPr/>
        </p:nvGrpSpPr>
        <p:grpSpPr>
          <a:xfrm>
            <a:off x="4461838" y="4810578"/>
            <a:ext cx="570283" cy="355566"/>
            <a:chOff x="2351584" y="2348880"/>
            <a:chExt cx="936104" cy="583652"/>
          </a:xfrm>
        </p:grpSpPr>
        <p:sp>
          <p:nvSpPr>
            <p:cNvPr id="206" name="台形 205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07" name="台形 206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08" name="グループ化 207"/>
          <p:cNvGrpSpPr/>
          <p:nvPr/>
        </p:nvGrpSpPr>
        <p:grpSpPr>
          <a:xfrm>
            <a:off x="4461838" y="5169892"/>
            <a:ext cx="570283" cy="355566"/>
            <a:chOff x="2351584" y="2348880"/>
            <a:chExt cx="936104" cy="583652"/>
          </a:xfrm>
        </p:grpSpPr>
        <p:sp>
          <p:nvSpPr>
            <p:cNvPr id="209" name="台形 208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10" name="台形 209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11" name="グループ化 210"/>
          <p:cNvGrpSpPr/>
          <p:nvPr/>
        </p:nvGrpSpPr>
        <p:grpSpPr>
          <a:xfrm>
            <a:off x="4461838" y="2849790"/>
            <a:ext cx="570283" cy="355566"/>
            <a:chOff x="2351584" y="2348880"/>
            <a:chExt cx="936104" cy="583652"/>
          </a:xfrm>
        </p:grpSpPr>
        <p:sp>
          <p:nvSpPr>
            <p:cNvPr id="212" name="台形 211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13" name="台形 212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214" name="正方形/長方形 213"/>
          <p:cNvSpPr/>
          <p:nvPr/>
        </p:nvSpPr>
        <p:spPr>
          <a:xfrm rot="5400000">
            <a:off x="2762417" y="4090461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215" name="グループ化 214"/>
          <p:cNvGrpSpPr/>
          <p:nvPr/>
        </p:nvGrpSpPr>
        <p:grpSpPr>
          <a:xfrm>
            <a:off x="3808760" y="4090846"/>
            <a:ext cx="570283" cy="355566"/>
            <a:chOff x="2351584" y="2348880"/>
            <a:chExt cx="936104" cy="583652"/>
          </a:xfrm>
        </p:grpSpPr>
        <p:sp>
          <p:nvSpPr>
            <p:cNvPr id="216" name="台形 215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17" name="台形 216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18" name="グループ化 217"/>
          <p:cNvGrpSpPr/>
          <p:nvPr/>
        </p:nvGrpSpPr>
        <p:grpSpPr>
          <a:xfrm>
            <a:off x="3808760" y="4451659"/>
            <a:ext cx="570283" cy="355566"/>
            <a:chOff x="2351584" y="2348880"/>
            <a:chExt cx="936104" cy="583652"/>
          </a:xfrm>
        </p:grpSpPr>
        <p:sp>
          <p:nvSpPr>
            <p:cNvPr id="219" name="台形 218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20" name="台形 219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21" name="グループ化 220"/>
          <p:cNvGrpSpPr/>
          <p:nvPr/>
        </p:nvGrpSpPr>
        <p:grpSpPr>
          <a:xfrm>
            <a:off x="3808760" y="4811699"/>
            <a:ext cx="570283" cy="355566"/>
            <a:chOff x="2351584" y="2348880"/>
            <a:chExt cx="936104" cy="583652"/>
          </a:xfrm>
        </p:grpSpPr>
        <p:sp>
          <p:nvSpPr>
            <p:cNvPr id="222" name="台形 221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23" name="台形 222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24" name="グループ化 223"/>
          <p:cNvGrpSpPr/>
          <p:nvPr/>
        </p:nvGrpSpPr>
        <p:grpSpPr>
          <a:xfrm>
            <a:off x="3808760" y="5171013"/>
            <a:ext cx="570283" cy="355566"/>
            <a:chOff x="2351584" y="2348880"/>
            <a:chExt cx="936104" cy="583652"/>
          </a:xfrm>
        </p:grpSpPr>
        <p:sp>
          <p:nvSpPr>
            <p:cNvPr id="225" name="台形 224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26" name="台形 225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27" name="グループ化 226"/>
          <p:cNvGrpSpPr/>
          <p:nvPr/>
        </p:nvGrpSpPr>
        <p:grpSpPr>
          <a:xfrm>
            <a:off x="3808760" y="2854086"/>
            <a:ext cx="570283" cy="355566"/>
            <a:chOff x="2351584" y="2348880"/>
            <a:chExt cx="936104" cy="583652"/>
          </a:xfrm>
        </p:grpSpPr>
        <p:sp>
          <p:nvSpPr>
            <p:cNvPr id="228" name="台形 227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29" name="台形 228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230" name="正方形/長方形 229"/>
          <p:cNvSpPr/>
          <p:nvPr/>
        </p:nvSpPr>
        <p:spPr>
          <a:xfrm rot="5400000">
            <a:off x="2093951" y="4090461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231" name="グループ化 230"/>
          <p:cNvGrpSpPr/>
          <p:nvPr/>
        </p:nvGrpSpPr>
        <p:grpSpPr>
          <a:xfrm>
            <a:off x="3140294" y="4090846"/>
            <a:ext cx="570283" cy="355566"/>
            <a:chOff x="2351584" y="2348880"/>
            <a:chExt cx="936104" cy="583652"/>
          </a:xfrm>
        </p:grpSpPr>
        <p:sp>
          <p:nvSpPr>
            <p:cNvPr id="232" name="台形 231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33" name="台形 232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34" name="グループ化 233"/>
          <p:cNvGrpSpPr/>
          <p:nvPr/>
        </p:nvGrpSpPr>
        <p:grpSpPr>
          <a:xfrm>
            <a:off x="3140294" y="4451659"/>
            <a:ext cx="570283" cy="355566"/>
            <a:chOff x="2351584" y="2348880"/>
            <a:chExt cx="936104" cy="583652"/>
          </a:xfrm>
        </p:grpSpPr>
        <p:sp>
          <p:nvSpPr>
            <p:cNvPr id="235" name="台形 234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36" name="台形 235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37" name="グループ化 236"/>
          <p:cNvGrpSpPr/>
          <p:nvPr/>
        </p:nvGrpSpPr>
        <p:grpSpPr>
          <a:xfrm>
            <a:off x="3140294" y="4811699"/>
            <a:ext cx="570283" cy="355566"/>
            <a:chOff x="2351584" y="2348880"/>
            <a:chExt cx="936104" cy="583652"/>
          </a:xfrm>
        </p:grpSpPr>
        <p:sp>
          <p:nvSpPr>
            <p:cNvPr id="238" name="台形 237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39" name="台形 238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40" name="グループ化 239"/>
          <p:cNvGrpSpPr/>
          <p:nvPr/>
        </p:nvGrpSpPr>
        <p:grpSpPr>
          <a:xfrm>
            <a:off x="3140294" y="5171013"/>
            <a:ext cx="570283" cy="355566"/>
            <a:chOff x="2351584" y="2348880"/>
            <a:chExt cx="936104" cy="583652"/>
          </a:xfrm>
        </p:grpSpPr>
        <p:sp>
          <p:nvSpPr>
            <p:cNvPr id="241" name="台形 240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42" name="台形 241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43" name="グループ化 242"/>
          <p:cNvGrpSpPr/>
          <p:nvPr/>
        </p:nvGrpSpPr>
        <p:grpSpPr>
          <a:xfrm>
            <a:off x="3140294" y="2854086"/>
            <a:ext cx="570283" cy="355566"/>
            <a:chOff x="2351584" y="2348880"/>
            <a:chExt cx="936104" cy="583652"/>
          </a:xfrm>
        </p:grpSpPr>
        <p:sp>
          <p:nvSpPr>
            <p:cNvPr id="244" name="台形 243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45" name="台形 244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246" name="正方形/長方形 245"/>
          <p:cNvSpPr/>
          <p:nvPr/>
        </p:nvSpPr>
        <p:spPr>
          <a:xfrm rot="5400000">
            <a:off x="1411157" y="4094569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247" name="グループ化 246"/>
          <p:cNvGrpSpPr/>
          <p:nvPr/>
        </p:nvGrpSpPr>
        <p:grpSpPr>
          <a:xfrm>
            <a:off x="2457500" y="4094954"/>
            <a:ext cx="570283" cy="355566"/>
            <a:chOff x="2351584" y="2348880"/>
            <a:chExt cx="936104" cy="583652"/>
          </a:xfrm>
        </p:grpSpPr>
        <p:sp>
          <p:nvSpPr>
            <p:cNvPr id="248" name="台形 247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49" name="台形 248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50" name="グループ化 249"/>
          <p:cNvGrpSpPr/>
          <p:nvPr/>
        </p:nvGrpSpPr>
        <p:grpSpPr>
          <a:xfrm>
            <a:off x="2457500" y="4455767"/>
            <a:ext cx="570283" cy="355566"/>
            <a:chOff x="2351584" y="2348880"/>
            <a:chExt cx="936104" cy="583652"/>
          </a:xfrm>
        </p:grpSpPr>
        <p:sp>
          <p:nvSpPr>
            <p:cNvPr id="251" name="台形 250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52" name="台形 251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53" name="グループ化 252"/>
          <p:cNvGrpSpPr/>
          <p:nvPr/>
        </p:nvGrpSpPr>
        <p:grpSpPr>
          <a:xfrm>
            <a:off x="2457500" y="4815807"/>
            <a:ext cx="570283" cy="355566"/>
            <a:chOff x="2351584" y="2348880"/>
            <a:chExt cx="936104" cy="583652"/>
          </a:xfrm>
        </p:grpSpPr>
        <p:sp>
          <p:nvSpPr>
            <p:cNvPr id="254" name="台形 253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55" name="台形 254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56" name="グループ化 255"/>
          <p:cNvGrpSpPr/>
          <p:nvPr/>
        </p:nvGrpSpPr>
        <p:grpSpPr>
          <a:xfrm>
            <a:off x="2457500" y="5175121"/>
            <a:ext cx="570283" cy="355566"/>
            <a:chOff x="2351584" y="2348880"/>
            <a:chExt cx="936104" cy="583652"/>
          </a:xfrm>
        </p:grpSpPr>
        <p:sp>
          <p:nvSpPr>
            <p:cNvPr id="257" name="台形 256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58" name="台形 257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59" name="グループ化 258"/>
          <p:cNvGrpSpPr/>
          <p:nvPr/>
        </p:nvGrpSpPr>
        <p:grpSpPr>
          <a:xfrm>
            <a:off x="2457500" y="2858194"/>
            <a:ext cx="570283" cy="355566"/>
            <a:chOff x="2351584" y="2348880"/>
            <a:chExt cx="936104" cy="583652"/>
          </a:xfrm>
        </p:grpSpPr>
        <p:sp>
          <p:nvSpPr>
            <p:cNvPr id="260" name="台形 259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61" name="台形 260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262" name="正方形/長方形 261"/>
          <p:cNvSpPr/>
          <p:nvPr/>
        </p:nvSpPr>
        <p:spPr>
          <a:xfrm rot="5400000">
            <a:off x="742691" y="4094569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263" name="グループ化 262"/>
          <p:cNvGrpSpPr/>
          <p:nvPr/>
        </p:nvGrpSpPr>
        <p:grpSpPr>
          <a:xfrm>
            <a:off x="1789034" y="4094954"/>
            <a:ext cx="570283" cy="355566"/>
            <a:chOff x="2351584" y="2348880"/>
            <a:chExt cx="936104" cy="583652"/>
          </a:xfrm>
        </p:grpSpPr>
        <p:sp>
          <p:nvSpPr>
            <p:cNvPr id="264" name="台形 263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65" name="台形 264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66" name="グループ化 265"/>
          <p:cNvGrpSpPr/>
          <p:nvPr/>
        </p:nvGrpSpPr>
        <p:grpSpPr>
          <a:xfrm>
            <a:off x="1789034" y="4455767"/>
            <a:ext cx="570283" cy="355566"/>
            <a:chOff x="2351584" y="2348880"/>
            <a:chExt cx="936104" cy="583652"/>
          </a:xfrm>
        </p:grpSpPr>
        <p:sp>
          <p:nvSpPr>
            <p:cNvPr id="267" name="台形 266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68" name="台形 267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69" name="グループ化 268"/>
          <p:cNvGrpSpPr/>
          <p:nvPr/>
        </p:nvGrpSpPr>
        <p:grpSpPr>
          <a:xfrm>
            <a:off x="1789034" y="4815807"/>
            <a:ext cx="570283" cy="355566"/>
            <a:chOff x="2351584" y="2348880"/>
            <a:chExt cx="936104" cy="583652"/>
          </a:xfrm>
        </p:grpSpPr>
        <p:sp>
          <p:nvSpPr>
            <p:cNvPr id="270" name="台形 269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71" name="台形 270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72" name="グループ化 271"/>
          <p:cNvGrpSpPr/>
          <p:nvPr/>
        </p:nvGrpSpPr>
        <p:grpSpPr>
          <a:xfrm>
            <a:off x="1789034" y="5175121"/>
            <a:ext cx="570283" cy="355566"/>
            <a:chOff x="2351584" y="2348880"/>
            <a:chExt cx="936104" cy="583652"/>
          </a:xfrm>
        </p:grpSpPr>
        <p:sp>
          <p:nvSpPr>
            <p:cNvPr id="273" name="台形 272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74" name="台形 273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75" name="グループ化 274"/>
          <p:cNvGrpSpPr/>
          <p:nvPr/>
        </p:nvGrpSpPr>
        <p:grpSpPr>
          <a:xfrm>
            <a:off x="1789034" y="2858194"/>
            <a:ext cx="570283" cy="355566"/>
            <a:chOff x="2351584" y="2348880"/>
            <a:chExt cx="936104" cy="583652"/>
          </a:xfrm>
        </p:grpSpPr>
        <p:sp>
          <p:nvSpPr>
            <p:cNvPr id="276" name="台形 275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77" name="台形 276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54" name="正方形/長方形 53"/>
          <p:cNvSpPr/>
          <p:nvPr/>
        </p:nvSpPr>
        <p:spPr>
          <a:xfrm>
            <a:off x="847924" y="5534892"/>
            <a:ext cx="10332000" cy="144000"/>
          </a:xfrm>
          <a:prstGeom prst="rect">
            <a:avLst/>
          </a:prstGeom>
          <a:solidFill>
            <a:srgbClr val="742700"/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847924" y="2702670"/>
            <a:ext cx="10440000" cy="144000"/>
          </a:xfrm>
          <a:prstGeom prst="rect">
            <a:avLst/>
          </a:prstGeom>
          <a:solidFill>
            <a:srgbClr val="742700"/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847924" y="3586140"/>
            <a:ext cx="10332000" cy="108000"/>
          </a:xfrm>
          <a:prstGeom prst="rect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58" name="正方形/長方形 357"/>
          <p:cNvSpPr/>
          <p:nvPr/>
        </p:nvSpPr>
        <p:spPr>
          <a:xfrm flipV="1">
            <a:off x="839416" y="2681158"/>
            <a:ext cx="180000" cy="3024000"/>
          </a:xfrm>
          <a:prstGeom prst="rect">
            <a:avLst/>
          </a:prstGeom>
          <a:solidFill>
            <a:srgbClr val="742700"/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5" name="正方形/長方形 64"/>
          <p:cNvSpPr/>
          <p:nvPr/>
        </p:nvSpPr>
        <p:spPr>
          <a:xfrm flipV="1">
            <a:off x="11167674" y="2677308"/>
            <a:ext cx="180000" cy="3024000"/>
          </a:xfrm>
          <a:prstGeom prst="rect">
            <a:avLst/>
          </a:prstGeom>
          <a:solidFill>
            <a:srgbClr val="742700"/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59" name="円/楕円 358"/>
          <p:cNvSpPr/>
          <p:nvPr/>
        </p:nvSpPr>
        <p:spPr>
          <a:xfrm>
            <a:off x="10080188" y="3629059"/>
            <a:ext cx="36000" cy="36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60" name="円/楕円 359"/>
          <p:cNvSpPr/>
          <p:nvPr/>
        </p:nvSpPr>
        <p:spPr>
          <a:xfrm>
            <a:off x="8073333" y="3629059"/>
            <a:ext cx="36000" cy="36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61" name="円/楕円 360"/>
          <p:cNvSpPr/>
          <p:nvPr/>
        </p:nvSpPr>
        <p:spPr>
          <a:xfrm>
            <a:off x="6084092" y="3629760"/>
            <a:ext cx="36000" cy="36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62" name="円/楕円 361"/>
          <p:cNvSpPr/>
          <p:nvPr/>
        </p:nvSpPr>
        <p:spPr>
          <a:xfrm>
            <a:off x="4057403" y="3629760"/>
            <a:ext cx="36000" cy="36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63" name="円/楕円 362"/>
          <p:cNvSpPr/>
          <p:nvPr/>
        </p:nvSpPr>
        <p:spPr>
          <a:xfrm>
            <a:off x="2038175" y="3626114"/>
            <a:ext cx="36000" cy="36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381" name="グループ化 380"/>
          <p:cNvGrpSpPr/>
          <p:nvPr/>
        </p:nvGrpSpPr>
        <p:grpSpPr>
          <a:xfrm>
            <a:off x="1107015" y="4093804"/>
            <a:ext cx="570283" cy="355566"/>
            <a:chOff x="2351584" y="2348880"/>
            <a:chExt cx="936104" cy="583652"/>
          </a:xfrm>
        </p:grpSpPr>
        <p:sp>
          <p:nvSpPr>
            <p:cNvPr id="382" name="台形 381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83" name="台形 382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384" name="グループ化 383"/>
          <p:cNvGrpSpPr/>
          <p:nvPr/>
        </p:nvGrpSpPr>
        <p:grpSpPr>
          <a:xfrm>
            <a:off x="1107015" y="4454617"/>
            <a:ext cx="570283" cy="355566"/>
            <a:chOff x="2351584" y="2348880"/>
            <a:chExt cx="936104" cy="583652"/>
          </a:xfrm>
        </p:grpSpPr>
        <p:sp>
          <p:nvSpPr>
            <p:cNvPr id="385" name="台形 384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86" name="台形 385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387" name="グループ化 386"/>
          <p:cNvGrpSpPr/>
          <p:nvPr/>
        </p:nvGrpSpPr>
        <p:grpSpPr>
          <a:xfrm>
            <a:off x="1107015" y="4814657"/>
            <a:ext cx="570283" cy="355566"/>
            <a:chOff x="2351584" y="2348880"/>
            <a:chExt cx="936104" cy="583652"/>
          </a:xfrm>
        </p:grpSpPr>
        <p:sp>
          <p:nvSpPr>
            <p:cNvPr id="388" name="台形 387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89" name="台形 388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390" name="グループ化 389"/>
          <p:cNvGrpSpPr/>
          <p:nvPr/>
        </p:nvGrpSpPr>
        <p:grpSpPr>
          <a:xfrm>
            <a:off x="1107015" y="5173971"/>
            <a:ext cx="570283" cy="355566"/>
            <a:chOff x="2351584" y="2348880"/>
            <a:chExt cx="936104" cy="583652"/>
          </a:xfrm>
        </p:grpSpPr>
        <p:sp>
          <p:nvSpPr>
            <p:cNvPr id="391" name="台形 390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92" name="台形 391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393" name="グループ化 392"/>
          <p:cNvGrpSpPr/>
          <p:nvPr/>
        </p:nvGrpSpPr>
        <p:grpSpPr>
          <a:xfrm>
            <a:off x="1107015" y="2857044"/>
            <a:ext cx="570283" cy="355566"/>
            <a:chOff x="2351584" y="2348880"/>
            <a:chExt cx="936104" cy="583652"/>
          </a:xfrm>
        </p:grpSpPr>
        <p:sp>
          <p:nvSpPr>
            <p:cNvPr id="394" name="台形 393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95" name="台形 394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289" name="テキスト ボックス 288"/>
          <p:cNvSpPr txBox="1"/>
          <p:nvPr/>
        </p:nvSpPr>
        <p:spPr>
          <a:xfrm>
            <a:off x="3598938" y="896245"/>
            <a:ext cx="78740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①一</a:t>
            </a:r>
            <a:r>
              <a:rPr kumimoji="1" lang="ja-JP" altLang="en-US" dirty="0" err="1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だまは</a:t>
            </a:r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親指で入れて、人さし指ではらいます</a:t>
            </a:r>
            <a:endParaRPr kumimoji="1" lang="en-US" altLang="ja-JP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②五</a:t>
            </a:r>
            <a:r>
              <a:rPr kumimoji="1" lang="ja-JP" altLang="en-US" dirty="0" err="1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だまは</a:t>
            </a:r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人さし指で入れて、人さし指ではらいます</a:t>
            </a:r>
            <a:endParaRPr kumimoji="1" lang="en-US" altLang="ja-JP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pic>
        <p:nvPicPr>
          <p:cNvPr id="278" name="図 277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24474" flipH="1">
            <a:off x="8158645" y="3364482"/>
            <a:ext cx="1717191" cy="118077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587532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7037E-7 L 0.00026 -0.05463 " pathEditMode="relative" rAng="0" ptsTypes="AA">
                                      <p:cBhvr>
                                        <p:cTn id="10" dur="500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" y="-2731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9167E-6 3.7037E-6 L 0.00104 -0.0544 " pathEditMode="relative" rAng="0" ptsTypes="AA">
                                      <p:cBhvr>
                                        <p:cTn id="12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-27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正方形/長方形 379"/>
          <p:cNvSpPr/>
          <p:nvPr/>
        </p:nvSpPr>
        <p:spPr>
          <a:xfrm rot="5400000">
            <a:off x="60672" y="4093419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8" name="正方形/長方形 67"/>
          <p:cNvSpPr/>
          <p:nvPr/>
        </p:nvSpPr>
        <p:spPr>
          <a:xfrm rot="5400000">
            <a:off x="9450653" y="4086165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1343472" y="260648"/>
            <a:ext cx="2304256" cy="792088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 w="28575">
            <a:solidFill>
              <a:srgbClr val="92D05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kumimoji="0" lang="ja-JP" altLang="en-US" sz="3200" b="1" kern="0" dirty="0" smtClean="0">
                <a:solidFill>
                  <a:schemeClr val="bg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そろばん</a:t>
            </a:r>
            <a:endParaRPr kumimoji="0" lang="ja-JP" altLang="en-US" sz="3200" b="1" kern="0" dirty="0">
              <a:solidFill>
                <a:schemeClr val="bg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283804" y="400253"/>
            <a:ext cx="3540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そろばん　たまの動かし方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23" name="グループ化 22"/>
          <p:cNvGrpSpPr/>
          <p:nvPr/>
        </p:nvGrpSpPr>
        <p:grpSpPr>
          <a:xfrm>
            <a:off x="3731740" y="485172"/>
            <a:ext cx="468052" cy="291826"/>
            <a:chOff x="2351584" y="2348880"/>
            <a:chExt cx="936104" cy="583652"/>
          </a:xfrm>
        </p:grpSpPr>
        <p:sp>
          <p:nvSpPr>
            <p:cNvPr id="24" name="台形 23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5" name="台形 24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35" name="グループ化 34"/>
          <p:cNvGrpSpPr/>
          <p:nvPr/>
        </p:nvGrpSpPr>
        <p:grpSpPr>
          <a:xfrm>
            <a:off x="10496996" y="4089725"/>
            <a:ext cx="570283" cy="355566"/>
            <a:chOff x="2351584" y="2348880"/>
            <a:chExt cx="936104" cy="583652"/>
          </a:xfrm>
        </p:grpSpPr>
        <p:sp>
          <p:nvSpPr>
            <p:cNvPr id="36" name="台形 35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7" name="台形 36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38" name="グループ化 37"/>
          <p:cNvGrpSpPr/>
          <p:nvPr/>
        </p:nvGrpSpPr>
        <p:grpSpPr>
          <a:xfrm>
            <a:off x="10496996" y="4450538"/>
            <a:ext cx="570283" cy="355566"/>
            <a:chOff x="2351584" y="2348880"/>
            <a:chExt cx="936104" cy="583652"/>
          </a:xfrm>
        </p:grpSpPr>
        <p:sp>
          <p:nvSpPr>
            <p:cNvPr id="39" name="台形 38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0" name="台形 39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41" name="グループ化 40"/>
          <p:cNvGrpSpPr/>
          <p:nvPr/>
        </p:nvGrpSpPr>
        <p:grpSpPr>
          <a:xfrm>
            <a:off x="10496996" y="4810578"/>
            <a:ext cx="570283" cy="355566"/>
            <a:chOff x="2351584" y="2348880"/>
            <a:chExt cx="936104" cy="583652"/>
          </a:xfrm>
        </p:grpSpPr>
        <p:sp>
          <p:nvSpPr>
            <p:cNvPr id="42" name="台形 41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3" name="台形 42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44" name="グループ化 43"/>
          <p:cNvGrpSpPr/>
          <p:nvPr/>
        </p:nvGrpSpPr>
        <p:grpSpPr>
          <a:xfrm>
            <a:off x="10496996" y="5169892"/>
            <a:ext cx="570283" cy="355566"/>
            <a:chOff x="2351584" y="2348880"/>
            <a:chExt cx="936104" cy="583652"/>
          </a:xfrm>
        </p:grpSpPr>
        <p:sp>
          <p:nvSpPr>
            <p:cNvPr id="45" name="台形 44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6" name="台形 45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50" name="グループ化 49"/>
          <p:cNvGrpSpPr/>
          <p:nvPr/>
        </p:nvGrpSpPr>
        <p:grpSpPr>
          <a:xfrm>
            <a:off x="10496996" y="2849790"/>
            <a:ext cx="570283" cy="355566"/>
            <a:chOff x="2351584" y="2348880"/>
            <a:chExt cx="936104" cy="583652"/>
          </a:xfrm>
        </p:grpSpPr>
        <p:sp>
          <p:nvSpPr>
            <p:cNvPr id="51" name="台形 50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52" name="台形 51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66" name="正方形/長方形 65"/>
          <p:cNvSpPr/>
          <p:nvPr/>
        </p:nvSpPr>
        <p:spPr>
          <a:xfrm rot="5400000">
            <a:off x="8782187" y="4086165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67" name="グループ化 66"/>
          <p:cNvGrpSpPr/>
          <p:nvPr/>
        </p:nvGrpSpPr>
        <p:grpSpPr>
          <a:xfrm>
            <a:off x="9828530" y="4089725"/>
            <a:ext cx="570283" cy="355566"/>
            <a:chOff x="2351584" y="2348880"/>
            <a:chExt cx="936104" cy="583652"/>
          </a:xfrm>
        </p:grpSpPr>
        <p:sp>
          <p:nvSpPr>
            <p:cNvPr id="69" name="台形 68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71" name="台形 70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72" name="グループ化 71"/>
          <p:cNvGrpSpPr/>
          <p:nvPr/>
        </p:nvGrpSpPr>
        <p:grpSpPr>
          <a:xfrm>
            <a:off x="9828530" y="4450538"/>
            <a:ext cx="570283" cy="355566"/>
            <a:chOff x="2351584" y="2348880"/>
            <a:chExt cx="936104" cy="583652"/>
          </a:xfrm>
        </p:grpSpPr>
        <p:sp>
          <p:nvSpPr>
            <p:cNvPr id="73" name="台形 72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74" name="台形 73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75" name="グループ化 74"/>
          <p:cNvGrpSpPr/>
          <p:nvPr/>
        </p:nvGrpSpPr>
        <p:grpSpPr>
          <a:xfrm>
            <a:off x="9828530" y="4810578"/>
            <a:ext cx="570283" cy="355566"/>
            <a:chOff x="2351584" y="2348880"/>
            <a:chExt cx="936104" cy="583652"/>
          </a:xfrm>
        </p:grpSpPr>
        <p:sp>
          <p:nvSpPr>
            <p:cNvPr id="77" name="台形 76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78" name="台形 77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79" name="グループ化 78"/>
          <p:cNvGrpSpPr/>
          <p:nvPr/>
        </p:nvGrpSpPr>
        <p:grpSpPr>
          <a:xfrm>
            <a:off x="9828530" y="5169892"/>
            <a:ext cx="570283" cy="355566"/>
            <a:chOff x="2351584" y="2348880"/>
            <a:chExt cx="936104" cy="583652"/>
          </a:xfrm>
        </p:grpSpPr>
        <p:sp>
          <p:nvSpPr>
            <p:cNvPr id="80" name="台形 79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81" name="台形 80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82" name="グループ化 81"/>
          <p:cNvGrpSpPr/>
          <p:nvPr/>
        </p:nvGrpSpPr>
        <p:grpSpPr>
          <a:xfrm>
            <a:off x="9828530" y="2849790"/>
            <a:ext cx="570283" cy="355566"/>
            <a:chOff x="2351584" y="2348880"/>
            <a:chExt cx="936104" cy="583652"/>
          </a:xfrm>
        </p:grpSpPr>
        <p:sp>
          <p:nvSpPr>
            <p:cNvPr id="83" name="台形 82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84" name="台形 83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85" name="正方形/長方形 84"/>
          <p:cNvSpPr/>
          <p:nvPr/>
        </p:nvSpPr>
        <p:spPr>
          <a:xfrm rot="5400000">
            <a:off x="8129109" y="4090461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86" name="グループ化 85"/>
          <p:cNvGrpSpPr/>
          <p:nvPr/>
        </p:nvGrpSpPr>
        <p:grpSpPr>
          <a:xfrm>
            <a:off x="9175452" y="4090846"/>
            <a:ext cx="570283" cy="355566"/>
            <a:chOff x="2351584" y="2348880"/>
            <a:chExt cx="936104" cy="583652"/>
          </a:xfrm>
        </p:grpSpPr>
        <p:sp>
          <p:nvSpPr>
            <p:cNvPr id="87" name="台形 86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88" name="台形 87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89" name="グループ化 88"/>
          <p:cNvGrpSpPr/>
          <p:nvPr/>
        </p:nvGrpSpPr>
        <p:grpSpPr>
          <a:xfrm>
            <a:off x="9175452" y="4451659"/>
            <a:ext cx="570283" cy="355566"/>
            <a:chOff x="2351584" y="2348880"/>
            <a:chExt cx="936104" cy="583652"/>
          </a:xfrm>
        </p:grpSpPr>
        <p:sp>
          <p:nvSpPr>
            <p:cNvPr id="90" name="台形 89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91" name="台形 90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92" name="グループ化 91"/>
          <p:cNvGrpSpPr/>
          <p:nvPr/>
        </p:nvGrpSpPr>
        <p:grpSpPr>
          <a:xfrm>
            <a:off x="9175452" y="4811699"/>
            <a:ext cx="570283" cy="355566"/>
            <a:chOff x="2351584" y="2348880"/>
            <a:chExt cx="936104" cy="583652"/>
          </a:xfrm>
        </p:grpSpPr>
        <p:sp>
          <p:nvSpPr>
            <p:cNvPr id="93" name="台形 92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94" name="台形 93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95" name="グループ化 94"/>
          <p:cNvGrpSpPr/>
          <p:nvPr/>
        </p:nvGrpSpPr>
        <p:grpSpPr>
          <a:xfrm>
            <a:off x="9175452" y="5171013"/>
            <a:ext cx="570283" cy="355566"/>
            <a:chOff x="2351584" y="2348880"/>
            <a:chExt cx="936104" cy="583652"/>
          </a:xfrm>
        </p:grpSpPr>
        <p:sp>
          <p:nvSpPr>
            <p:cNvPr id="96" name="台形 95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97" name="台形 96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98" name="グループ化 97"/>
          <p:cNvGrpSpPr/>
          <p:nvPr/>
        </p:nvGrpSpPr>
        <p:grpSpPr>
          <a:xfrm>
            <a:off x="9175452" y="2854086"/>
            <a:ext cx="570283" cy="355566"/>
            <a:chOff x="2351584" y="2348880"/>
            <a:chExt cx="936104" cy="583652"/>
          </a:xfrm>
        </p:grpSpPr>
        <p:sp>
          <p:nvSpPr>
            <p:cNvPr id="99" name="台形 98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00" name="台形 99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102" name="正方形/長方形 101"/>
          <p:cNvSpPr/>
          <p:nvPr/>
        </p:nvSpPr>
        <p:spPr>
          <a:xfrm rot="5400000">
            <a:off x="7460643" y="4090461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103" name="グループ化 102"/>
          <p:cNvGrpSpPr/>
          <p:nvPr/>
        </p:nvGrpSpPr>
        <p:grpSpPr>
          <a:xfrm>
            <a:off x="8506986" y="4090846"/>
            <a:ext cx="570283" cy="355566"/>
            <a:chOff x="2351584" y="2348880"/>
            <a:chExt cx="936104" cy="583652"/>
          </a:xfrm>
        </p:grpSpPr>
        <p:sp>
          <p:nvSpPr>
            <p:cNvPr id="104" name="台形 103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05" name="台形 104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06" name="グループ化 105"/>
          <p:cNvGrpSpPr/>
          <p:nvPr/>
        </p:nvGrpSpPr>
        <p:grpSpPr>
          <a:xfrm>
            <a:off x="8506986" y="4451659"/>
            <a:ext cx="570283" cy="355566"/>
            <a:chOff x="2351584" y="2348880"/>
            <a:chExt cx="936104" cy="583652"/>
          </a:xfrm>
        </p:grpSpPr>
        <p:sp>
          <p:nvSpPr>
            <p:cNvPr id="107" name="台形 106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08" name="台形 107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09" name="グループ化 108"/>
          <p:cNvGrpSpPr/>
          <p:nvPr/>
        </p:nvGrpSpPr>
        <p:grpSpPr>
          <a:xfrm>
            <a:off x="8506986" y="4811699"/>
            <a:ext cx="570283" cy="355566"/>
            <a:chOff x="2351584" y="2348880"/>
            <a:chExt cx="936104" cy="583652"/>
          </a:xfrm>
        </p:grpSpPr>
        <p:sp>
          <p:nvSpPr>
            <p:cNvPr id="110" name="台形 109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11" name="台形 110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12" name="グループ化 111"/>
          <p:cNvGrpSpPr/>
          <p:nvPr/>
        </p:nvGrpSpPr>
        <p:grpSpPr>
          <a:xfrm>
            <a:off x="8506986" y="5171013"/>
            <a:ext cx="570283" cy="355566"/>
            <a:chOff x="2351584" y="2348880"/>
            <a:chExt cx="936104" cy="583652"/>
          </a:xfrm>
        </p:grpSpPr>
        <p:sp>
          <p:nvSpPr>
            <p:cNvPr id="113" name="台形 112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14" name="台形 113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15" name="グループ化 114"/>
          <p:cNvGrpSpPr/>
          <p:nvPr/>
        </p:nvGrpSpPr>
        <p:grpSpPr>
          <a:xfrm>
            <a:off x="8506986" y="2854086"/>
            <a:ext cx="570283" cy="355566"/>
            <a:chOff x="2351584" y="2348880"/>
            <a:chExt cx="936104" cy="583652"/>
          </a:xfrm>
        </p:grpSpPr>
        <p:sp>
          <p:nvSpPr>
            <p:cNvPr id="116" name="台形 115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17" name="台形 116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118" name="正方形/長方形 117"/>
          <p:cNvSpPr/>
          <p:nvPr/>
        </p:nvSpPr>
        <p:spPr>
          <a:xfrm rot="5400000">
            <a:off x="6777849" y="4094569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119" name="グループ化 118"/>
          <p:cNvGrpSpPr/>
          <p:nvPr/>
        </p:nvGrpSpPr>
        <p:grpSpPr>
          <a:xfrm>
            <a:off x="7824192" y="4094246"/>
            <a:ext cx="570283" cy="355566"/>
            <a:chOff x="2351584" y="2348880"/>
            <a:chExt cx="936104" cy="583652"/>
          </a:xfrm>
        </p:grpSpPr>
        <p:sp>
          <p:nvSpPr>
            <p:cNvPr id="120" name="台形 119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21" name="台形 120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22" name="グループ化 121"/>
          <p:cNvGrpSpPr/>
          <p:nvPr/>
        </p:nvGrpSpPr>
        <p:grpSpPr>
          <a:xfrm>
            <a:off x="7824192" y="4455767"/>
            <a:ext cx="570283" cy="355566"/>
            <a:chOff x="2351584" y="2348880"/>
            <a:chExt cx="936104" cy="583652"/>
          </a:xfrm>
        </p:grpSpPr>
        <p:sp>
          <p:nvSpPr>
            <p:cNvPr id="123" name="台形 122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24" name="台形 123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25" name="グループ化 124"/>
          <p:cNvGrpSpPr/>
          <p:nvPr/>
        </p:nvGrpSpPr>
        <p:grpSpPr>
          <a:xfrm>
            <a:off x="7824192" y="4815807"/>
            <a:ext cx="570283" cy="355566"/>
            <a:chOff x="2351584" y="2348880"/>
            <a:chExt cx="936104" cy="583652"/>
          </a:xfrm>
        </p:grpSpPr>
        <p:sp>
          <p:nvSpPr>
            <p:cNvPr id="126" name="台形 125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27" name="台形 126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28" name="グループ化 127"/>
          <p:cNvGrpSpPr/>
          <p:nvPr/>
        </p:nvGrpSpPr>
        <p:grpSpPr>
          <a:xfrm>
            <a:off x="7824192" y="5175121"/>
            <a:ext cx="570283" cy="355566"/>
            <a:chOff x="2351584" y="2348880"/>
            <a:chExt cx="936104" cy="583652"/>
          </a:xfrm>
        </p:grpSpPr>
        <p:sp>
          <p:nvSpPr>
            <p:cNvPr id="129" name="台形 128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30" name="台形 129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31" name="グループ化 130"/>
          <p:cNvGrpSpPr/>
          <p:nvPr/>
        </p:nvGrpSpPr>
        <p:grpSpPr>
          <a:xfrm>
            <a:off x="7824192" y="2858194"/>
            <a:ext cx="570283" cy="355566"/>
            <a:chOff x="2351584" y="2348880"/>
            <a:chExt cx="936104" cy="583652"/>
          </a:xfrm>
        </p:grpSpPr>
        <p:sp>
          <p:nvSpPr>
            <p:cNvPr id="132" name="台形 131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33" name="台形 132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134" name="正方形/長方形 133"/>
          <p:cNvSpPr/>
          <p:nvPr/>
        </p:nvSpPr>
        <p:spPr>
          <a:xfrm rot="5400000">
            <a:off x="6109383" y="4094569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135" name="グループ化 134"/>
          <p:cNvGrpSpPr/>
          <p:nvPr/>
        </p:nvGrpSpPr>
        <p:grpSpPr>
          <a:xfrm>
            <a:off x="7155726" y="4094954"/>
            <a:ext cx="570283" cy="355566"/>
            <a:chOff x="2351584" y="2348880"/>
            <a:chExt cx="936104" cy="583652"/>
          </a:xfrm>
        </p:grpSpPr>
        <p:sp>
          <p:nvSpPr>
            <p:cNvPr id="136" name="台形 135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37" name="台形 136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38" name="グループ化 137"/>
          <p:cNvGrpSpPr/>
          <p:nvPr/>
        </p:nvGrpSpPr>
        <p:grpSpPr>
          <a:xfrm>
            <a:off x="7155726" y="4455767"/>
            <a:ext cx="570283" cy="355566"/>
            <a:chOff x="2351584" y="2348880"/>
            <a:chExt cx="936104" cy="583652"/>
          </a:xfrm>
        </p:grpSpPr>
        <p:sp>
          <p:nvSpPr>
            <p:cNvPr id="139" name="台形 138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40" name="台形 139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41" name="グループ化 140"/>
          <p:cNvGrpSpPr/>
          <p:nvPr/>
        </p:nvGrpSpPr>
        <p:grpSpPr>
          <a:xfrm>
            <a:off x="7155726" y="4815807"/>
            <a:ext cx="570283" cy="355566"/>
            <a:chOff x="2351584" y="2348880"/>
            <a:chExt cx="936104" cy="583652"/>
          </a:xfrm>
        </p:grpSpPr>
        <p:sp>
          <p:nvSpPr>
            <p:cNvPr id="142" name="台形 141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43" name="台形 142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44" name="グループ化 143"/>
          <p:cNvGrpSpPr/>
          <p:nvPr/>
        </p:nvGrpSpPr>
        <p:grpSpPr>
          <a:xfrm>
            <a:off x="7155726" y="5175121"/>
            <a:ext cx="570283" cy="355566"/>
            <a:chOff x="2351584" y="2348880"/>
            <a:chExt cx="936104" cy="583652"/>
          </a:xfrm>
        </p:grpSpPr>
        <p:sp>
          <p:nvSpPr>
            <p:cNvPr id="145" name="台形 144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46" name="台形 145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47" name="グループ化 146"/>
          <p:cNvGrpSpPr/>
          <p:nvPr/>
        </p:nvGrpSpPr>
        <p:grpSpPr>
          <a:xfrm>
            <a:off x="7155726" y="2858194"/>
            <a:ext cx="570283" cy="355566"/>
            <a:chOff x="2351584" y="2348880"/>
            <a:chExt cx="936104" cy="583652"/>
          </a:xfrm>
        </p:grpSpPr>
        <p:sp>
          <p:nvSpPr>
            <p:cNvPr id="148" name="台形 147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49" name="台形 148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150" name="正方形/長方形 149"/>
          <p:cNvSpPr/>
          <p:nvPr/>
        </p:nvSpPr>
        <p:spPr>
          <a:xfrm rot="5400000">
            <a:off x="5456305" y="4086165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151" name="グループ化 150"/>
          <p:cNvGrpSpPr/>
          <p:nvPr/>
        </p:nvGrpSpPr>
        <p:grpSpPr>
          <a:xfrm>
            <a:off x="6502648" y="4089725"/>
            <a:ext cx="570283" cy="355566"/>
            <a:chOff x="2351584" y="2348880"/>
            <a:chExt cx="936104" cy="583652"/>
          </a:xfrm>
        </p:grpSpPr>
        <p:sp>
          <p:nvSpPr>
            <p:cNvPr id="152" name="台形 151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53" name="台形 152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54" name="グループ化 153"/>
          <p:cNvGrpSpPr/>
          <p:nvPr/>
        </p:nvGrpSpPr>
        <p:grpSpPr>
          <a:xfrm>
            <a:off x="6502648" y="4450538"/>
            <a:ext cx="570283" cy="355566"/>
            <a:chOff x="2351584" y="2348880"/>
            <a:chExt cx="936104" cy="583652"/>
          </a:xfrm>
        </p:grpSpPr>
        <p:sp>
          <p:nvSpPr>
            <p:cNvPr id="155" name="台形 154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56" name="台形 155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57" name="グループ化 156"/>
          <p:cNvGrpSpPr/>
          <p:nvPr/>
        </p:nvGrpSpPr>
        <p:grpSpPr>
          <a:xfrm>
            <a:off x="6502648" y="4810578"/>
            <a:ext cx="570283" cy="355566"/>
            <a:chOff x="2351584" y="2348880"/>
            <a:chExt cx="936104" cy="583652"/>
          </a:xfrm>
        </p:grpSpPr>
        <p:sp>
          <p:nvSpPr>
            <p:cNvPr id="158" name="台形 157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59" name="台形 158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60" name="グループ化 159"/>
          <p:cNvGrpSpPr/>
          <p:nvPr/>
        </p:nvGrpSpPr>
        <p:grpSpPr>
          <a:xfrm>
            <a:off x="6502648" y="5169892"/>
            <a:ext cx="570283" cy="355566"/>
            <a:chOff x="2351584" y="2348880"/>
            <a:chExt cx="936104" cy="583652"/>
          </a:xfrm>
        </p:grpSpPr>
        <p:sp>
          <p:nvSpPr>
            <p:cNvPr id="161" name="台形 160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62" name="台形 161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63" name="グループ化 162"/>
          <p:cNvGrpSpPr/>
          <p:nvPr/>
        </p:nvGrpSpPr>
        <p:grpSpPr>
          <a:xfrm>
            <a:off x="6502648" y="2849790"/>
            <a:ext cx="570283" cy="355566"/>
            <a:chOff x="2351584" y="2348880"/>
            <a:chExt cx="936104" cy="583652"/>
          </a:xfrm>
        </p:grpSpPr>
        <p:sp>
          <p:nvSpPr>
            <p:cNvPr id="164" name="台形 163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65" name="台形 164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166" name="正方形/長方形 165"/>
          <p:cNvSpPr/>
          <p:nvPr/>
        </p:nvSpPr>
        <p:spPr>
          <a:xfrm rot="5400000">
            <a:off x="4787839" y="4086165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167" name="グループ化 166"/>
          <p:cNvGrpSpPr/>
          <p:nvPr/>
        </p:nvGrpSpPr>
        <p:grpSpPr>
          <a:xfrm>
            <a:off x="5834182" y="4089725"/>
            <a:ext cx="570283" cy="355566"/>
            <a:chOff x="2351584" y="2348880"/>
            <a:chExt cx="936104" cy="583652"/>
          </a:xfrm>
        </p:grpSpPr>
        <p:sp>
          <p:nvSpPr>
            <p:cNvPr id="168" name="台形 167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69" name="台形 168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70" name="グループ化 169"/>
          <p:cNvGrpSpPr/>
          <p:nvPr/>
        </p:nvGrpSpPr>
        <p:grpSpPr>
          <a:xfrm>
            <a:off x="5834182" y="4450538"/>
            <a:ext cx="570283" cy="355566"/>
            <a:chOff x="2351584" y="2348880"/>
            <a:chExt cx="936104" cy="583652"/>
          </a:xfrm>
        </p:grpSpPr>
        <p:sp>
          <p:nvSpPr>
            <p:cNvPr id="171" name="台形 170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72" name="台形 171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73" name="グループ化 172"/>
          <p:cNvGrpSpPr/>
          <p:nvPr/>
        </p:nvGrpSpPr>
        <p:grpSpPr>
          <a:xfrm>
            <a:off x="5834182" y="4810578"/>
            <a:ext cx="570283" cy="355566"/>
            <a:chOff x="2351584" y="2348880"/>
            <a:chExt cx="936104" cy="583652"/>
          </a:xfrm>
        </p:grpSpPr>
        <p:sp>
          <p:nvSpPr>
            <p:cNvPr id="174" name="台形 173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75" name="台形 174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76" name="グループ化 175"/>
          <p:cNvGrpSpPr/>
          <p:nvPr/>
        </p:nvGrpSpPr>
        <p:grpSpPr>
          <a:xfrm>
            <a:off x="5834182" y="5169892"/>
            <a:ext cx="570283" cy="355566"/>
            <a:chOff x="2351584" y="2348880"/>
            <a:chExt cx="936104" cy="583652"/>
          </a:xfrm>
        </p:grpSpPr>
        <p:sp>
          <p:nvSpPr>
            <p:cNvPr id="177" name="台形 176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78" name="台形 177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79" name="グループ化 178"/>
          <p:cNvGrpSpPr/>
          <p:nvPr/>
        </p:nvGrpSpPr>
        <p:grpSpPr>
          <a:xfrm>
            <a:off x="5834182" y="2849790"/>
            <a:ext cx="570283" cy="355566"/>
            <a:chOff x="2351584" y="2348880"/>
            <a:chExt cx="936104" cy="583652"/>
          </a:xfrm>
        </p:grpSpPr>
        <p:sp>
          <p:nvSpPr>
            <p:cNvPr id="180" name="台形 179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81" name="台形 180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182" name="正方形/長方形 181"/>
          <p:cNvSpPr/>
          <p:nvPr/>
        </p:nvSpPr>
        <p:spPr>
          <a:xfrm rot="5400000">
            <a:off x="4083961" y="4086165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183" name="グループ化 182"/>
          <p:cNvGrpSpPr/>
          <p:nvPr/>
        </p:nvGrpSpPr>
        <p:grpSpPr>
          <a:xfrm>
            <a:off x="5130304" y="4089725"/>
            <a:ext cx="570283" cy="355566"/>
            <a:chOff x="2351584" y="2348880"/>
            <a:chExt cx="936104" cy="583652"/>
          </a:xfrm>
        </p:grpSpPr>
        <p:sp>
          <p:nvSpPr>
            <p:cNvPr id="184" name="台形 183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85" name="台形 184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86" name="グループ化 185"/>
          <p:cNvGrpSpPr/>
          <p:nvPr/>
        </p:nvGrpSpPr>
        <p:grpSpPr>
          <a:xfrm>
            <a:off x="5130304" y="4450538"/>
            <a:ext cx="570283" cy="355566"/>
            <a:chOff x="2351584" y="2348880"/>
            <a:chExt cx="936104" cy="583652"/>
          </a:xfrm>
        </p:grpSpPr>
        <p:sp>
          <p:nvSpPr>
            <p:cNvPr id="187" name="台形 186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88" name="台形 187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89" name="グループ化 188"/>
          <p:cNvGrpSpPr/>
          <p:nvPr/>
        </p:nvGrpSpPr>
        <p:grpSpPr>
          <a:xfrm>
            <a:off x="5130304" y="4810578"/>
            <a:ext cx="570283" cy="355566"/>
            <a:chOff x="2351584" y="2348880"/>
            <a:chExt cx="936104" cy="583652"/>
          </a:xfrm>
        </p:grpSpPr>
        <p:sp>
          <p:nvSpPr>
            <p:cNvPr id="190" name="台形 189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91" name="台形 190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92" name="グループ化 191"/>
          <p:cNvGrpSpPr/>
          <p:nvPr/>
        </p:nvGrpSpPr>
        <p:grpSpPr>
          <a:xfrm>
            <a:off x="5130304" y="5169892"/>
            <a:ext cx="570283" cy="355566"/>
            <a:chOff x="2351584" y="2348880"/>
            <a:chExt cx="936104" cy="583652"/>
          </a:xfrm>
        </p:grpSpPr>
        <p:sp>
          <p:nvSpPr>
            <p:cNvPr id="193" name="台形 192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94" name="台形 193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95" name="グループ化 194"/>
          <p:cNvGrpSpPr/>
          <p:nvPr/>
        </p:nvGrpSpPr>
        <p:grpSpPr>
          <a:xfrm>
            <a:off x="5130304" y="2849790"/>
            <a:ext cx="570283" cy="355566"/>
            <a:chOff x="2351584" y="2348880"/>
            <a:chExt cx="936104" cy="583652"/>
          </a:xfrm>
        </p:grpSpPr>
        <p:sp>
          <p:nvSpPr>
            <p:cNvPr id="196" name="台形 195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97" name="台形 196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198" name="正方形/長方形 197"/>
          <p:cNvSpPr/>
          <p:nvPr/>
        </p:nvSpPr>
        <p:spPr>
          <a:xfrm rot="5400000">
            <a:off x="3415495" y="4086165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199" name="グループ化 198"/>
          <p:cNvGrpSpPr/>
          <p:nvPr/>
        </p:nvGrpSpPr>
        <p:grpSpPr>
          <a:xfrm>
            <a:off x="4461838" y="4089725"/>
            <a:ext cx="570283" cy="355566"/>
            <a:chOff x="2351584" y="2348880"/>
            <a:chExt cx="936104" cy="583652"/>
          </a:xfrm>
        </p:grpSpPr>
        <p:sp>
          <p:nvSpPr>
            <p:cNvPr id="200" name="台形 199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01" name="台形 200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02" name="グループ化 201"/>
          <p:cNvGrpSpPr/>
          <p:nvPr/>
        </p:nvGrpSpPr>
        <p:grpSpPr>
          <a:xfrm>
            <a:off x="4461838" y="4450538"/>
            <a:ext cx="570283" cy="355566"/>
            <a:chOff x="2351584" y="2348880"/>
            <a:chExt cx="936104" cy="583652"/>
          </a:xfrm>
        </p:grpSpPr>
        <p:sp>
          <p:nvSpPr>
            <p:cNvPr id="203" name="台形 202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04" name="台形 203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05" name="グループ化 204"/>
          <p:cNvGrpSpPr/>
          <p:nvPr/>
        </p:nvGrpSpPr>
        <p:grpSpPr>
          <a:xfrm>
            <a:off x="4461838" y="4810578"/>
            <a:ext cx="570283" cy="355566"/>
            <a:chOff x="2351584" y="2348880"/>
            <a:chExt cx="936104" cy="583652"/>
          </a:xfrm>
        </p:grpSpPr>
        <p:sp>
          <p:nvSpPr>
            <p:cNvPr id="206" name="台形 205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07" name="台形 206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08" name="グループ化 207"/>
          <p:cNvGrpSpPr/>
          <p:nvPr/>
        </p:nvGrpSpPr>
        <p:grpSpPr>
          <a:xfrm>
            <a:off x="4461838" y="5169892"/>
            <a:ext cx="570283" cy="355566"/>
            <a:chOff x="2351584" y="2348880"/>
            <a:chExt cx="936104" cy="583652"/>
          </a:xfrm>
        </p:grpSpPr>
        <p:sp>
          <p:nvSpPr>
            <p:cNvPr id="209" name="台形 208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10" name="台形 209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11" name="グループ化 210"/>
          <p:cNvGrpSpPr/>
          <p:nvPr/>
        </p:nvGrpSpPr>
        <p:grpSpPr>
          <a:xfrm>
            <a:off x="4461838" y="2849790"/>
            <a:ext cx="570283" cy="355566"/>
            <a:chOff x="2351584" y="2348880"/>
            <a:chExt cx="936104" cy="583652"/>
          </a:xfrm>
        </p:grpSpPr>
        <p:sp>
          <p:nvSpPr>
            <p:cNvPr id="212" name="台形 211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13" name="台形 212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214" name="正方形/長方形 213"/>
          <p:cNvSpPr/>
          <p:nvPr/>
        </p:nvSpPr>
        <p:spPr>
          <a:xfrm rot="5400000">
            <a:off x="2762417" y="4090461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215" name="グループ化 214"/>
          <p:cNvGrpSpPr/>
          <p:nvPr/>
        </p:nvGrpSpPr>
        <p:grpSpPr>
          <a:xfrm>
            <a:off x="3808760" y="4090846"/>
            <a:ext cx="570283" cy="355566"/>
            <a:chOff x="2351584" y="2348880"/>
            <a:chExt cx="936104" cy="583652"/>
          </a:xfrm>
        </p:grpSpPr>
        <p:sp>
          <p:nvSpPr>
            <p:cNvPr id="216" name="台形 215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17" name="台形 216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18" name="グループ化 217"/>
          <p:cNvGrpSpPr/>
          <p:nvPr/>
        </p:nvGrpSpPr>
        <p:grpSpPr>
          <a:xfrm>
            <a:off x="3808760" y="4451659"/>
            <a:ext cx="570283" cy="355566"/>
            <a:chOff x="2351584" y="2348880"/>
            <a:chExt cx="936104" cy="583652"/>
          </a:xfrm>
        </p:grpSpPr>
        <p:sp>
          <p:nvSpPr>
            <p:cNvPr id="219" name="台形 218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20" name="台形 219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21" name="グループ化 220"/>
          <p:cNvGrpSpPr/>
          <p:nvPr/>
        </p:nvGrpSpPr>
        <p:grpSpPr>
          <a:xfrm>
            <a:off x="3808760" y="4811699"/>
            <a:ext cx="570283" cy="355566"/>
            <a:chOff x="2351584" y="2348880"/>
            <a:chExt cx="936104" cy="583652"/>
          </a:xfrm>
        </p:grpSpPr>
        <p:sp>
          <p:nvSpPr>
            <p:cNvPr id="222" name="台形 221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23" name="台形 222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24" name="グループ化 223"/>
          <p:cNvGrpSpPr/>
          <p:nvPr/>
        </p:nvGrpSpPr>
        <p:grpSpPr>
          <a:xfrm>
            <a:off x="3808760" y="5171013"/>
            <a:ext cx="570283" cy="355566"/>
            <a:chOff x="2351584" y="2348880"/>
            <a:chExt cx="936104" cy="583652"/>
          </a:xfrm>
        </p:grpSpPr>
        <p:sp>
          <p:nvSpPr>
            <p:cNvPr id="225" name="台形 224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26" name="台形 225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27" name="グループ化 226"/>
          <p:cNvGrpSpPr/>
          <p:nvPr/>
        </p:nvGrpSpPr>
        <p:grpSpPr>
          <a:xfrm>
            <a:off x="3808760" y="2854086"/>
            <a:ext cx="570283" cy="355566"/>
            <a:chOff x="2351584" y="2348880"/>
            <a:chExt cx="936104" cy="583652"/>
          </a:xfrm>
        </p:grpSpPr>
        <p:sp>
          <p:nvSpPr>
            <p:cNvPr id="228" name="台形 227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29" name="台形 228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230" name="正方形/長方形 229"/>
          <p:cNvSpPr/>
          <p:nvPr/>
        </p:nvSpPr>
        <p:spPr>
          <a:xfrm rot="5400000">
            <a:off x="2093951" y="4090461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231" name="グループ化 230"/>
          <p:cNvGrpSpPr/>
          <p:nvPr/>
        </p:nvGrpSpPr>
        <p:grpSpPr>
          <a:xfrm>
            <a:off x="3140294" y="4090846"/>
            <a:ext cx="570283" cy="355566"/>
            <a:chOff x="2351584" y="2348880"/>
            <a:chExt cx="936104" cy="583652"/>
          </a:xfrm>
        </p:grpSpPr>
        <p:sp>
          <p:nvSpPr>
            <p:cNvPr id="232" name="台形 231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33" name="台形 232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34" name="グループ化 233"/>
          <p:cNvGrpSpPr/>
          <p:nvPr/>
        </p:nvGrpSpPr>
        <p:grpSpPr>
          <a:xfrm>
            <a:off x="3140294" y="4451659"/>
            <a:ext cx="570283" cy="355566"/>
            <a:chOff x="2351584" y="2348880"/>
            <a:chExt cx="936104" cy="583652"/>
          </a:xfrm>
        </p:grpSpPr>
        <p:sp>
          <p:nvSpPr>
            <p:cNvPr id="235" name="台形 234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36" name="台形 235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37" name="グループ化 236"/>
          <p:cNvGrpSpPr/>
          <p:nvPr/>
        </p:nvGrpSpPr>
        <p:grpSpPr>
          <a:xfrm>
            <a:off x="3140294" y="4811699"/>
            <a:ext cx="570283" cy="355566"/>
            <a:chOff x="2351584" y="2348880"/>
            <a:chExt cx="936104" cy="583652"/>
          </a:xfrm>
        </p:grpSpPr>
        <p:sp>
          <p:nvSpPr>
            <p:cNvPr id="238" name="台形 237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39" name="台形 238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40" name="グループ化 239"/>
          <p:cNvGrpSpPr/>
          <p:nvPr/>
        </p:nvGrpSpPr>
        <p:grpSpPr>
          <a:xfrm>
            <a:off x="3140294" y="5171013"/>
            <a:ext cx="570283" cy="355566"/>
            <a:chOff x="2351584" y="2348880"/>
            <a:chExt cx="936104" cy="583652"/>
          </a:xfrm>
        </p:grpSpPr>
        <p:sp>
          <p:nvSpPr>
            <p:cNvPr id="241" name="台形 240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42" name="台形 241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43" name="グループ化 242"/>
          <p:cNvGrpSpPr/>
          <p:nvPr/>
        </p:nvGrpSpPr>
        <p:grpSpPr>
          <a:xfrm>
            <a:off x="3140294" y="2854086"/>
            <a:ext cx="570283" cy="355566"/>
            <a:chOff x="2351584" y="2348880"/>
            <a:chExt cx="936104" cy="583652"/>
          </a:xfrm>
        </p:grpSpPr>
        <p:sp>
          <p:nvSpPr>
            <p:cNvPr id="244" name="台形 243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45" name="台形 244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246" name="正方形/長方形 245"/>
          <p:cNvSpPr/>
          <p:nvPr/>
        </p:nvSpPr>
        <p:spPr>
          <a:xfrm rot="5400000">
            <a:off x="1411157" y="4094569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247" name="グループ化 246"/>
          <p:cNvGrpSpPr/>
          <p:nvPr/>
        </p:nvGrpSpPr>
        <p:grpSpPr>
          <a:xfrm>
            <a:off x="2457500" y="4094954"/>
            <a:ext cx="570283" cy="355566"/>
            <a:chOff x="2351584" y="2348880"/>
            <a:chExt cx="936104" cy="583652"/>
          </a:xfrm>
        </p:grpSpPr>
        <p:sp>
          <p:nvSpPr>
            <p:cNvPr id="248" name="台形 247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49" name="台形 248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50" name="グループ化 249"/>
          <p:cNvGrpSpPr/>
          <p:nvPr/>
        </p:nvGrpSpPr>
        <p:grpSpPr>
          <a:xfrm>
            <a:off x="2457500" y="4455767"/>
            <a:ext cx="570283" cy="355566"/>
            <a:chOff x="2351584" y="2348880"/>
            <a:chExt cx="936104" cy="583652"/>
          </a:xfrm>
        </p:grpSpPr>
        <p:sp>
          <p:nvSpPr>
            <p:cNvPr id="251" name="台形 250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52" name="台形 251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53" name="グループ化 252"/>
          <p:cNvGrpSpPr/>
          <p:nvPr/>
        </p:nvGrpSpPr>
        <p:grpSpPr>
          <a:xfrm>
            <a:off x="2457500" y="4815807"/>
            <a:ext cx="570283" cy="355566"/>
            <a:chOff x="2351584" y="2348880"/>
            <a:chExt cx="936104" cy="583652"/>
          </a:xfrm>
        </p:grpSpPr>
        <p:sp>
          <p:nvSpPr>
            <p:cNvPr id="254" name="台形 253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55" name="台形 254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56" name="グループ化 255"/>
          <p:cNvGrpSpPr/>
          <p:nvPr/>
        </p:nvGrpSpPr>
        <p:grpSpPr>
          <a:xfrm>
            <a:off x="2457500" y="5175121"/>
            <a:ext cx="570283" cy="355566"/>
            <a:chOff x="2351584" y="2348880"/>
            <a:chExt cx="936104" cy="583652"/>
          </a:xfrm>
        </p:grpSpPr>
        <p:sp>
          <p:nvSpPr>
            <p:cNvPr id="257" name="台形 256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58" name="台形 257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59" name="グループ化 258"/>
          <p:cNvGrpSpPr/>
          <p:nvPr/>
        </p:nvGrpSpPr>
        <p:grpSpPr>
          <a:xfrm>
            <a:off x="2457500" y="2858194"/>
            <a:ext cx="570283" cy="355566"/>
            <a:chOff x="2351584" y="2348880"/>
            <a:chExt cx="936104" cy="583652"/>
          </a:xfrm>
        </p:grpSpPr>
        <p:sp>
          <p:nvSpPr>
            <p:cNvPr id="260" name="台形 259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61" name="台形 260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262" name="正方形/長方形 261"/>
          <p:cNvSpPr/>
          <p:nvPr/>
        </p:nvSpPr>
        <p:spPr>
          <a:xfrm rot="5400000">
            <a:off x="742691" y="4094569"/>
            <a:ext cx="2662968" cy="190218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263" name="グループ化 262"/>
          <p:cNvGrpSpPr/>
          <p:nvPr/>
        </p:nvGrpSpPr>
        <p:grpSpPr>
          <a:xfrm>
            <a:off x="1789034" y="4094954"/>
            <a:ext cx="570283" cy="355566"/>
            <a:chOff x="2351584" y="2348880"/>
            <a:chExt cx="936104" cy="583652"/>
          </a:xfrm>
        </p:grpSpPr>
        <p:sp>
          <p:nvSpPr>
            <p:cNvPr id="264" name="台形 263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65" name="台形 264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66" name="グループ化 265"/>
          <p:cNvGrpSpPr/>
          <p:nvPr/>
        </p:nvGrpSpPr>
        <p:grpSpPr>
          <a:xfrm>
            <a:off x="1789034" y="4455767"/>
            <a:ext cx="570283" cy="355566"/>
            <a:chOff x="2351584" y="2348880"/>
            <a:chExt cx="936104" cy="583652"/>
          </a:xfrm>
        </p:grpSpPr>
        <p:sp>
          <p:nvSpPr>
            <p:cNvPr id="267" name="台形 266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68" name="台形 267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69" name="グループ化 268"/>
          <p:cNvGrpSpPr/>
          <p:nvPr/>
        </p:nvGrpSpPr>
        <p:grpSpPr>
          <a:xfrm>
            <a:off x="1789034" y="4815807"/>
            <a:ext cx="570283" cy="355566"/>
            <a:chOff x="2351584" y="2348880"/>
            <a:chExt cx="936104" cy="583652"/>
          </a:xfrm>
        </p:grpSpPr>
        <p:sp>
          <p:nvSpPr>
            <p:cNvPr id="270" name="台形 269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71" name="台形 270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72" name="グループ化 271"/>
          <p:cNvGrpSpPr/>
          <p:nvPr/>
        </p:nvGrpSpPr>
        <p:grpSpPr>
          <a:xfrm>
            <a:off x="1789034" y="5175121"/>
            <a:ext cx="570283" cy="355566"/>
            <a:chOff x="2351584" y="2348880"/>
            <a:chExt cx="936104" cy="583652"/>
          </a:xfrm>
        </p:grpSpPr>
        <p:sp>
          <p:nvSpPr>
            <p:cNvPr id="273" name="台形 272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74" name="台形 273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75" name="グループ化 274"/>
          <p:cNvGrpSpPr/>
          <p:nvPr/>
        </p:nvGrpSpPr>
        <p:grpSpPr>
          <a:xfrm>
            <a:off x="1789034" y="2858194"/>
            <a:ext cx="570283" cy="355566"/>
            <a:chOff x="2351584" y="2348880"/>
            <a:chExt cx="936104" cy="583652"/>
          </a:xfrm>
        </p:grpSpPr>
        <p:sp>
          <p:nvSpPr>
            <p:cNvPr id="276" name="台形 275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77" name="台形 276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54" name="正方形/長方形 53"/>
          <p:cNvSpPr/>
          <p:nvPr/>
        </p:nvSpPr>
        <p:spPr>
          <a:xfrm>
            <a:off x="847924" y="5534892"/>
            <a:ext cx="10332000" cy="144000"/>
          </a:xfrm>
          <a:prstGeom prst="rect">
            <a:avLst/>
          </a:prstGeom>
          <a:solidFill>
            <a:srgbClr val="742700"/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847924" y="2702670"/>
            <a:ext cx="10440000" cy="144000"/>
          </a:xfrm>
          <a:prstGeom prst="rect">
            <a:avLst/>
          </a:prstGeom>
          <a:solidFill>
            <a:srgbClr val="742700"/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847924" y="3586140"/>
            <a:ext cx="10332000" cy="108000"/>
          </a:xfrm>
          <a:prstGeom prst="rect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58" name="正方形/長方形 357"/>
          <p:cNvSpPr/>
          <p:nvPr/>
        </p:nvSpPr>
        <p:spPr>
          <a:xfrm flipV="1">
            <a:off x="839416" y="2681158"/>
            <a:ext cx="180000" cy="3024000"/>
          </a:xfrm>
          <a:prstGeom prst="rect">
            <a:avLst/>
          </a:prstGeom>
          <a:solidFill>
            <a:srgbClr val="742700"/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5" name="正方形/長方形 64"/>
          <p:cNvSpPr/>
          <p:nvPr/>
        </p:nvSpPr>
        <p:spPr>
          <a:xfrm flipV="1">
            <a:off x="11167674" y="2677308"/>
            <a:ext cx="180000" cy="3024000"/>
          </a:xfrm>
          <a:prstGeom prst="rect">
            <a:avLst/>
          </a:prstGeom>
          <a:solidFill>
            <a:srgbClr val="742700"/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59" name="円/楕円 358"/>
          <p:cNvSpPr/>
          <p:nvPr/>
        </p:nvSpPr>
        <p:spPr>
          <a:xfrm>
            <a:off x="10080188" y="3629059"/>
            <a:ext cx="36000" cy="36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60" name="円/楕円 359"/>
          <p:cNvSpPr/>
          <p:nvPr/>
        </p:nvSpPr>
        <p:spPr>
          <a:xfrm>
            <a:off x="8073333" y="3629059"/>
            <a:ext cx="36000" cy="36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61" name="円/楕円 360"/>
          <p:cNvSpPr/>
          <p:nvPr/>
        </p:nvSpPr>
        <p:spPr>
          <a:xfrm>
            <a:off x="6084092" y="3629760"/>
            <a:ext cx="36000" cy="36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62" name="円/楕円 361"/>
          <p:cNvSpPr/>
          <p:nvPr/>
        </p:nvSpPr>
        <p:spPr>
          <a:xfrm>
            <a:off x="4057403" y="3629760"/>
            <a:ext cx="36000" cy="36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63" name="円/楕円 362"/>
          <p:cNvSpPr/>
          <p:nvPr/>
        </p:nvSpPr>
        <p:spPr>
          <a:xfrm>
            <a:off x="2038175" y="3626114"/>
            <a:ext cx="36000" cy="36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381" name="グループ化 380"/>
          <p:cNvGrpSpPr/>
          <p:nvPr/>
        </p:nvGrpSpPr>
        <p:grpSpPr>
          <a:xfrm>
            <a:off x="1107015" y="4093804"/>
            <a:ext cx="570283" cy="355566"/>
            <a:chOff x="2351584" y="2348880"/>
            <a:chExt cx="936104" cy="583652"/>
          </a:xfrm>
        </p:grpSpPr>
        <p:sp>
          <p:nvSpPr>
            <p:cNvPr id="382" name="台形 381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83" name="台形 382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384" name="グループ化 383"/>
          <p:cNvGrpSpPr/>
          <p:nvPr/>
        </p:nvGrpSpPr>
        <p:grpSpPr>
          <a:xfrm>
            <a:off x="1107015" y="4454617"/>
            <a:ext cx="570283" cy="355566"/>
            <a:chOff x="2351584" y="2348880"/>
            <a:chExt cx="936104" cy="583652"/>
          </a:xfrm>
        </p:grpSpPr>
        <p:sp>
          <p:nvSpPr>
            <p:cNvPr id="385" name="台形 384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86" name="台形 385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387" name="グループ化 386"/>
          <p:cNvGrpSpPr/>
          <p:nvPr/>
        </p:nvGrpSpPr>
        <p:grpSpPr>
          <a:xfrm>
            <a:off x="1107015" y="4814657"/>
            <a:ext cx="570283" cy="355566"/>
            <a:chOff x="2351584" y="2348880"/>
            <a:chExt cx="936104" cy="583652"/>
          </a:xfrm>
        </p:grpSpPr>
        <p:sp>
          <p:nvSpPr>
            <p:cNvPr id="388" name="台形 387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89" name="台形 388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390" name="グループ化 389"/>
          <p:cNvGrpSpPr/>
          <p:nvPr/>
        </p:nvGrpSpPr>
        <p:grpSpPr>
          <a:xfrm>
            <a:off x="1107015" y="5173971"/>
            <a:ext cx="570283" cy="355566"/>
            <a:chOff x="2351584" y="2348880"/>
            <a:chExt cx="936104" cy="583652"/>
          </a:xfrm>
        </p:grpSpPr>
        <p:sp>
          <p:nvSpPr>
            <p:cNvPr id="391" name="台形 390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92" name="台形 391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393" name="グループ化 392"/>
          <p:cNvGrpSpPr/>
          <p:nvPr/>
        </p:nvGrpSpPr>
        <p:grpSpPr>
          <a:xfrm>
            <a:off x="1107015" y="2857044"/>
            <a:ext cx="570283" cy="355566"/>
            <a:chOff x="2351584" y="2348880"/>
            <a:chExt cx="936104" cy="583652"/>
          </a:xfrm>
        </p:grpSpPr>
        <p:sp>
          <p:nvSpPr>
            <p:cNvPr id="394" name="台形 393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95" name="台形 394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289" name="テキスト ボックス 288"/>
          <p:cNvSpPr txBox="1"/>
          <p:nvPr/>
        </p:nvSpPr>
        <p:spPr>
          <a:xfrm>
            <a:off x="3598938" y="896245"/>
            <a:ext cx="787407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①一</a:t>
            </a:r>
            <a:r>
              <a:rPr kumimoji="1" lang="ja-JP" altLang="en-US" dirty="0" err="1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だまは</a:t>
            </a:r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親指で入れて、人さし指ではらいます</a:t>
            </a:r>
          </a:p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②五</a:t>
            </a:r>
            <a:r>
              <a:rPr kumimoji="1" lang="ja-JP" altLang="en-US" dirty="0" err="1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だまは</a:t>
            </a:r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人さし指で入れて、人さし指ではらいます</a:t>
            </a:r>
            <a:endParaRPr kumimoji="1" lang="en-US" altLang="ja-JP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③６、７、８、９は親指と人さし指で同時にはさむようにして入れて</a:t>
            </a:r>
            <a:endParaRPr kumimoji="1" lang="en-US" altLang="ja-JP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pic>
        <p:nvPicPr>
          <p:cNvPr id="279" name="図 278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99974">
            <a:off x="5996115" y="3239072"/>
            <a:ext cx="2319564" cy="1336346"/>
          </a:xfrm>
          <a:prstGeom prst="rect">
            <a:avLst/>
          </a:prstGeom>
        </p:spPr>
      </p:pic>
      <p:pic>
        <p:nvPicPr>
          <p:cNvPr id="280" name="図 279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234590" flipH="1">
            <a:off x="5798714" y="3060213"/>
            <a:ext cx="2556295" cy="175775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175413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75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-2.22222E-6 L -0.00104 -0.05416 " pathEditMode="relative" rAng="0" ptsTypes="AA">
                                      <p:cBhvr>
                                        <p:cTn id="22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" y="-2708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4.81481E-6 L -0.00104 0.053 " pathEditMode="relative" rAng="0" ptsTypes="AA">
                                      <p:cBhvr>
                                        <p:cTn id="24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" y="26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50"/>
                            </p:stCondLst>
                            <p:childTnLst>
                              <p:par>
                                <p:cTn id="26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9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2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6|2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|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2.7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2.8|1.6"/>
</p:tagLst>
</file>

<file path=ppt/theme/theme1.xml><?xml version="1.0" encoding="utf-8"?>
<a:theme xmlns:a="http://schemas.openxmlformats.org/drawingml/2006/main" name="フラッシュ１">
  <a:themeElements>
    <a:clrScheme name="フラッシュ１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フラッシュ１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28575">
          <a:solidFill>
            <a:srgbClr val="4BD0FF"/>
          </a:solidFill>
          <a:prstDash val="solid"/>
        </a:ln>
      </a:spPr>
      <a:bodyPr rtlCol="0" anchor="t"/>
      <a:lstStyle>
        <a:defPPr>
          <a:defRPr kumimoji="0" sz="2000" i="1" kern="0">
            <a:solidFill>
              <a:schemeClr val="tx1"/>
            </a:solidFill>
            <a:latin typeface="Cambria Math" panose="02040503050406030204" pitchFamily="18" charset="0"/>
            <a:ea typeface="AR P丸ゴシック体M" panose="020F0600000000000000" pitchFamily="50" charset="-128"/>
          </a:defRPr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>
        <a:ln w="381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フラッシュ１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3251</TotalTime>
  <Words>244</Words>
  <Application>Microsoft Office PowerPoint</Application>
  <PresentationFormat>ワイド画面</PresentationFormat>
  <Paragraphs>73</Paragraphs>
  <Slides>10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9" baseType="lpstr">
      <vt:lpstr>AR P丸ゴシック体E</vt:lpstr>
      <vt:lpstr>AR P丸ゴシック体M</vt:lpstr>
      <vt:lpstr>AR P教科書体M</vt:lpstr>
      <vt:lpstr>HG丸ｺﾞｼｯｸM-PRO</vt:lpstr>
      <vt:lpstr>ＭＳ Ｐゴシック</vt:lpstr>
      <vt:lpstr>Arial</vt:lpstr>
      <vt:lpstr>Calibri</vt:lpstr>
      <vt:lpstr>Cambria Math</vt:lpstr>
      <vt:lpstr>フラッシュ１</vt:lpstr>
      <vt:lpstr>３年 「そろばんの基本」 名しょう はらいかた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教育センター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豊田小学校</dc:creator>
  <cp:lastModifiedBy>小泉 浩</cp:lastModifiedBy>
  <cp:revision>142</cp:revision>
  <dcterms:created xsi:type="dcterms:W3CDTF">2008-03-13T07:56:32Z</dcterms:created>
  <dcterms:modified xsi:type="dcterms:W3CDTF">2020-09-28T05:26:44Z</dcterms:modified>
</cp:coreProperties>
</file>