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FF66"/>
    <a:srgbClr val="FFFF99"/>
    <a:srgbClr val="FF99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四字熟語クイズ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en-US" altLang="ja-JP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Part1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1782900" y="4190099"/>
            <a:ext cx="634019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・四字熟語を答えるクイズ</a:t>
            </a:r>
            <a:endParaRPr lang="en-US" altLang="ja-JP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・後半の二文字を答えよう</a:t>
            </a:r>
          </a:p>
          <a:p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・四字熟語は全部で１５個</a:t>
            </a: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暗中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あん　ちゅう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模索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　も　　</a:t>
            </a:r>
            <a:r>
              <a:rPr lang="ja-JP" altLang="en-US" sz="5200" dirty="0" smtClean="0">
                <a:solidFill>
                  <a:schemeClr val="bg1"/>
                </a:solidFill>
              </a:rPr>
              <a:t> さく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どうすればいいかわからないまま、色々と考え試してみること。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９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1337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以心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50003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　い　　しん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伝心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50003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でん　</a:t>
            </a:r>
            <a:r>
              <a:rPr lang="ja-JP" altLang="en-US" sz="5200" dirty="0" smtClean="0">
                <a:solidFill>
                  <a:schemeClr val="bg1"/>
                </a:solidFill>
              </a:rPr>
              <a:t> しん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言葉を使わなくても、お互いの気持ちが相手に伝わっていること。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kumimoji="1" lang="ja-JP" altLang="en-US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9050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50003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　じつ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千秋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50003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せん　しゅう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一日をとても長く感じてしまうくらい、待ち遠しいこと。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11</a:t>
            </a:r>
            <a:endParaRPr lang="ja-JP" altLang="en-US" sz="28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270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一念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　ねん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発起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ほっ　　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過去の考えを改めて何かを成し遂げようと決心すること。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12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81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64291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　もく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瞭然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りょう　ぜん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一度見るだけで明らかによくわかること。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13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76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72232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　れん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托生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7223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たく　　しょう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68751"/>
            <a:ext cx="8147879" cy="69249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他の人と行動や運命を共にすること。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14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110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悪口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159566" y="1672232"/>
            <a:ext cx="372118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あっ　　こう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 smtClean="0">
                <a:solidFill>
                  <a:schemeClr val="bg1"/>
                </a:solidFill>
              </a:rPr>
              <a:t>雑言</a:t>
            </a:r>
            <a:endParaRPr lang="ja-JP" altLang="en-US" sz="150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7223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 smtClean="0">
                <a:solidFill>
                  <a:schemeClr val="bg1"/>
                </a:solidFill>
              </a:rPr>
              <a:t>ぞう　　ごん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68751"/>
            <a:ext cx="8147879" cy="70788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言いたい放題、色々な悪口を言うこと。</a:t>
            </a:r>
            <a:endParaRPr lang="ja-JP" altLang="en-US" sz="39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  <a:latin typeface="+mj-ea"/>
              </a:rPr>
              <a:t>15</a:t>
            </a:r>
            <a:endParaRPr lang="ja-JP" altLang="en-US" sz="3200" dirty="0">
              <a:solidFill>
                <a:schemeClr val="tx1"/>
              </a:solidFill>
              <a:latin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9776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異口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84186" y="1672352"/>
            <a:ext cx="312033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　　　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953000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同音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509867" y="1672352"/>
            <a:ext cx="4001883" cy="892552"/>
          </a:xfrm>
          <a:prstGeom prst="rect">
            <a:avLst/>
          </a:prstGeom>
          <a:noFill/>
          <a:ln>
            <a:solidFill>
              <a:srgbClr val="008E40"/>
            </a:solidFill>
          </a:ln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どう　　おん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962990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多くの人が同じことを言うこと。みんなの意見や考えが同じであること。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6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1" grpId="0" animBg="1"/>
      <p:bldP spid="13" grpId="0" animBg="1"/>
      <p:bldP spid="14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5" y="1672352"/>
            <a:ext cx="2947854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</a:t>
            </a:r>
            <a:r>
              <a:rPr lang="ja-JP" altLang="en-US" sz="5200" dirty="0" smtClean="0">
                <a:solidFill>
                  <a:schemeClr val="bg1"/>
                </a:solidFill>
              </a:rPr>
              <a:t>  ご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169024" y="1672352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　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637023"/>
            <a:ext cx="8147879" cy="1892826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人との出会いは生涯で一度限りであるとの思いでその機会を大切にするべきであるという考え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>
                <a:solidFill>
                  <a:schemeClr val="tx1"/>
                </a:solidFill>
                <a:latin typeface="+mj-ea"/>
                <a:ea typeface="+mj-ea"/>
              </a:rPr>
              <a:t>２</a:t>
            </a:r>
            <a:endParaRPr kumimoji="1" lang="en-US" altLang="ja-JP" sz="3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7" name="額縁 16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399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もう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打尽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だ　　　じん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0" y="4914325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悪人の集団などを一度にまとめて捕まえてしまうこと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8656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いっ　かく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千金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313040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せん　</a:t>
            </a:r>
            <a:r>
              <a:rPr lang="ja-JP" altLang="en-US" sz="5200" dirty="0" smtClean="0">
                <a:solidFill>
                  <a:schemeClr val="bg1"/>
                </a:solidFill>
              </a:rPr>
              <a:t> きん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0" y="4945718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わずかな苦労で一度に大もうけすること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3959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いっ　　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いち　</a:t>
            </a:r>
            <a:r>
              <a:rPr lang="ja-JP" altLang="en-US" sz="5200" dirty="0" smtClean="0">
                <a:solidFill>
                  <a:schemeClr val="bg1"/>
                </a:solidFill>
              </a:rPr>
              <a:t> ゆう</a:t>
            </a:r>
            <a:endParaRPr lang="ja-JP" altLang="en-US" sz="5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わずかに状況が変わるたび、喜んだり心配したり、落ち着かない様子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665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一騎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いっ　　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当千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とう　　せん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優れた才能や経験を持っていること。</a:t>
            </a:r>
          </a:p>
          <a:p>
            <a:pPr algn="l"/>
            <a:r>
              <a:rPr lang="ja-JP" altLang="en-US" sz="3900" dirty="0"/>
              <a:t>非常に強いこと。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121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悪戦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あく　せん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苦闘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097016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　く　　　とう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44650"/>
            <a:ext cx="8147879" cy="129266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手強い相手との苦しい戦い。そのような状況において、必死に努力すること。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422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="" xmlns:a16="http://schemas.microsoft.com/office/drawing/2014/main" id="{DC3EB25E-53A5-D349-A80A-0C8402CC8745}"/>
              </a:ext>
            </a:extLst>
          </p:cNvPr>
          <p:cNvSpPr txBox="1"/>
          <p:nvPr/>
        </p:nvSpPr>
        <p:spPr>
          <a:xfrm>
            <a:off x="962991" y="2236366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意気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EE9DD464-436C-B547-82F0-CBF7B80E0E3C}"/>
              </a:ext>
            </a:extLst>
          </p:cNvPr>
          <p:cNvSpPr txBox="1"/>
          <p:nvPr/>
        </p:nvSpPr>
        <p:spPr>
          <a:xfrm>
            <a:off x="1531454" y="1664291"/>
            <a:ext cx="3349295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い　　　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2948B890-56D3-B04C-955A-7775CCECEBF8}"/>
              </a:ext>
            </a:extLst>
          </p:cNvPr>
          <p:cNvSpPr txBox="1"/>
          <p:nvPr/>
        </p:nvSpPr>
        <p:spPr>
          <a:xfrm>
            <a:off x="4880992" y="2274352"/>
            <a:ext cx="431026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15000" dirty="0">
                <a:solidFill>
                  <a:schemeClr val="bg1"/>
                </a:solidFill>
              </a:rPr>
              <a:t>消沈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="" xmlns:a16="http://schemas.microsoft.com/office/drawing/2014/main" id="{F75876A9-D6E4-2C47-B8F7-C5C106352FCF}"/>
              </a:ext>
            </a:extLst>
          </p:cNvPr>
          <p:cNvSpPr txBox="1"/>
          <p:nvPr/>
        </p:nvSpPr>
        <p:spPr>
          <a:xfrm>
            <a:off x="5241032" y="1664291"/>
            <a:ext cx="4001883" cy="8925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thaiDist"/>
            <a:r>
              <a:rPr lang="ja-JP" altLang="en-US" sz="5200" dirty="0">
                <a:solidFill>
                  <a:schemeClr val="bg1"/>
                </a:solidFill>
              </a:rPr>
              <a:t>しょう　ちん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EE2D5026-87E1-404F-8DC7-646E98F60AFF}"/>
              </a:ext>
            </a:extLst>
          </p:cNvPr>
          <p:cNvSpPr txBox="1"/>
          <p:nvPr/>
        </p:nvSpPr>
        <p:spPr>
          <a:xfrm>
            <a:off x="879061" y="4968751"/>
            <a:ext cx="8147879" cy="69249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ja-JP" altLang="en-US" sz="3900" dirty="0"/>
              <a:t>がっかりして、元気をなくしている様子。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62857" y="359886"/>
            <a:ext cx="7398229" cy="58477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四字熟語の後半の二文字を答えましょう。</a:t>
            </a:r>
            <a:endParaRPr kumimoji="1"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025008" y="255516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6969224" y="2560131"/>
            <a:ext cx="1800000" cy="1800000"/>
          </a:xfrm>
          <a:prstGeom prst="rect">
            <a:avLst/>
          </a:prstGeom>
          <a:solidFill>
            <a:srgbClr val="008E4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025008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6969224" y="1700808"/>
            <a:ext cx="1800000" cy="720000"/>
          </a:xfrm>
          <a:prstGeom prst="rect">
            <a:avLst/>
          </a:prstGeom>
          <a:solidFill>
            <a:srgbClr val="008E40"/>
          </a:solidFill>
          <a:ln w="57150">
            <a:solidFill>
              <a:srgbClr val="008E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6 13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35070" y="1169329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5274571" y="981161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71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xit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3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</TotalTime>
  <Words>494</Words>
  <Application>Microsoft Office PowerPoint</Application>
  <PresentationFormat>A4 210 x 297 mm</PresentationFormat>
  <Paragraphs>126</Paragraphs>
  <Slides>16</Slides>
  <Notes>1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小学生 四字熟語クイズ Part1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304</cp:revision>
  <dcterms:created xsi:type="dcterms:W3CDTF">2008-01-09T07:37:16Z</dcterms:created>
  <dcterms:modified xsi:type="dcterms:W3CDTF">2020-06-15T05:22:43Z</dcterms:modified>
</cp:coreProperties>
</file>