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2"/>
  </p:notesMasterIdLst>
  <p:sldIdLst>
    <p:sldId id="258" r:id="rId2"/>
    <p:sldId id="270" r:id="rId3"/>
    <p:sldId id="279" r:id="rId4"/>
    <p:sldId id="280" r:id="rId5"/>
    <p:sldId id="281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13"/>
    </p:embeddedFont>
    <p:embeddedFont>
      <p:font typeface="AR P教科書体M" panose="03000600000000000000" pitchFamily="66" charset="-128"/>
      <p:regular r:id="rId14"/>
    </p:embeddedFont>
    <p:embeddedFont>
      <p:font typeface="AR教科書体M" panose="03000609000000000000" pitchFamily="65" charset="-128"/>
      <p:regular r:id="rId15"/>
    </p:embeddedFont>
    <p:embeddedFont>
      <p:font typeface="AR P丸ゴシック体E" panose="020F0900000000000000" pitchFamily="50" charset="-128"/>
      <p:regular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34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160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040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4757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2957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6020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7593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9100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3747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444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871479" y="4391103"/>
            <a:ext cx="1727807" cy="180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頭の体操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69202" y="1772816"/>
            <a:ext cx="8579296" cy="2390503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水と容器の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問題３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１０Ｌの水からと７</a:t>
            </a:r>
            <a:r>
              <a:rPr lang="en-US" altLang="ja-JP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L</a:t>
            </a:r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と３Ｌ</a:t>
            </a:r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</a:t>
            </a:r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容器を</a:t>
            </a:r>
            <a:endParaRPr lang="en-US" altLang="ja-JP" sz="4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使って５Ｌ</a:t>
            </a:r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は量れるか</a:t>
            </a:r>
            <a:r>
              <a:rPr lang="ja-JP" altLang="en-US" sz="4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？</a:t>
            </a:r>
            <a:endParaRPr lang="en-US" altLang="ja-JP" sz="4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846076" y="4391103"/>
            <a:ext cx="1728000" cy="1800000"/>
            <a:chOff x="814883" y="2798757"/>
            <a:chExt cx="1728000" cy="2160000"/>
          </a:xfrm>
        </p:grpSpPr>
        <p:cxnSp>
          <p:nvCxnSpPr>
            <p:cNvPr id="58" name="直線コネクタ 57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グループ化 60"/>
          <p:cNvGrpSpPr/>
          <p:nvPr/>
        </p:nvGrpSpPr>
        <p:grpSpPr>
          <a:xfrm>
            <a:off x="6555528" y="5601506"/>
            <a:ext cx="1728000" cy="540000"/>
            <a:chOff x="814883" y="2798757"/>
            <a:chExt cx="1728000" cy="2160000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/>
          <p:cNvSpPr txBox="1"/>
          <p:nvPr/>
        </p:nvSpPr>
        <p:spPr>
          <a:xfrm>
            <a:off x="1218722" y="613706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10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Ｌ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139382" y="613706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７Ｌ</a:t>
            </a:r>
            <a:endParaRPr kumimoji="1" lang="ja-JP" altLang="en-US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3694850" y="4916286"/>
            <a:ext cx="1728000" cy="1260000"/>
            <a:chOff x="814883" y="2798757"/>
            <a:chExt cx="1728000" cy="2160000"/>
          </a:xfrm>
        </p:grpSpPr>
        <p:cxnSp>
          <p:nvCxnSpPr>
            <p:cNvPr id="16" name="直線コネクタ 15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/>
          <p:cNvSpPr txBox="1"/>
          <p:nvPr/>
        </p:nvSpPr>
        <p:spPr>
          <a:xfrm>
            <a:off x="6988155" y="612024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6509623" y="5202042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817691" y="4474050"/>
            <a:ext cx="1727807" cy="180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3817204" y="3762929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6509624" y="5913455"/>
            <a:ext cx="1727807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545330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709320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759685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5199685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1556792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手順８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3495" y="1613632"/>
            <a:ext cx="6333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７Ｌ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容器から３Ｌの容器へ２Ｌ移す。</a:t>
            </a:r>
            <a:endParaRPr kumimoji="1" lang="en-US" altLang="ja-JP" sz="24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５Ｌを量ることができました。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3" name="下カーブ矢印 32"/>
          <p:cNvSpPr/>
          <p:nvPr/>
        </p:nvSpPr>
        <p:spPr>
          <a:xfrm rot="863930">
            <a:off x="4757158" y="2998995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53031" y="579304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73261" y="5311383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4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５Ｌ</a:t>
            </a:r>
            <a:endParaRPr kumimoji="1" lang="ja-JP" altLang="en-US" sz="2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91548" y="574979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172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1" grpId="0" animBg="1"/>
      <p:bldP spid="28" grpId="0"/>
      <p:bldP spid="33" grpId="0" animBg="1"/>
      <p:bldP spid="33" grpId="1" animBg="1"/>
      <p:bldP spid="37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1144144" y="2336236"/>
            <a:ext cx="1727807" cy="360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336237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5979987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5979987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386602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4826602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5979987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92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1127900" y="2714035"/>
            <a:ext cx="1727807" cy="2480935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823360" y="3750795"/>
            <a:ext cx="1727807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199685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709320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759685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5199685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1556792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手順１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3496" y="1613632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７Ｌ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の容器を満水にする。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下カーブ矢印 30"/>
          <p:cNvSpPr/>
          <p:nvPr/>
        </p:nvSpPr>
        <p:spPr>
          <a:xfrm rot="863930">
            <a:off x="1968862" y="2100957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64550" y="55096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527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1" animBg="1"/>
      <p:bldP spid="29" grpId="0" animBg="1"/>
      <p:bldP spid="28" grpId="0"/>
      <p:bldP spid="31" grpId="0" animBg="1"/>
      <p:bldP spid="31" grpId="1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6515519" y="5200854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3824484" y="3745171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825893" y="4814800"/>
            <a:ext cx="1727807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199685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709320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759685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5199685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1556792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手順２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3495" y="1613632"/>
            <a:ext cx="633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７Ｌ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容器から３Ｌの容器へ水を３Ｌ移す。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下カーブ矢印 30"/>
          <p:cNvSpPr/>
          <p:nvPr/>
        </p:nvSpPr>
        <p:spPr>
          <a:xfrm rot="863930">
            <a:off x="4762186" y="3072999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64550" y="55096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306136" y="548034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391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28" grpId="0"/>
      <p:bldP spid="31" grpId="0" animBg="1"/>
      <p:bldP spid="31" grpId="1" animBg="1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1136267" y="3761136"/>
            <a:ext cx="1727807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6515519" y="5186340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825893" y="4814800"/>
            <a:ext cx="1727807" cy="14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199685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709320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759685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5199685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1556792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手順３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3495" y="1613632"/>
            <a:ext cx="633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容器から３Ｌを１０Ｌの容器へもどす。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下カーブ矢印 30"/>
          <p:cNvSpPr/>
          <p:nvPr/>
        </p:nvSpPr>
        <p:spPr>
          <a:xfrm rot="863930" flipH="1">
            <a:off x="1774764" y="2713663"/>
            <a:ext cx="5875443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64550" y="55096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306136" y="548034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63916" y="444645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205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3" grpId="0" animBg="1"/>
      <p:bldP spid="28" grpId="0"/>
      <p:bldP spid="31" grpId="0" animBg="1"/>
      <p:bldP spid="31" grpId="1" animBg="1"/>
      <p:bldP spid="30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1144144" y="5199685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1150494" y="4124400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3817992" y="4821291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6515519" y="5200854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825893" y="5891826"/>
            <a:ext cx="1727807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709320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759685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5199685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1556792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手順４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3495" y="1613632"/>
            <a:ext cx="633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７Ｌ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容器から３Ｌの容器へ３Ｌ移す。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306136" y="522882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63916" y="444645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下カーブ矢印 31"/>
          <p:cNvSpPr/>
          <p:nvPr/>
        </p:nvSpPr>
        <p:spPr>
          <a:xfrm rot="863930">
            <a:off x="4762186" y="3072999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31345" y="577354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165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28" grpId="0"/>
      <p:bldP spid="34" grpId="0"/>
      <p:bldP spid="32" grpId="0" animBg="1"/>
      <p:bldP spid="32" grpId="1" animBg="1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>
          <a:xfrm>
            <a:off x="6534833" y="5199685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214199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1144144" y="4139990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1114610" y="3066312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825893" y="5891826"/>
            <a:ext cx="1727807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709320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759685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5199685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1556792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手順５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3495" y="1613632"/>
            <a:ext cx="633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３Ｌ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容器から１０Ｌの容器へ３Ｌ移す。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63916" y="444645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下カーブ矢印 31"/>
          <p:cNvSpPr/>
          <p:nvPr/>
        </p:nvSpPr>
        <p:spPr>
          <a:xfrm rot="863930" flipH="1">
            <a:off x="1728437" y="2611964"/>
            <a:ext cx="5884731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31345" y="577354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70267" y="405944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658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 animBg="1"/>
      <p:bldP spid="28" grpId="0"/>
      <p:bldP spid="36" grpId="0"/>
      <p:bldP spid="32" grpId="0" animBg="1"/>
      <p:bldP spid="32" grpId="1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6509624" y="5898941"/>
            <a:ext cx="1727807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199685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1144144" y="4125476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1114610" y="3051798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825893" y="5891826"/>
            <a:ext cx="1727807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709320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759685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5199685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1556792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手順６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3495" y="1613632"/>
            <a:ext cx="633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７Ｌ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容器から３Ｌの容器へ１Ｌ移す。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31345" y="577354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70267" y="405944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下カーブ矢印 32"/>
          <p:cNvSpPr/>
          <p:nvPr/>
        </p:nvSpPr>
        <p:spPr>
          <a:xfrm rot="863930">
            <a:off x="4762186" y="3072999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53031" y="579304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873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9" grpId="0" animBg="1"/>
      <p:bldP spid="28" grpId="0"/>
      <p:bldP spid="39" grpId="0"/>
      <p:bldP spid="33" grpId="0" animBg="1"/>
      <p:bldP spid="33" grpId="1" animBg="1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>
          <a:xfrm>
            <a:off x="3817204" y="3748415"/>
            <a:ext cx="1727807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6509624" y="5898941"/>
            <a:ext cx="1727807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545330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1125410" y="3035129"/>
            <a:ext cx="1727807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の容器に水が入っています。水が７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入る容器と３Ｌ入る容器を使って５Ｌを量りましょう。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2709320"/>
            <a:ext cx="1728000" cy="3600000"/>
            <a:chOff x="814883" y="2798757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83968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800490" y="3759685"/>
            <a:ext cx="1728000" cy="252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96923" y="5199685"/>
            <a:ext cx="1728000" cy="108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89251" y="61751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1556792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手順７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3495" y="1613632"/>
            <a:ext cx="633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１０Ｌ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容器から７Ｌの容器へ７Ｌ移す。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70267" y="405944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下カーブ矢印 32"/>
          <p:cNvSpPr/>
          <p:nvPr/>
        </p:nvSpPr>
        <p:spPr>
          <a:xfrm rot="863930">
            <a:off x="2021275" y="2332976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53031" y="579304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91548" y="574979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572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5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 animBg="1"/>
      <p:bldP spid="28" grpId="0"/>
      <p:bldP spid="30" grpId="0"/>
      <p:bldP spid="33" grpId="0" animBg="1"/>
      <p:bldP spid="33" grpId="1" animBg="1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3463</TotalTime>
  <Words>418</Words>
  <Application>Microsoft Office PowerPoint</Application>
  <PresentationFormat>画面に合わせる (4:3)</PresentationFormat>
  <Paragraphs>91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ＭＳ Ｐゴシック</vt:lpstr>
      <vt:lpstr>HG丸ｺﾞｼｯｸM-PRO</vt:lpstr>
      <vt:lpstr>AR P教科書体M</vt:lpstr>
      <vt:lpstr>Arial</vt:lpstr>
      <vt:lpstr>AR教科書体M</vt:lpstr>
      <vt:lpstr>AR P丸ゴシック体E</vt:lpstr>
      <vt:lpstr>Calibri</vt:lpstr>
      <vt:lpstr>フラッシュ１</vt:lpstr>
      <vt:lpstr>頭の体操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148</cp:revision>
  <dcterms:created xsi:type="dcterms:W3CDTF">2015-06-25T04:58:05Z</dcterms:created>
  <dcterms:modified xsi:type="dcterms:W3CDTF">2020-07-16T05:55:51Z</dcterms:modified>
</cp:coreProperties>
</file>