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7" r:id="rId2"/>
    <p:sldId id="305" r:id="rId3"/>
    <p:sldId id="282" r:id="rId4"/>
    <p:sldId id="311" r:id="rId5"/>
    <p:sldId id="312" r:id="rId6"/>
    <p:sldId id="313" r:id="rId7"/>
    <p:sldId id="297" r:id="rId8"/>
    <p:sldId id="314" r:id="rId9"/>
    <p:sldId id="309" r:id="rId10"/>
    <p:sldId id="315" r:id="rId11"/>
    <p:sldId id="316" r:id="rId1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1122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4464903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間ちがえやすい送りが名</a:t>
            </a:r>
            <a:r>
              <a:rPr lang="en-US" altLang="ja-JP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クイズ</a:t>
            </a:r>
            <a:r>
              <a:rPr lang="en-US" altLang="ja-JP" sz="8800" b="1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8800" b="1" dirty="0"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３年生</a:t>
            </a:r>
            <a:endParaRPr lang="ja-JP" altLang="en-US" sz="8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939609" y="5445631"/>
            <a:ext cx="60267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小学校で習う漢字の送り仮名を答えるクイズです。しっかり覚えましょう。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９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あける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あける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開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開ける？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開</a:t>
            </a:r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送りが名を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26315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10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おきる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おきる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起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起きる？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起る？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送りが名を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7505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みじかい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みじかい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短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送りが名を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385048" y="1307669"/>
            <a:ext cx="2519130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短い？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短かい？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5583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8237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曲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曲がる？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曲る？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送りが名を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3353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終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終わる？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終る？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送りが名を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947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かわる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代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代わる？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代る？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送りが名を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5383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なげる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なげる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投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投げる？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投る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送りが名を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1100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あらわす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あらわす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88504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表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こたえなさい。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16" name="雲形吹き出し 15"/>
          <p:cNvSpPr/>
          <p:nvPr/>
        </p:nvSpPr>
        <p:spPr>
          <a:xfrm>
            <a:off x="5241032" y="1307669"/>
            <a:ext cx="2736304" cy="1617275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表す？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表わす？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6189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8237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おちる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おちる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落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4" name="雲形吹き出し 3"/>
          <p:cNvSpPr/>
          <p:nvPr/>
        </p:nvSpPr>
        <p:spPr>
          <a:xfrm>
            <a:off x="5241032" y="1307669"/>
            <a:ext cx="2520280" cy="1617275"/>
          </a:xfrm>
          <a:prstGeom prst="cloudCallout">
            <a:avLst>
              <a:gd name="adj1" fmla="val 60272"/>
              <a:gd name="adj2" fmla="val 35535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落ちる？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kumimoji="1"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落る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送りが名を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488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4" grpId="0" animBg="1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04178" y="2613649"/>
            <a:ext cx="1244430" cy="196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８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418652" y="3912598"/>
            <a:ext cx="65944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あたためる</a:t>
            </a:r>
            <a:endParaRPr kumimoji="1" lang="ja-JP" altLang="en-US" sz="80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823864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2432721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2520" y="1715324"/>
            <a:ext cx="65944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72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あたためる</a:t>
            </a:r>
            <a:endParaRPr kumimoji="1" lang="ja-JP" altLang="en-US" sz="72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64445" y="3727192"/>
            <a:ext cx="186827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温</a:t>
            </a:r>
            <a:endParaRPr kumimoji="1" lang="ja-JP" altLang="en-US" sz="115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6" name="雲形吹き出し 15"/>
          <p:cNvSpPr/>
          <p:nvPr/>
        </p:nvSpPr>
        <p:spPr>
          <a:xfrm>
            <a:off x="5241032" y="1307669"/>
            <a:ext cx="2736304" cy="2255098"/>
          </a:xfrm>
          <a:prstGeom prst="cloudCallout">
            <a:avLst>
              <a:gd name="adj1" fmla="val 51275"/>
              <a:gd name="adj2" fmla="val 38797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rtlCol="0" anchor="ctr"/>
          <a:lstStyle/>
          <a:p>
            <a:pPr algn="ctr"/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温ためる？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温める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en-US" altLang="ja-JP" sz="2800" dirty="0" smtClean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algn="ctr"/>
            <a:r>
              <a:rPr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温</a:t>
            </a:r>
            <a:r>
              <a:rPr lang="ja-JP" altLang="en-US" sz="2800" dirty="0" err="1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る</a:t>
            </a:r>
            <a:r>
              <a:rPr kumimoji="1" lang="ja-JP" altLang="en-US" sz="2800" dirty="0" smtClean="0">
                <a:solidFill>
                  <a:schemeClr val="tx1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？</a:t>
            </a:r>
            <a:endParaRPr kumimoji="1" lang="ja-JP" altLang="en-US" sz="2800" dirty="0">
              <a:solidFill>
                <a:schemeClr val="tx1"/>
              </a:solidFill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送りが名を　答えなさい。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62439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000"/>
                            </p:stCondLst>
                            <p:childTnLst>
                              <p:par>
                                <p:cTn id="20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0.31698 -0.00023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9000"/>
                            </p:stCondLst>
                            <p:childTnLst>
                              <p:par>
                                <p:cTn id="23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26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  <p:bldP spid="16" grpId="0" animBg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197</Words>
  <Application>Microsoft Office PowerPoint</Application>
  <PresentationFormat>A4 210 x 297 mm</PresentationFormat>
  <Paragraphs>84</Paragraphs>
  <Slides>11</Slides>
  <Notes>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AR P教科書体M</vt:lpstr>
      <vt:lpstr>AR教科書体M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間ちがえやすい送りが名 クイズ ３年生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101</cp:revision>
  <dcterms:created xsi:type="dcterms:W3CDTF">2008-01-09T07:37:16Z</dcterms:created>
  <dcterms:modified xsi:type="dcterms:W3CDTF">2020-06-01T03:50:00Z</dcterms:modified>
</cp:coreProperties>
</file>