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3" r:id="rId1"/>
    <p:sldMasterId id="2147483685" r:id="rId2"/>
  </p:sldMasterIdLst>
  <p:notesMasterIdLst>
    <p:notesMasterId r:id="rId11"/>
  </p:notesMasterIdLst>
  <p:sldIdLst>
    <p:sldId id="420" r:id="rId3"/>
    <p:sldId id="421" r:id="rId4"/>
    <p:sldId id="417" r:id="rId5"/>
    <p:sldId id="419" r:id="rId6"/>
    <p:sldId id="418" r:id="rId7"/>
    <p:sldId id="424" r:id="rId8"/>
    <p:sldId id="423" r:id="rId9"/>
    <p:sldId id="425" r:id="rId10"/>
  </p:sldIdLst>
  <p:sldSz cx="12192000" cy="6858000"/>
  <p:notesSz cx="6858000" cy="9144000"/>
  <p:embeddedFontLst>
    <p:embeddedFont>
      <p:font typeface="Calibri" panose="020F0502020204030204" pitchFamily="34" charset="0"/>
      <p:regular r:id="rId12"/>
      <p:bold r:id="rId13"/>
      <p:italic r:id="rId14"/>
      <p:boldItalic r:id="rId15"/>
    </p:embeddedFont>
    <p:embeddedFont>
      <p:font typeface="AR P丸ゴシック体E" panose="020F0900000000000000" pitchFamily="50" charset="-128"/>
      <p:regular r:id="rId16"/>
    </p:embeddedFont>
    <p:embeddedFont>
      <p:font typeface="AR丸ゴシック体E" panose="020F0909000000000000" pitchFamily="49" charset="-128"/>
      <p:regular r:id="rId17"/>
    </p:embeddedFont>
    <p:embeddedFont>
      <p:font typeface="Calibri Light" panose="020F0302020204030204" pitchFamily="34" charset="0"/>
      <p:regular r:id="rId18"/>
      <p:italic r:id="rId19"/>
    </p:embeddedFont>
  </p:embeddedFontLst>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7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FF8300"/>
    <a:srgbClr val="005C00"/>
    <a:srgbClr val="007400"/>
    <a:srgbClr val="008000"/>
    <a:srgbClr val="003300"/>
    <a:srgbClr val="006600"/>
    <a:srgbClr val="FFD653"/>
    <a:srgbClr val="A52A2A"/>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0725" autoAdjust="0"/>
  </p:normalViewPr>
  <p:slideViewPr>
    <p:cSldViewPr>
      <p:cViewPr varScale="1">
        <p:scale>
          <a:sx n="64" d="100"/>
          <a:sy n="64" d="100"/>
        </p:scale>
        <p:origin x="834" y="60"/>
      </p:cViewPr>
      <p:guideLst>
        <p:guide orient="horz" pos="2160"/>
        <p:guide pos="37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Master" Target="slideMasters/slideMaster2.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5D5AA15F-2B45-4683-83E0-4A210104FC94}" type="datetimeFigureOut">
              <a:rPr lang="ja-JP" altLang="en-US"/>
              <a:pPr>
                <a:defRPr/>
              </a:pPr>
              <a:t>2017/10/3</a:t>
            </a:fld>
            <a:endParaRPr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5B5D223-4E31-4F5E-B36C-5902D1B0D9C4}" type="slidenum">
              <a:rPr lang="ja-JP" altLang="en-US"/>
              <a:pPr>
                <a:defRPr/>
              </a:pPr>
              <a:t>‹#›</a:t>
            </a:fld>
            <a:endParaRPr lang="ja-JP" altLang="en-US"/>
          </a:p>
        </p:txBody>
      </p:sp>
    </p:spTree>
    <p:extLst>
      <p:ext uri="{BB962C8B-B14F-4D97-AF65-F5344CB8AC3E}">
        <p14:creationId xmlns:p14="http://schemas.microsoft.com/office/powerpoint/2010/main" val="351380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E6E6B3F-5849-4C6A-8EEC-DB1A1F6E2771}" type="slidenum">
              <a:rPr lang="en-US" altLang="ja-JP"/>
              <a:pPr>
                <a:defRPr/>
              </a:pPr>
              <a:t>‹#›</a:t>
            </a:fld>
            <a:endParaRPr lang="en-US" altLang="ja-JP"/>
          </a:p>
        </p:txBody>
      </p:sp>
    </p:spTree>
    <p:extLst>
      <p:ext uri="{BB962C8B-B14F-4D97-AF65-F5344CB8AC3E}">
        <p14:creationId xmlns:p14="http://schemas.microsoft.com/office/powerpoint/2010/main" val="285073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A4E2CC5-18B8-4472-8EBF-A28120FB6631}" type="slidenum">
              <a:rPr lang="en-US" altLang="ja-JP"/>
              <a:pPr>
                <a:defRPr/>
              </a:pPr>
              <a:t>‹#›</a:t>
            </a:fld>
            <a:endParaRPr lang="en-US" altLang="ja-JP"/>
          </a:p>
        </p:txBody>
      </p:sp>
    </p:spTree>
    <p:extLst>
      <p:ext uri="{BB962C8B-B14F-4D97-AF65-F5344CB8AC3E}">
        <p14:creationId xmlns:p14="http://schemas.microsoft.com/office/powerpoint/2010/main" val="2053703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682178B-852F-484E-B628-FB57ECC7058C}" type="slidenum">
              <a:rPr lang="en-US" altLang="ja-JP"/>
              <a:pPr>
                <a:defRPr/>
              </a:pPr>
              <a:t>‹#›</a:t>
            </a:fld>
            <a:endParaRPr lang="en-US" altLang="ja-JP"/>
          </a:p>
        </p:txBody>
      </p:sp>
    </p:spTree>
    <p:extLst>
      <p:ext uri="{BB962C8B-B14F-4D97-AF65-F5344CB8AC3E}">
        <p14:creationId xmlns:p14="http://schemas.microsoft.com/office/powerpoint/2010/main" val="4281190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4195072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302148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1961863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995275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30985897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4515604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8398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35792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1B5A022-E182-48EA-8302-C95501BCCC2D}" type="slidenum">
              <a:rPr lang="en-US" altLang="ja-JP"/>
              <a:pPr>
                <a:defRPr/>
              </a:pPr>
              <a:t>‹#›</a:t>
            </a:fld>
            <a:endParaRPr lang="en-US" altLang="ja-JP"/>
          </a:p>
        </p:txBody>
      </p:sp>
    </p:spTree>
    <p:extLst>
      <p:ext uri="{BB962C8B-B14F-4D97-AF65-F5344CB8AC3E}">
        <p14:creationId xmlns:p14="http://schemas.microsoft.com/office/powerpoint/2010/main" val="3130852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626552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181937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236B443-CBB3-419F-AD11-7C0E60D887C7}" type="slidenum">
              <a:rPr kumimoji="1" lang="ja-JP" altLang="en-US" smtClean="0"/>
              <a:t>‹#›</a:t>
            </a:fld>
            <a:endParaRPr kumimoji="1" lang="ja-JP" altLang="en-US"/>
          </a:p>
        </p:txBody>
      </p:sp>
    </p:spTree>
    <p:extLst>
      <p:ext uri="{BB962C8B-B14F-4D97-AF65-F5344CB8AC3E}">
        <p14:creationId xmlns:p14="http://schemas.microsoft.com/office/powerpoint/2010/main" val="2669740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28767F8-7A2C-420D-988D-B65C57952731}" type="slidenum">
              <a:rPr lang="en-US" altLang="ja-JP"/>
              <a:pPr>
                <a:defRPr/>
              </a:pPr>
              <a:t>‹#›</a:t>
            </a:fld>
            <a:endParaRPr lang="en-US" altLang="ja-JP"/>
          </a:p>
        </p:txBody>
      </p:sp>
    </p:spTree>
    <p:extLst>
      <p:ext uri="{BB962C8B-B14F-4D97-AF65-F5344CB8AC3E}">
        <p14:creationId xmlns:p14="http://schemas.microsoft.com/office/powerpoint/2010/main" val="1031878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5AA8B4D-3C80-46E0-84D1-03C75E64F517}" type="slidenum">
              <a:rPr lang="en-US" altLang="ja-JP"/>
              <a:pPr>
                <a:defRPr/>
              </a:pPr>
              <a:t>‹#›</a:t>
            </a:fld>
            <a:endParaRPr lang="en-US" altLang="ja-JP"/>
          </a:p>
        </p:txBody>
      </p:sp>
    </p:spTree>
    <p:extLst>
      <p:ext uri="{BB962C8B-B14F-4D97-AF65-F5344CB8AC3E}">
        <p14:creationId xmlns:p14="http://schemas.microsoft.com/office/powerpoint/2010/main" val="2265406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9191429-2580-4A66-92CB-40F872D39380}" type="slidenum">
              <a:rPr lang="en-US" altLang="ja-JP"/>
              <a:pPr>
                <a:defRPr/>
              </a:pPr>
              <a:t>‹#›</a:t>
            </a:fld>
            <a:endParaRPr lang="en-US" altLang="ja-JP"/>
          </a:p>
        </p:txBody>
      </p:sp>
    </p:spTree>
    <p:extLst>
      <p:ext uri="{BB962C8B-B14F-4D97-AF65-F5344CB8AC3E}">
        <p14:creationId xmlns:p14="http://schemas.microsoft.com/office/powerpoint/2010/main" val="216888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8A45E37-FCAA-407A-864E-6D14C0FA4C74}" type="slidenum">
              <a:rPr lang="en-US" altLang="ja-JP"/>
              <a:pPr>
                <a:defRPr/>
              </a:pPr>
              <a:t>‹#›</a:t>
            </a:fld>
            <a:endParaRPr lang="en-US" altLang="ja-JP"/>
          </a:p>
        </p:txBody>
      </p:sp>
    </p:spTree>
    <p:extLst>
      <p:ext uri="{BB962C8B-B14F-4D97-AF65-F5344CB8AC3E}">
        <p14:creationId xmlns:p14="http://schemas.microsoft.com/office/powerpoint/2010/main" val="113375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18AE564A-366C-40C8-8F34-6EEE446F9FD9}" type="slidenum">
              <a:rPr lang="en-US" altLang="ja-JP"/>
              <a:pPr>
                <a:defRPr/>
              </a:pPr>
              <a:t>‹#›</a:t>
            </a:fld>
            <a:endParaRPr lang="en-US" altLang="ja-JP"/>
          </a:p>
        </p:txBody>
      </p:sp>
    </p:spTree>
    <p:extLst>
      <p:ext uri="{BB962C8B-B14F-4D97-AF65-F5344CB8AC3E}">
        <p14:creationId xmlns:p14="http://schemas.microsoft.com/office/powerpoint/2010/main" val="3662522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66F7D40-7E19-42AD-BF49-0917B5B329A2}" type="slidenum">
              <a:rPr lang="en-US" altLang="ja-JP"/>
              <a:pPr>
                <a:defRPr/>
              </a:pPr>
              <a:t>‹#›</a:t>
            </a:fld>
            <a:endParaRPr lang="en-US" altLang="ja-JP"/>
          </a:p>
        </p:txBody>
      </p:sp>
    </p:spTree>
    <p:extLst>
      <p:ext uri="{BB962C8B-B14F-4D97-AF65-F5344CB8AC3E}">
        <p14:creationId xmlns:p14="http://schemas.microsoft.com/office/powerpoint/2010/main" val="1294632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C315D3A-28B3-4D40-BB27-1D9F874EE3ED}" type="slidenum">
              <a:rPr lang="en-US" altLang="ja-JP"/>
              <a:pPr>
                <a:defRPr/>
              </a:pPr>
              <a:t>‹#›</a:t>
            </a:fld>
            <a:endParaRPr lang="en-US" altLang="ja-JP"/>
          </a:p>
        </p:txBody>
      </p:sp>
    </p:spTree>
    <p:extLst>
      <p:ext uri="{BB962C8B-B14F-4D97-AF65-F5344CB8AC3E}">
        <p14:creationId xmlns:p14="http://schemas.microsoft.com/office/powerpoint/2010/main" val="329026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ea typeface="ＭＳ Ｐゴシック" charset="-128"/>
              </a:defRPr>
            </a:lvl1pPr>
          </a:lstStyle>
          <a:p>
            <a:pPr>
              <a:defRPr/>
            </a:pPr>
            <a:endParaRPr lang="en-US" altLang="ja-JP"/>
          </a:p>
        </p:txBody>
      </p:sp>
      <p:sp>
        <p:nvSpPr>
          <p:cNvPr id="3891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ea typeface="ＭＳ Ｐゴシック" charset="-128"/>
              </a:defRPr>
            </a:lvl1pPr>
          </a:lstStyle>
          <a:p>
            <a:pPr>
              <a:defRPr/>
            </a:pPr>
            <a:endParaRPr lang="en-US" altLang="ja-JP"/>
          </a:p>
        </p:txBody>
      </p:sp>
      <p:sp>
        <p:nvSpPr>
          <p:cNvPr id="3891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EFCA9EBD-89E4-4937-9502-A9A66FD045A6}" type="slidenum">
              <a:rPr lang="en-US" altLang="ja-JP"/>
              <a:pPr>
                <a:defRPr/>
              </a:pPr>
              <a:t>‹#›</a:t>
            </a:fld>
            <a:endParaRPr lang="en-US" altLang="ja-JP"/>
          </a:p>
        </p:txBody>
      </p:sp>
      <p:sp>
        <p:nvSpPr>
          <p:cNvPr id="7" name="フレーム 6"/>
          <p:cNvSpPr/>
          <p:nvPr userDrawn="1"/>
        </p:nvSpPr>
        <p:spPr bwMode="auto">
          <a:xfrm>
            <a:off x="0" y="0"/>
            <a:ext cx="12192000" cy="6858000"/>
          </a:xfrm>
          <a:prstGeom prst="frame">
            <a:avLst>
              <a:gd name="adj1" fmla="val 3081"/>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6C80D-0456-4F07-A06A-230EF64669DC}" type="datetimeFigureOut">
              <a:rPr kumimoji="1" lang="ja-JP" altLang="en-US" smtClean="0"/>
              <a:t>2017/10/3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6B443-CBB3-419F-AD11-7C0E60D887C7}" type="slidenum">
              <a:rPr kumimoji="1" lang="ja-JP" altLang="en-US" smtClean="0"/>
              <a:t>‹#›</a:t>
            </a:fld>
            <a:endParaRPr kumimoji="1" lang="ja-JP" altLang="en-US"/>
          </a:p>
        </p:txBody>
      </p:sp>
      <p:sp>
        <p:nvSpPr>
          <p:cNvPr id="7" name="フレーム 6"/>
          <p:cNvSpPr/>
          <p:nvPr userDrawn="1"/>
        </p:nvSpPr>
        <p:spPr bwMode="auto">
          <a:xfrm>
            <a:off x="0" y="0"/>
            <a:ext cx="12192000" cy="6858000"/>
          </a:xfrm>
          <a:prstGeom prst="frame">
            <a:avLst>
              <a:gd name="adj1" fmla="val 1932"/>
            </a:avLst>
          </a:prstGeom>
          <a:solidFill>
            <a:srgbClr val="CC9900"/>
          </a:solidFill>
          <a:ln>
            <a:solidFill>
              <a:srgbClr val="CC99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000000"/>
              </a:solidFill>
            </a:endParaRPr>
          </a:p>
        </p:txBody>
      </p:sp>
    </p:spTree>
    <p:extLst>
      <p:ext uri="{BB962C8B-B14F-4D97-AF65-F5344CB8AC3E}">
        <p14:creationId xmlns:p14="http://schemas.microsoft.com/office/powerpoint/2010/main" val="30759089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wmf"/><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wmf"/><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Rectangle 2"/>
          <p:cNvSpPr txBox="1">
            <a:spLocks noChangeArrowheads="1"/>
          </p:cNvSpPr>
          <p:nvPr/>
        </p:nvSpPr>
        <p:spPr bwMode="auto">
          <a:xfrm>
            <a:off x="587388" y="476673"/>
            <a:ext cx="11017224" cy="2592287"/>
          </a:xfrm>
          <a:prstGeom prst="rect">
            <a:avLst/>
          </a:prstGeom>
          <a:solidFill>
            <a:schemeClr val="bg1"/>
          </a:solidFill>
          <a:ln w="57150">
            <a:solidFill>
              <a:srgbClr val="0070C0"/>
            </a:solidFill>
            <a:miter lim="800000"/>
            <a:headEnd/>
            <a:tailEnd/>
          </a:ln>
        </p:spPr>
        <p:txBody>
          <a:bodyPr anchor="ctr"/>
          <a:lstStyle/>
          <a:p>
            <a:pPr algn="ctr" eaLnBrk="1" hangingPunct="1">
              <a:defRPr/>
            </a:pPr>
            <a:r>
              <a:rPr lang="ja-JP" altLang="en-US" sz="5400" kern="0" dirty="0" smtClean="0">
                <a:latin typeface="AR P丸ゴシック体E" pitchFamily="50" charset="-128"/>
                <a:ea typeface="AR P丸ゴシック体E" pitchFamily="50" charset="-128"/>
                <a:cs typeface="+mj-cs"/>
              </a:rPr>
              <a:t>「きまりを言葉や式で表現しよう」</a:t>
            </a:r>
            <a:endParaRPr lang="en-US" altLang="ja-JP" sz="5400" kern="0" dirty="0" smtClean="0">
              <a:latin typeface="AR P丸ゴシック体E" pitchFamily="50" charset="-128"/>
              <a:ea typeface="AR P丸ゴシック体E" pitchFamily="50" charset="-128"/>
              <a:cs typeface="+mj-cs"/>
            </a:endParaRPr>
          </a:p>
          <a:p>
            <a:pPr algn="ctr" eaLnBrk="1" hangingPunct="1">
              <a:defRPr/>
            </a:pPr>
            <a:r>
              <a:rPr lang="ja-JP" altLang="en-US" sz="4000" kern="0" dirty="0" smtClean="0">
                <a:latin typeface="AR P丸ゴシック体E" pitchFamily="50" charset="-128"/>
                <a:ea typeface="AR P丸ゴシック体E" pitchFamily="50" charset="-128"/>
                <a:cs typeface="+mj-cs"/>
              </a:rPr>
              <a:t>～見いだした数量の関係を一般化する～</a:t>
            </a:r>
            <a:endParaRPr lang="en-US" altLang="ja-JP" sz="4000" kern="0" dirty="0" smtClean="0">
              <a:latin typeface="AR P丸ゴシック体E" pitchFamily="50" charset="-128"/>
              <a:ea typeface="AR P丸ゴシック体E" pitchFamily="50" charset="-128"/>
              <a:cs typeface="+mj-cs"/>
            </a:endParaRPr>
          </a:p>
        </p:txBody>
      </p:sp>
      <p:sp>
        <p:nvSpPr>
          <p:cNvPr id="5" name="テキスト ボックス 1"/>
          <p:cNvSpPr txBox="1"/>
          <p:nvPr/>
        </p:nvSpPr>
        <p:spPr>
          <a:xfrm>
            <a:off x="1847528" y="5589240"/>
            <a:ext cx="8496944" cy="646331"/>
          </a:xfrm>
          <a:prstGeom prst="rect">
            <a:avLst/>
          </a:prstGeom>
          <a:noFill/>
        </p:spPr>
        <p:txBody>
          <a:bodyPr wrap="square" rtlCol="0">
            <a:sp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kumimoji="1" lang="ja-JP" altLang="en-US" dirty="0" smtClean="0">
                <a:solidFill>
                  <a:schemeClr val="bg1"/>
                </a:solidFill>
              </a:rPr>
              <a:t>平成</a:t>
            </a:r>
            <a:r>
              <a:rPr kumimoji="1" lang="en-US" altLang="ja-JP" dirty="0" smtClean="0">
                <a:solidFill>
                  <a:schemeClr val="bg1"/>
                </a:solidFill>
              </a:rPr>
              <a:t>29</a:t>
            </a:r>
            <a:r>
              <a:rPr kumimoji="1" lang="ja-JP" altLang="en-US" dirty="0" smtClean="0">
                <a:solidFill>
                  <a:schemeClr val="bg1"/>
                </a:solidFill>
              </a:rPr>
              <a:t>年度＜小学校＞全国学力・学習状況調査の結果を踏まえた　授業アイディア例（平成</a:t>
            </a:r>
            <a:r>
              <a:rPr kumimoji="1" lang="en-US" altLang="ja-JP" dirty="0" smtClean="0">
                <a:solidFill>
                  <a:schemeClr val="bg1"/>
                </a:solidFill>
              </a:rPr>
              <a:t>29</a:t>
            </a:r>
            <a:r>
              <a:rPr kumimoji="1" lang="ja-JP" altLang="en-US" dirty="0" smtClean="0">
                <a:solidFill>
                  <a:schemeClr val="bg1"/>
                </a:solidFill>
              </a:rPr>
              <a:t>年</a:t>
            </a:r>
            <a:r>
              <a:rPr kumimoji="1" lang="en-US" altLang="ja-JP" dirty="0" smtClean="0">
                <a:solidFill>
                  <a:schemeClr val="bg1"/>
                </a:solidFill>
              </a:rPr>
              <a:t>9</a:t>
            </a:r>
            <a:r>
              <a:rPr kumimoji="1" lang="ja-JP" altLang="en-US" dirty="0" smtClean="0">
                <a:solidFill>
                  <a:schemeClr val="bg1"/>
                </a:solidFill>
              </a:rPr>
              <a:t>月　国立教育政策研究所教育課程センター）をもとに作成</a:t>
            </a:r>
            <a:endParaRPr kumimoji="1" lang="ja-JP" altLang="en-US" dirty="0">
              <a:solidFill>
                <a:schemeClr val="bg1"/>
              </a:solidFill>
            </a:endParaRPr>
          </a:p>
        </p:txBody>
      </p:sp>
    </p:spTree>
    <p:extLst>
      <p:ext uri="{BB962C8B-B14F-4D97-AF65-F5344CB8AC3E}">
        <p14:creationId xmlns:p14="http://schemas.microsoft.com/office/powerpoint/2010/main" val="3630508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310384" y="341735"/>
            <a:ext cx="1343025"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角丸四角形吹き出し 20"/>
          <p:cNvSpPr/>
          <p:nvPr/>
        </p:nvSpPr>
        <p:spPr>
          <a:xfrm>
            <a:off x="2207568" y="225375"/>
            <a:ext cx="7632848" cy="1331417"/>
          </a:xfrm>
          <a:prstGeom prst="wedgeRoundRectCallout">
            <a:avLst>
              <a:gd name="adj1" fmla="val -55149"/>
              <a:gd name="adj2" fmla="val 28300"/>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dirty="0" smtClean="0">
                <a:solidFill>
                  <a:schemeClr val="tx1"/>
                </a:solidFill>
                <a:latin typeface="+mj-ea"/>
                <a:ea typeface="+mj-ea"/>
              </a:rPr>
              <a:t>１から９までの数が書かれたカードが１枚ずつあります。</a:t>
            </a:r>
            <a:endParaRPr kumimoji="1" lang="en-US" altLang="ja-JP" sz="2400" dirty="0" smtClean="0">
              <a:solidFill>
                <a:schemeClr val="tx1"/>
              </a:solidFill>
              <a:latin typeface="+mj-ea"/>
              <a:ea typeface="+mj-ea"/>
            </a:endParaRPr>
          </a:p>
          <a:p>
            <a:r>
              <a:rPr lang="ja-JP" altLang="en-US" sz="2400" dirty="0">
                <a:solidFill>
                  <a:schemeClr val="tx1"/>
                </a:solidFill>
                <a:latin typeface="+mj-ea"/>
                <a:ea typeface="+mj-ea"/>
              </a:rPr>
              <a:t>この中</a:t>
            </a:r>
            <a:r>
              <a:rPr lang="ja-JP" altLang="en-US" sz="2400" dirty="0" smtClean="0">
                <a:solidFill>
                  <a:schemeClr val="tx1"/>
                </a:solidFill>
                <a:latin typeface="+mj-ea"/>
                <a:ea typeface="+mj-ea"/>
              </a:rPr>
              <a:t>から２</a:t>
            </a:r>
            <a:r>
              <a:rPr lang="ja-JP" altLang="en-US" sz="2400" dirty="0">
                <a:solidFill>
                  <a:schemeClr val="tx1"/>
                </a:solidFill>
                <a:latin typeface="+mj-ea"/>
                <a:ea typeface="+mj-ea"/>
              </a:rPr>
              <a:t>枚</a:t>
            </a:r>
            <a:r>
              <a:rPr lang="ja-JP" altLang="en-US" sz="2400" dirty="0" smtClean="0">
                <a:solidFill>
                  <a:schemeClr val="tx1"/>
                </a:solidFill>
                <a:latin typeface="+mj-ea"/>
                <a:ea typeface="+mj-ea"/>
              </a:rPr>
              <a:t>の</a:t>
            </a:r>
            <a:r>
              <a:rPr lang="ja-JP" altLang="en-US" sz="2400" dirty="0">
                <a:solidFill>
                  <a:schemeClr val="tx1"/>
                </a:solidFill>
                <a:latin typeface="+mj-ea"/>
                <a:ea typeface="+mj-ea"/>
              </a:rPr>
              <a:t>カード</a:t>
            </a:r>
            <a:r>
              <a:rPr lang="ja-JP" altLang="en-US" sz="2400" dirty="0" smtClean="0">
                <a:solidFill>
                  <a:schemeClr val="tx1"/>
                </a:solidFill>
                <a:latin typeface="+mj-ea"/>
                <a:ea typeface="+mj-ea"/>
              </a:rPr>
              <a:t>を</a:t>
            </a:r>
            <a:r>
              <a:rPr lang="ja-JP" altLang="en-US" sz="2400" dirty="0">
                <a:solidFill>
                  <a:schemeClr val="tx1"/>
                </a:solidFill>
                <a:latin typeface="+mj-ea"/>
                <a:ea typeface="+mj-ea"/>
              </a:rPr>
              <a:t>えらんで</a:t>
            </a:r>
            <a:r>
              <a:rPr lang="ja-JP" altLang="en-US" sz="2400" dirty="0" smtClean="0">
                <a:solidFill>
                  <a:schemeClr val="tx1"/>
                </a:solidFill>
                <a:latin typeface="+mj-ea"/>
                <a:ea typeface="+mj-ea"/>
              </a:rPr>
              <a:t>、</a:t>
            </a:r>
            <a:r>
              <a:rPr lang="ja-JP" altLang="en-US" sz="2400" dirty="0">
                <a:solidFill>
                  <a:schemeClr val="tx1"/>
                </a:solidFill>
                <a:latin typeface="+mj-ea"/>
                <a:ea typeface="+mj-ea"/>
              </a:rPr>
              <a:t>次のような</a:t>
            </a:r>
            <a:r>
              <a:rPr lang="ja-JP" altLang="en-US" sz="2400" dirty="0" smtClean="0">
                <a:solidFill>
                  <a:schemeClr val="tx1"/>
                </a:solidFill>
                <a:latin typeface="+mj-ea"/>
                <a:ea typeface="+mj-ea"/>
              </a:rPr>
              <a:t>、</a:t>
            </a:r>
            <a:r>
              <a:rPr lang="ja-JP" altLang="en-US" sz="2400" dirty="0">
                <a:solidFill>
                  <a:schemeClr val="tx1"/>
                </a:solidFill>
                <a:latin typeface="+mj-ea"/>
                <a:ea typeface="+mj-ea"/>
              </a:rPr>
              <a:t>カード</a:t>
            </a:r>
            <a:r>
              <a:rPr lang="ja-JP" altLang="en-US" sz="2400" dirty="0" smtClean="0">
                <a:solidFill>
                  <a:schemeClr val="tx1"/>
                </a:solidFill>
                <a:latin typeface="+mj-ea"/>
                <a:ea typeface="+mj-ea"/>
              </a:rPr>
              <a:t>を</a:t>
            </a:r>
            <a:endParaRPr lang="en-US" altLang="ja-JP" sz="2400" dirty="0" smtClean="0">
              <a:solidFill>
                <a:schemeClr val="tx1"/>
              </a:solidFill>
              <a:latin typeface="+mj-ea"/>
              <a:ea typeface="+mj-ea"/>
            </a:endParaRPr>
          </a:p>
          <a:p>
            <a:r>
              <a:rPr lang="ja-JP" altLang="en-US" sz="2400" dirty="0" smtClean="0">
                <a:solidFill>
                  <a:schemeClr val="tx1"/>
                </a:solidFill>
                <a:latin typeface="+mj-ea"/>
                <a:ea typeface="+mj-ea"/>
              </a:rPr>
              <a:t>使った２</a:t>
            </a:r>
            <a:r>
              <a:rPr lang="ja-JP" altLang="en-US" sz="2400" dirty="0">
                <a:solidFill>
                  <a:schemeClr val="tx1"/>
                </a:solidFill>
                <a:latin typeface="+mj-ea"/>
                <a:ea typeface="+mj-ea"/>
              </a:rPr>
              <a:t>けた</a:t>
            </a:r>
            <a:r>
              <a:rPr lang="ja-JP" altLang="en-US" sz="2400" dirty="0" smtClean="0">
                <a:solidFill>
                  <a:schemeClr val="tx1"/>
                </a:solidFill>
                <a:latin typeface="+mj-ea"/>
                <a:ea typeface="+mj-ea"/>
              </a:rPr>
              <a:t>のひき</a:t>
            </a:r>
            <a:r>
              <a:rPr lang="ja-JP" altLang="en-US" sz="2400" dirty="0">
                <a:solidFill>
                  <a:schemeClr val="tx1"/>
                </a:solidFill>
                <a:latin typeface="+mj-ea"/>
                <a:ea typeface="+mj-ea"/>
              </a:rPr>
              <a:t>算の計算をしましょう</a:t>
            </a:r>
            <a:r>
              <a:rPr lang="ja-JP" altLang="en-US" sz="2400" dirty="0" smtClean="0">
                <a:solidFill>
                  <a:schemeClr val="tx1"/>
                </a:solidFill>
                <a:latin typeface="+mj-ea"/>
                <a:ea typeface="+mj-ea"/>
              </a:rPr>
              <a:t>。</a:t>
            </a:r>
            <a:endParaRPr kumimoji="1" lang="ja-JP" altLang="en-US" sz="2400" dirty="0">
              <a:solidFill>
                <a:schemeClr val="tx1"/>
              </a:solidFill>
              <a:latin typeface="+mj-ea"/>
              <a:ea typeface="+mj-ea"/>
            </a:endParaRPr>
          </a:p>
        </p:txBody>
      </p:sp>
      <p:sp>
        <p:nvSpPr>
          <p:cNvPr id="22" name="正方形/長方形 21"/>
          <p:cNvSpPr/>
          <p:nvPr/>
        </p:nvSpPr>
        <p:spPr>
          <a:xfrm>
            <a:off x="2351584"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１</a:t>
            </a:r>
            <a:endParaRPr kumimoji="1" lang="ja-JP" altLang="en-US" sz="4000" dirty="0">
              <a:solidFill>
                <a:schemeClr val="tx1"/>
              </a:solidFill>
            </a:endParaRPr>
          </a:p>
        </p:txBody>
      </p:sp>
      <p:sp>
        <p:nvSpPr>
          <p:cNvPr id="26" name="正方形/長方形 25"/>
          <p:cNvSpPr/>
          <p:nvPr/>
        </p:nvSpPr>
        <p:spPr>
          <a:xfrm>
            <a:off x="3170675"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２</a:t>
            </a:r>
            <a:endParaRPr kumimoji="1" lang="ja-JP" altLang="en-US" sz="4000" dirty="0">
              <a:solidFill>
                <a:schemeClr val="tx1"/>
              </a:solidFill>
            </a:endParaRPr>
          </a:p>
        </p:txBody>
      </p:sp>
      <p:sp>
        <p:nvSpPr>
          <p:cNvPr id="27" name="正方形/長方形 26"/>
          <p:cNvSpPr/>
          <p:nvPr/>
        </p:nvSpPr>
        <p:spPr>
          <a:xfrm>
            <a:off x="3989766"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３</a:t>
            </a:r>
            <a:endParaRPr kumimoji="1" lang="ja-JP" altLang="en-US" sz="4000" dirty="0">
              <a:solidFill>
                <a:schemeClr val="tx1"/>
              </a:solidFill>
            </a:endParaRPr>
          </a:p>
        </p:txBody>
      </p:sp>
      <p:sp>
        <p:nvSpPr>
          <p:cNvPr id="28" name="正方形/長方形 27"/>
          <p:cNvSpPr/>
          <p:nvPr/>
        </p:nvSpPr>
        <p:spPr>
          <a:xfrm>
            <a:off x="4808857"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４</a:t>
            </a:r>
            <a:endParaRPr kumimoji="1" lang="ja-JP" altLang="en-US" sz="4000" dirty="0">
              <a:solidFill>
                <a:schemeClr val="tx1"/>
              </a:solidFill>
            </a:endParaRPr>
          </a:p>
        </p:txBody>
      </p:sp>
      <p:sp>
        <p:nvSpPr>
          <p:cNvPr id="29" name="正方形/長方形 28"/>
          <p:cNvSpPr/>
          <p:nvPr/>
        </p:nvSpPr>
        <p:spPr>
          <a:xfrm>
            <a:off x="5627948"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５</a:t>
            </a:r>
            <a:endParaRPr kumimoji="1" lang="ja-JP" altLang="en-US" sz="4000" dirty="0">
              <a:solidFill>
                <a:schemeClr val="tx1"/>
              </a:solidFill>
            </a:endParaRPr>
          </a:p>
        </p:txBody>
      </p:sp>
      <p:sp>
        <p:nvSpPr>
          <p:cNvPr id="30" name="正方形/長方形 29"/>
          <p:cNvSpPr/>
          <p:nvPr/>
        </p:nvSpPr>
        <p:spPr>
          <a:xfrm>
            <a:off x="6447039"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６</a:t>
            </a:r>
            <a:endParaRPr kumimoji="1" lang="ja-JP" altLang="en-US" sz="4000" dirty="0">
              <a:solidFill>
                <a:schemeClr val="tx1"/>
              </a:solidFill>
            </a:endParaRPr>
          </a:p>
        </p:txBody>
      </p:sp>
      <p:sp>
        <p:nvSpPr>
          <p:cNvPr id="31" name="正方形/長方形 30"/>
          <p:cNvSpPr/>
          <p:nvPr/>
        </p:nvSpPr>
        <p:spPr>
          <a:xfrm>
            <a:off x="7266130"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７</a:t>
            </a:r>
            <a:endParaRPr kumimoji="1" lang="ja-JP" altLang="en-US" sz="4000" dirty="0">
              <a:solidFill>
                <a:schemeClr val="tx1"/>
              </a:solidFill>
            </a:endParaRPr>
          </a:p>
        </p:txBody>
      </p:sp>
      <p:sp>
        <p:nvSpPr>
          <p:cNvPr id="32" name="正方形/長方形 31"/>
          <p:cNvSpPr/>
          <p:nvPr/>
        </p:nvSpPr>
        <p:spPr>
          <a:xfrm>
            <a:off x="8085221"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８</a:t>
            </a:r>
            <a:endParaRPr kumimoji="1" lang="ja-JP" altLang="en-US" sz="4000" dirty="0">
              <a:solidFill>
                <a:schemeClr val="tx1"/>
              </a:solidFill>
            </a:endParaRPr>
          </a:p>
        </p:txBody>
      </p:sp>
      <p:sp>
        <p:nvSpPr>
          <p:cNvPr id="33" name="正方形/長方形 32"/>
          <p:cNvSpPr/>
          <p:nvPr/>
        </p:nvSpPr>
        <p:spPr>
          <a:xfrm>
            <a:off x="8904312" y="1861320"/>
            <a:ext cx="540000" cy="540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９</a:t>
            </a:r>
            <a:endParaRPr kumimoji="1" lang="ja-JP" altLang="en-US" sz="4000" dirty="0">
              <a:solidFill>
                <a:schemeClr val="tx1"/>
              </a:solidFill>
            </a:endParaRPr>
          </a:p>
        </p:txBody>
      </p:sp>
      <p:grpSp>
        <p:nvGrpSpPr>
          <p:cNvPr id="2" name="グループ化 1"/>
          <p:cNvGrpSpPr/>
          <p:nvPr/>
        </p:nvGrpSpPr>
        <p:grpSpPr>
          <a:xfrm>
            <a:off x="551384" y="3074184"/>
            <a:ext cx="11233248" cy="1938992"/>
            <a:chOff x="551384" y="3074184"/>
            <a:chExt cx="11233248" cy="1938992"/>
          </a:xfrm>
        </p:grpSpPr>
        <p:sp>
          <p:nvSpPr>
            <p:cNvPr id="34" name="テキスト ボックス 33"/>
            <p:cNvSpPr txBox="1"/>
            <p:nvPr/>
          </p:nvSpPr>
          <p:spPr>
            <a:xfrm>
              <a:off x="551384" y="3074184"/>
              <a:ext cx="11233248" cy="1938992"/>
            </a:xfrm>
            <a:prstGeom prst="rect">
              <a:avLst/>
            </a:prstGeom>
            <a:solidFill>
              <a:schemeClr val="bg1"/>
            </a:solidFill>
            <a:ln w="28575">
              <a:solidFill>
                <a:schemeClr val="tx1"/>
              </a:solidFill>
            </a:ln>
          </p:spPr>
          <p:txBody>
            <a:bodyPr wrap="square" rtlCol="0">
              <a:spAutoFit/>
            </a:bodyPr>
            <a:lstStyle/>
            <a:p>
              <a:pPr>
                <a:lnSpc>
                  <a:spcPct val="150000"/>
                </a:lnSpc>
              </a:pPr>
              <a:r>
                <a:rPr lang="ja-JP" altLang="en-US" sz="2000" dirty="0">
                  <a:latin typeface="ＭＳ ゴシック" panose="020B0609070205080204" pitchFamily="49" charset="-128"/>
                  <a:ea typeface="ＭＳ ゴシック" panose="020B0609070205080204" pitchFamily="49" charset="-128"/>
                </a:rPr>
                <a:t>選んだ</a:t>
              </a:r>
              <a:r>
                <a:rPr kumimoji="1" lang="ja-JP" altLang="en-US" sz="2000" dirty="0" smtClean="0">
                  <a:latin typeface="ＭＳ ゴシック" panose="020B0609070205080204" pitchFamily="49" charset="-128"/>
                  <a:ea typeface="ＭＳ ゴシック" panose="020B0609070205080204" pitchFamily="49" charset="-128"/>
                </a:rPr>
                <a:t>２枚のカードを並べて、２けたの整数を２つつくり、大きい数から小さい数をひきます。</a:t>
              </a:r>
              <a:endParaRPr kumimoji="1" lang="en-US" altLang="ja-JP" sz="2000" dirty="0" smtClean="0">
                <a:latin typeface="ＭＳ ゴシック" panose="020B0609070205080204" pitchFamily="49" charset="-128"/>
                <a:ea typeface="ＭＳ ゴシック" panose="020B0609070205080204" pitchFamily="49" charset="-128"/>
              </a:endParaRPr>
            </a:p>
            <a:p>
              <a:pPr>
                <a:lnSpc>
                  <a:spcPct val="150000"/>
                </a:lnSpc>
              </a:pPr>
              <a:r>
                <a:rPr lang="ja-JP" altLang="en-US" sz="2000" dirty="0">
                  <a:latin typeface="ＭＳ ゴシック" panose="020B0609070205080204" pitchFamily="49" charset="-128"/>
                  <a:ea typeface="ＭＳ ゴシック" panose="020B0609070205080204" pitchFamily="49" charset="-128"/>
                </a:rPr>
                <a:t>例えば</a:t>
              </a:r>
              <a:r>
                <a:rPr lang="ja-JP" altLang="en-US" sz="2000" dirty="0" smtClean="0">
                  <a:latin typeface="ＭＳ ゴシック" panose="020B0609070205080204" pitchFamily="49" charset="-128"/>
                  <a:ea typeface="ＭＳ ゴシック" panose="020B0609070205080204" pitchFamily="49" charset="-128"/>
                </a:rPr>
                <a:t>、　と</a:t>
              </a:r>
              <a:r>
                <a:rPr lang="ja-JP" altLang="en-US" sz="2000" dirty="0">
                  <a:latin typeface="ＭＳ ゴシック" panose="020B0609070205080204" pitchFamily="49" charset="-128"/>
                  <a:ea typeface="ＭＳ ゴシック" panose="020B0609070205080204" pitchFamily="49" charset="-128"/>
                </a:rPr>
                <a:t>　 </a:t>
              </a:r>
              <a:r>
                <a:rPr lang="ja-JP" altLang="en-US" sz="2000" dirty="0" smtClean="0">
                  <a:latin typeface="ＭＳ ゴシック" panose="020B0609070205080204" pitchFamily="49" charset="-128"/>
                  <a:ea typeface="ＭＳ ゴシック" panose="020B0609070205080204" pitchFamily="49" charset="-128"/>
                </a:rPr>
                <a:t>を選んだ場合、      と並べると</a:t>
              </a:r>
              <a:r>
                <a:rPr lang="ja-JP" altLang="en-US" sz="2000" dirty="0">
                  <a:latin typeface="ＭＳ ゴシック" panose="020B0609070205080204" pitchFamily="49" charset="-128"/>
                  <a:ea typeface="ＭＳ ゴシック" panose="020B0609070205080204" pitchFamily="49" charset="-128"/>
                </a:rPr>
                <a:t>１５</a:t>
              </a:r>
              <a:r>
                <a:rPr lang="ja-JP" altLang="en-US" sz="2000" dirty="0" smtClean="0">
                  <a:latin typeface="ＭＳ ゴシック" panose="020B0609070205080204" pitchFamily="49" charset="-128"/>
                  <a:ea typeface="ＭＳ ゴシック" panose="020B0609070205080204" pitchFamily="49" charset="-128"/>
                </a:rPr>
                <a:t>がつくれます。</a:t>
              </a:r>
              <a:endParaRPr lang="en-US" altLang="ja-JP" sz="2000" dirty="0" smtClean="0">
                <a:latin typeface="ＭＳ ゴシック" panose="020B0609070205080204" pitchFamily="49" charset="-128"/>
                <a:ea typeface="ＭＳ ゴシック" panose="020B0609070205080204" pitchFamily="49" charset="-128"/>
              </a:endParaRPr>
            </a:p>
            <a:p>
              <a:pPr>
                <a:lnSpc>
                  <a:spcPct val="150000"/>
                </a:lnSpc>
              </a:pPr>
              <a:r>
                <a:rPr lang="ja-JP" altLang="en-US" sz="2000" dirty="0" smtClean="0">
                  <a:latin typeface="ＭＳ ゴシック" panose="020B0609070205080204" pitchFamily="49" charset="-128"/>
                  <a:ea typeface="ＭＳ ゴシック" panose="020B0609070205080204" pitchFamily="49" charset="-128"/>
                </a:rPr>
                <a:t>　　　　　　　　　　　　　         </a:t>
              </a:r>
              <a:r>
                <a:rPr lang="ja-JP" altLang="en-US" sz="2000" dirty="0">
                  <a:latin typeface="ＭＳ ゴシック" panose="020B0609070205080204" pitchFamily="49" charset="-128"/>
                  <a:ea typeface="ＭＳ ゴシック" panose="020B0609070205080204" pitchFamily="49" charset="-128"/>
                </a:rPr>
                <a:t>と並べる</a:t>
              </a:r>
              <a:r>
                <a:rPr lang="ja-JP" altLang="en-US" sz="2000" dirty="0" smtClean="0">
                  <a:latin typeface="ＭＳ ゴシック" panose="020B0609070205080204" pitchFamily="49" charset="-128"/>
                  <a:ea typeface="ＭＳ ゴシック" panose="020B0609070205080204" pitchFamily="49" charset="-128"/>
                </a:rPr>
                <a:t>と５１が</a:t>
              </a:r>
              <a:r>
                <a:rPr lang="ja-JP" altLang="en-US" sz="2000" dirty="0">
                  <a:latin typeface="ＭＳ ゴシック" panose="020B0609070205080204" pitchFamily="49" charset="-128"/>
                  <a:ea typeface="ＭＳ ゴシック" panose="020B0609070205080204" pitchFamily="49" charset="-128"/>
                </a:rPr>
                <a:t>つくれます。</a:t>
              </a:r>
            </a:p>
            <a:p>
              <a:pPr>
                <a:lnSpc>
                  <a:spcPct val="150000"/>
                </a:lnSpc>
              </a:pPr>
              <a:r>
                <a:rPr kumimoji="1" lang="en-US" altLang="ja-JP" sz="2000" dirty="0" smtClean="0">
                  <a:latin typeface="ＭＳ ゴシック" panose="020B0609070205080204" pitchFamily="49" charset="-128"/>
                  <a:ea typeface="ＭＳ ゴシック" panose="020B0609070205080204" pitchFamily="49" charset="-128"/>
                </a:rPr>
                <a:t>【</a:t>
              </a:r>
              <a:r>
                <a:rPr kumimoji="1" lang="ja-JP" altLang="en-US" sz="2000" dirty="0" smtClean="0">
                  <a:latin typeface="ＭＳ ゴシック" panose="020B0609070205080204" pitchFamily="49" charset="-128"/>
                  <a:ea typeface="ＭＳ ゴシック" panose="020B0609070205080204" pitchFamily="49" charset="-128"/>
                </a:rPr>
                <a:t>２けたのひき算の式</a:t>
              </a:r>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　５１－１５　　</a:t>
              </a:r>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２けたのひき算の答え</a:t>
              </a:r>
              <a:r>
                <a:rPr lang="en-US" altLang="ja-JP" sz="2000" dirty="0" smtClean="0">
                  <a:latin typeface="ＭＳ ゴシック" panose="020B0609070205080204" pitchFamily="49" charset="-128"/>
                  <a:ea typeface="ＭＳ ゴシック" panose="020B0609070205080204" pitchFamily="49" charset="-128"/>
                </a:rPr>
                <a:t>】</a:t>
              </a:r>
              <a:r>
                <a:rPr lang="ja-JP" altLang="en-US" sz="2000" dirty="0" smtClean="0">
                  <a:latin typeface="ＭＳ ゴシック" panose="020B0609070205080204" pitchFamily="49" charset="-128"/>
                  <a:ea typeface="ＭＳ ゴシック" panose="020B0609070205080204" pitchFamily="49" charset="-128"/>
                </a:rPr>
                <a:t>　３６</a:t>
              </a:r>
              <a:endParaRPr kumimoji="1" lang="en-US" altLang="ja-JP" sz="2000" dirty="0" smtClean="0">
                <a:latin typeface="ＭＳ ゴシック" panose="020B0609070205080204" pitchFamily="49" charset="-128"/>
                <a:ea typeface="ＭＳ ゴシック" panose="020B0609070205080204" pitchFamily="49" charset="-128"/>
              </a:endParaRPr>
            </a:p>
          </p:txBody>
        </p:sp>
        <p:sp>
          <p:nvSpPr>
            <p:cNvPr id="35" name="正方形/長方形 34"/>
            <p:cNvSpPr/>
            <p:nvPr/>
          </p:nvSpPr>
          <p:spPr>
            <a:xfrm>
              <a:off x="1559496" y="3657104"/>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１</a:t>
              </a:r>
              <a:endParaRPr kumimoji="1" lang="ja-JP" altLang="en-US" sz="2000" dirty="0">
                <a:solidFill>
                  <a:schemeClr val="tx1"/>
                </a:solidFill>
              </a:endParaRPr>
            </a:p>
          </p:txBody>
        </p:sp>
        <p:sp>
          <p:nvSpPr>
            <p:cNvPr id="36" name="正方形/長方形 35"/>
            <p:cNvSpPr/>
            <p:nvPr/>
          </p:nvSpPr>
          <p:spPr>
            <a:xfrm>
              <a:off x="2207568" y="365634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５</a:t>
              </a:r>
              <a:endParaRPr kumimoji="1" lang="ja-JP" altLang="en-US" sz="2000" dirty="0">
                <a:solidFill>
                  <a:schemeClr val="tx1"/>
                </a:solidFill>
              </a:endParaRPr>
            </a:p>
          </p:txBody>
        </p:sp>
        <p:sp>
          <p:nvSpPr>
            <p:cNvPr id="37" name="正方形/長方形 36"/>
            <p:cNvSpPr/>
            <p:nvPr/>
          </p:nvSpPr>
          <p:spPr>
            <a:xfrm>
              <a:off x="4366986" y="365634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１</a:t>
              </a:r>
              <a:endParaRPr kumimoji="1" lang="ja-JP" altLang="en-US" sz="2000" dirty="0">
                <a:solidFill>
                  <a:schemeClr val="tx1"/>
                </a:solidFill>
              </a:endParaRPr>
            </a:p>
          </p:txBody>
        </p:sp>
        <p:sp>
          <p:nvSpPr>
            <p:cNvPr id="38" name="正方形/長方形 37"/>
            <p:cNvSpPr/>
            <p:nvPr/>
          </p:nvSpPr>
          <p:spPr>
            <a:xfrm>
              <a:off x="4799888" y="365634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５</a:t>
              </a:r>
              <a:endParaRPr kumimoji="1" lang="ja-JP" altLang="en-US" sz="2000" dirty="0">
                <a:solidFill>
                  <a:schemeClr val="tx1"/>
                </a:solidFill>
              </a:endParaRPr>
            </a:p>
          </p:txBody>
        </p:sp>
        <p:sp>
          <p:nvSpPr>
            <p:cNvPr id="39" name="正方形/長方形 38"/>
            <p:cNvSpPr/>
            <p:nvPr/>
          </p:nvSpPr>
          <p:spPr>
            <a:xfrm>
              <a:off x="4367808" y="411913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５</a:t>
              </a:r>
              <a:endParaRPr kumimoji="1" lang="ja-JP" altLang="en-US" sz="2000" dirty="0">
                <a:solidFill>
                  <a:schemeClr val="tx1"/>
                </a:solidFill>
              </a:endParaRPr>
            </a:p>
          </p:txBody>
        </p:sp>
        <p:sp>
          <p:nvSpPr>
            <p:cNvPr id="40" name="正方形/長方形 39"/>
            <p:cNvSpPr/>
            <p:nvPr/>
          </p:nvSpPr>
          <p:spPr>
            <a:xfrm>
              <a:off x="4799888" y="4119132"/>
              <a:ext cx="288000" cy="288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１</a:t>
              </a:r>
              <a:endParaRPr kumimoji="1" lang="ja-JP" altLang="en-US" sz="2000" dirty="0">
                <a:solidFill>
                  <a:schemeClr val="tx1"/>
                </a:solidFill>
              </a:endParaRPr>
            </a:p>
          </p:txBody>
        </p:sp>
      </p:grpSp>
      <p:sp>
        <p:nvSpPr>
          <p:cNvPr id="41" name="正方形/長方形 40"/>
          <p:cNvSpPr/>
          <p:nvPr/>
        </p:nvSpPr>
        <p:spPr>
          <a:xfrm>
            <a:off x="344520" y="2556169"/>
            <a:ext cx="4288353" cy="400110"/>
          </a:xfrm>
          <a:prstGeom prst="rect">
            <a:avLst/>
          </a:prstGeom>
          <a:solidFill>
            <a:schemeClr val="bg1"/>
          </a:solidFill>
        </p:spPr>
        <p:txBody>
          <a:bodyPr wrap="none">
            <a:spAutoFit/>
          </a:bodyPr>
          <a:lstStyle/>
          <a:p>
            <a:r>
              <a:rPr lang="en-US" altLang="ja-JP" sz="2000" dirty="0" smtClean="0">
                <a:solidFill>
                  <a:prstClr val="black"/>
                </a:solidFill>
                <a:latin typeface="ＭＳ ゴシック" panose="020B0609070205080204" pitchFamily="49" charset="-128"/>
                <a:ea typeface="ＭＳ ゴシック" panose="020B0609070205080204" pitchFamily="49" charset="-128"/>
              </a:rPr>
              <a:t>【</a:t>
            </a:r>
            <a:r>
              <a:rPr lang="ja-JP" altLang="en-US" sz="2000" dirty="0" smtClean="0">
                <a:solidFill>
                  <a:prstClr val="black"/>
                </a:solidFill>
                <a:latin typeface="ＭＳ ゴシック" panose="020B0609070205080204" pitchFamily="49" charset="-128"/>
                <a:ea typeface="ＭＳ ゴシック" panose="020B0609070205080204" pitchFamily="49" charset="-128"/>
              </a:rPr>
              <a:t>カードを使った２けた</a:t>
            </a:r>
            <a:r>
              <a:rPr lang="ja-JP" altLang="en-US" sz="2000" dirty="0">
                <a:solidFill>
                  <a:prstClr val="black"/>
                </a:solidFill>
                <a:latin typeface="ＭＳ ゴシック" panose="020B0609070205080204" pitchFamily="49" charset="-128"/>
                <a:ea typeface="ＭＳ ゴシック" panose="020B0609070205080204" pitchFamily="49" charset="-128"/>
              </a:rPr>
              <a:t>のひき</a:t>
            </a:r>
            <a:r>
              <a:rPr lang="ja-JP" altLang="en-US" sz="2000" dirty="0" smtClean="0">
                <a:solidFill>
                  <a:prstClr val="black"/>
                </a:solidFill>
                <a:latin typeface="ＭＳ ゴシック" panose="020B0609070205080204" pitchFamily="49" charset="-128"/>
                <a:ea typeface="ＭＳ ゴシック" panose="020B0609070205080204" pitchFamily="49" charset="-128"/>
              </a:rPr>
              <a:t>算</a:t>
            </a:r>
            <a:r>
              <a:rPr lang="en-US" altLang="ja-JP" sz="2000" dirty="0" smtClean="0">
                <a:solidFill>
                  <a:prstClr val="black"/>
                </a:solidFill>
                <a:latin typeface="ＭＳ ゴシック" panose="020B0609070205080204" pitchFamily="49" charset="-128"/>
                <a:ea typeface="ＭＳ ゴシック" panose="020B0609070205080204" pitchFamily="49" charset="-128"/>
              </a:rPr>
              <a:t>】</a:t>
            </a:r>
            <a:endParaRPr lang="ja-JP" altLang="en-US" dirty="0"/>
          </a:p>
        </p:txBody>
      </p:sp>
      <p:sp>
        <p:nvSpPr>
          <p:cNvPr id="25" name="正方形/長方形 24"/>
          <p:cNvSpPr/>
          <p:nvPr/>
        </p:nvSpPr>
        <p:spPr>
          <a:xfrm>
            <a:off x="3605208" y="4533256"/>
            <a:ext cx="1482680" cy="432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8625221" y="4533256"/>
            <a:ext cx="819091" cy="4320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20258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left)">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left)">
                                      <p:cBhvr>
                                        <p:cTn id="15" dur="500"/>
                                        <p:tgtEl>
                                          <p:spTgt spid="25"/>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wipe(left)">
                                      <p:cBhvr>
                                        <p:cTn id="18" dur="500"/>
                                        <p:tgtEl>
                                          <p:spTgt spid="4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xit" presetSubtype="8" fill="hold" grpId="1" nodeType="clickEffect">
                                  <p:stCondLst>
                                    <p:cond delay="0"/>
                                  </p:stCondLst>
                                  <p:childTnLst>
                                    <p:animEffect transition="out" filter="wipe(left)">
                                      <p:cBhvr>
                                        <p:cTn id="22" dur="500"/>
                                        <p:tgtEl>
                                          <p:spTgt spid="25"/>
                                        </p:tgtEl>
                                      </p:cBhvr>
                                    </p:animEffect>
                                    <p:set>
                                      <p:cBhvr>
                                        <p:cTn id="23" dur="1" fill="hold">
                                          <p:stCondLst>
                                            <p:cond delay="499"/>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xit" presetSubtype="8" fill="hold" grpId="1" nodeType="clickEffect">
                                  <p:stCondLst>
                                    <p:cond delay="0"/>
                                  </p:stCondLst>
                                  <p:childTnLst>
                                    <p:animEffect transition="out" filter="wipe(left)">
                                      <p:cBhvr>
                                        <p:cTn id="27" dur="500"/>
                                        <p:tgtEl>
                                          <p:spTgt spid="42"/>
                                        </p:tgtEl>
                                      </p:cBhvr>
                                    </p:animEffect>
                                    <p:set>
                                      <p:cBhvr>
                                        <p:cTn id="28" dur="1" fill="hold">
                                          <p:stCondLst>
                                            <p:cond delay="499"/>
                                          </p:stCondLst>
                                        </p:cTn>
                                        <p:tgtEl>
                                          <p:spTgt spid="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25" grpId="0" animBg="1"/>
      <p:bldP spid="25" grpId="1" animBg="1"/>
      <p:bldP spid="42" grpId="0" animBg="1"/>
      <p:bldP spid="4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6" name="テキスト ボックス 5"/>
          <p:cNvSpPr txBox="1"/>
          <p:nvPr/>
        </p:nvSpPr>
        <p:spPr>
          <a:xfrm>
            <a:off x="407368" y="332656"/>
            <a:ext cx="6696744"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２けたのひき算をいろいろ立てて</a:t>
            </a:r>
            <a:r>
              <a:rPr lang="ja-JP" altLang="en-US" sz="2800" dirty="0">
                <a:solidFill>
                  <a:schemeClr val="bg1"/>
                </a:solidFill>
                <a:latin typeface="AR P丸ゴシック体E" panose="020F0900000000000000" pitchFamily="50" charset="-128"/>
                <a:ea typeface="AR P丸ゴシック体E" panose="020F0900000000000000" pitchFamily="50" charset="-128"/>
              </a:rPr>
              <a:t>みる</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と</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7" name="正方形/長方形 6"/>
          <p:cNvSpPr/>
          <p:nvPr/>
        </p:nvSpPr>
        <p:spPr>
          <a:xfrm>
            <a:off x="551384" y="105273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8" name="正方形/長方形 7"/>
          <p:cNvSpPr/>
          <p:nvPr/>
        </p:nvSpPr>
        <p:spPr>
          <a:xfrm>
            <a:off x="493716" y="2689199"/>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9" name="正方形/長方形 8"/>
          <p:cNvSpPr/>
          <p:nvPr/>
        </p:nvSpPr>
        <p:spPr>
          <a:xfrm>
            <a:off x="2747628" y="145653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0" name="正方形/長方形 9"/>
          <p:cNvSpPr/>
          <p:nvPr/>
        </p:nvSpPr>
        <p:spPr>
          <a:xfrm>
            <a:off x="2739273" y="255394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1" name="正方形/長方形 10"/>
          <p:cNvSpPr/>
          <p:nvPr/>
        </p:nvSpPr>
        <p:spPr>
          <a:xfrm>
            <a:off x="3755740" y="358689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2" name="正方形/長方形 11"/>
          <p:cNvSpPr/>
          <p:nvPr/>
        </p:nvSpPr>
        <p:spPr>
          <a:xfrm>
            <a:off x="4943872" y="1304764"/>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3" name="正方形/長方形 12"/>
          <p:cNvSpPr/>
          <p:nvPr/>
        </p:nvSpPr>
        <p:spPr>
          <a:xfrm>
            <a:off x="4953604" y="266896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4" name="正方形/長方形 13"/>
          <p:cNvSpPr/>
          <p:nvPr/>
        </p:nvSpPr>
        <p:spPr>
          <a:xfrm>
            <a:off x="7104112" y="122474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5" name="正方形/長方形 14"/>
          <p:cNvSpPr/>
          <p:nvPr/>
        </p:nvSpPr>
        <p:spPr>
          <a:xfrm>
            <a:off x="7089987" y="2668967"/>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6" name="正方形/長方形 15"/>
          <p:cNvSpPr/>
          <p:nvPr/>
        </p:nvSpPr>
        <p:spPr>
          <a:xfrm>
            <a:off x="9300356" y="143034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7" name="正方形/長方形 16"/>
          <p:cNvSpPr/>
          <p:nvPr/>
        </p:nvSpPr>
        <p:spPr>
          <a:xfrm>
            <a:off x="9232595" y="2471195"/>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8" name="正方形/長方形 17"/>
          <p:cNvSpPr/>
          <p:nvPr/>
        </p:nvSpPr>
        <p:spPr>
          <a:xfrm>
            <a:off x="7989987" y="3666269"/>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9360740" y="4611668"/>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角丸四角形吹き出し 24"/>
          <p:cNvSpPr/>
          <p:nvPr/>
        </p:nvSpPr>
        <p:spPr>
          <a:xfrm>
            <a:off x="1851975" y="5101661"/>
            <a:ext cx="7380620" cy="792367"/>
          </a:xfrm>
          <a:prstGeom prst="wedgeRoundRectCallout">
            <a:avLst>
              <a:gd name="adj1" fmla="val 55428"/>
              <a:gd name="adj2" fmla="val 2317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いろいろな式を立ててみると、答えが同じ式がいくつかあります。</a:t>
            </a:r>
            <a:endParaRPr kumimoji="1" lang="en-US" altLang="ja-JP" sz="2000" dirty="0" smtClean="0">
              <a:solidFill>
                <a:schemeClr val="tx1"/>
              </a:solidFill>
            </a:endParaRPr>
          </a:p>
          <a:p>
            <a:r>
              <a:rPr kumimoji="1" lang="ja-JP" altLang="en-US" sz="2000" dirty="0" smtClean="0">
                <a:solidFill>
                  <a:schemeClr val="tx1"/>
                </a:solidFill>
              </a:rPr>
              <a:t>何かきまりがあるのかな？</a:t>
            </a:r>
            <a:endParaRPr kumimoji="1" lang="ja-JP" altLang="en-US" sz="2000" dirty="0">
              <a:solidFill>
                <a:schemeClr val="tx1"/>
              </a:solidFill>
            </a:endParaRPr>
          </a:p>
        </p:txBody>
      </p:sp>
    </p:spTree>
    <p:extLst>
      <p:ext uri="{BB962C8B-B14F-4D97-AF65-F5344CB8AC3E}">
        <p14:creationId xmlns:p14="http://schemas.microsoft.com/office/powerpoint/2010/main" val="714012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42"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anim calcmode="lin" valueType="num">
                                      <p:cBhvr>
                                        <p:cTn id="19" dur="1000" fill="hold"/>
                                        <p:tgtEl>
                                          <p:spTgt spid="9"/>
                                        </p:tgtEl>
                                        <p:attrNameLst>
                                          <p:attrName>ppt_x</p:attrName>
                                        </p:attrNameLst>
                                      </p:cBhvr>
                                      <p:tavLst>
                                        <p:tav tm="0">
                                          <p:val>
                                            <p:strVal val="#ppt_x"/>
                                          </p:val>
                                        </p:tav>
                                        <p:tav tm="100000">
                                          <p:val>
                                            <p:strVal val="#ppt_x"/>
                                          </p:val>
                                        </p:tav>
                                      </p:tavLst>
                                    </p:anim>
                                    <p:anim calcmode="lin" valueType="num">
                                      <p:cBhvr>
                                        <p:cTn id="20" dur="1000" fill="hold"/>
                                        <p:tgtEl>
                                          <p:spTgt spid="9"/>
                                        </p:tgtEl>
                                        <p:attrNameLst>
                                          <p:attrName>ppt_y</p:attrName>
                                        </p:attrNameLst>
                                      </p:cBhvr>
                                      <p:tavLst>
                                        <p:tav tm="0">
                                          <p:val>
                                            <p:strVal val="#ppt_y+.1"/>
                                          </p:val>
                                        </p:tav>
                                        <p:tav tm="100000">
                                          <p:val>
                                            <p:strVal val="#ppt_y"/>
                                          </p:val>
                                        </p:tav>
                                      </p:tavLst>
                                    </p:anim>
                                  </p:childTnLst>
                                </p:cTn>
                              </p:par>
                            </p:childTnLst>
                          </p:cTn>
                        </p:par>
                        <p:par>
                          <p:cTn id="21" fill="hold">
                            <p:stCondLst>
                              <p:cond delay="2000"/>
                            </p:stCondLst>
                            <p:childTnLst>
                              <p:par>
                                <p:cTn id="22" presetID="42" presetClass="entr" presetSubtype="0"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1000"/>
                                        <p:tgtEl>
                                          <p:spTgt spid="12"/>
                                        </p:tgtEl>
                                      </p:cBhvr>
                                    </p:animEffect>
                                    <p:anim calcmode="lin" valueType="num">
                                      <p:cBhvr>
                                        <p:cTn id="25" dur="1000" fill="hold"/>
                                        <p:tgtEl>
                                          <p:spTgt spid="12"/>
                                        </p:tgtEl>
                                        <p:attrNameLst>
                                          <p:attrName>ppt_x</p:attrName>
                                        </p:attrNameLst>
                                      </p:cBhvr>
                                      <p:tavLst>
                                        <p:tav tm="0">
                                          <p:val>
                                            <p:strVal val="#ppt_x"/>
                                          </p:val>
                                        </p:tav>
                                        <p:tav tm="100000">
                                          <p:val>
                                            <p:strVal val="#ppt_x"/>
                                          </p:val>
                                        </p:tav>
                                      </p:tavLst>
                                    </p:anim>
                                    <p:anim calcmode="lin" valueType="num">
                                      <p:cBhvr>
                                        <p:cTn id="26" dur="1000" fill="hold"/>
                                        <p:tgtEl>
                                          <p:spTgt spid="12"/>
                                        </p:tgtEl>
                                        <p:attrNameLst>
                                          <p:attrName>ppt_y</p:attrName>
                                        </p:attrNameLst>
                                      </p:cBhvr>
                                      <p:tavLst>
                                        <p:tav tm="0">
                                          <p:val>
                                            <p:strVal val="#ppt_y+.1"/>
                                          </p:val>
                                        </p:tav>
                                        <p:tav tm="100000">
                                          <p:val>
                                            <p:strVal val="#ppt_y"/>
                                          </p:val>
                                        </p:tav>
                                      </p:tavLst>
                                    </p:anim>
                                  </p:childTnLst>
                                </p:cTn>
                              </p:par>
                            </p:childTnLst>
                          </p:cTn>
                        </p:par>
                        <p:par>
                          <p:cTn id="27" fill="hold">
                            <p:stCondLst>
                              <p:cond delay="3000"/>
                            </p:stCondLst>
                            <p:childTnLst>
                              <p:par>
                                <p:cTn id="28" presetID="42" presetClass="entr" presetSubtype="0" fill="hold" grpId="0" nodeType="after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1000"/>
                                        <p:tgtEl>
                                          <p:spTgt spid="14"/>
                                        </p:tgtEl>
                                      </p:cBhvr>
                                    </p:animEffect>
                                    <p:anim calcmode="lin" valueType="num">
                                      <p:cBhvr>
                                        <p:cTn id="31" dur="1000" fill="hold"/>
                                        <p:tgtEl>
                                          <p:spTgt spid="14"/>
                                        </p:tgtEl>
                                        <p:attrNameLst>
                                          <p:attrName>ppt_x</p:attrName>
                                        </p:attrNameLst>
                                      </p:cBhvr>
                                      <p:tavLst>
                                        <p:tav tm="0">
                                          <p:val>
                                            <p:strVal val="#ppt_x"/>
                                          </p:val>
                                        </p:tav>
                                        <p:tav tm="100000">
                                          <p:val>
                                            <p:strVal val="#ppt_x"/>
                                          </p:val>
                                        </p:tav>
                                      </p:tavLst>
                                    </p:anim>
                                    <p:anim calcmode="lin" valueType="num">
                                      <p:cBhvr>
                                        <p:cTn id="32" dur="1000" fill="hold"/>
                                        <p:tgtEl>
                                          <p:spTgt spid="14"/>
                                        </p:tgtEl>
                                        <p:attrNameLst>
                                          <p:attrName>ppt_y</p:attrName>
                                        </p:attrNameLst>
                                      </p:cBhvr>
                                      <p:tavLst>
                                        <p:tav tm="0">
                                          <p:val>
                                            <p:strVal val="#ppt_y+.1"/>
                                          </p:val>
                                        </p:tav>
                                        <p:tav tm="100000">
                                          <p:val>
                                            <p:strVal val="#ppt_y"/>
                                          </p:val>
                                        </p:tav>
                                      </p:tavLst>
                                    </p:anim>
                                  </p:childTnLst>
                                </p:cTn>
                              </p:par>
                            </p:childTnLst>
                          </p:cTn>
                        </p:par>
                        <p:par>
                          <p:cTn id="33" fill="hold">
                            <p:stCondLst>
                              <p:cond delay="4000"/>
                            </p:stCondLst>
                            <p:childTnLst>
                              <p:par>
                                <p:cTn id="34" presetID="42" presetClass="entr" presetSubtype="0" fill="hold" grpId="0" nodeType="after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ppt_x</p:attrName>
                                        </p:attrNameLst>
                                      </p:cBhvr>
                                      <p:tavLst>
                                        <p:tav tm="0">
                                          <p:val>
                                            <p:strVal val="#ppt_x"/>
                                          </p:val>
                                        </p:tav>
                                        <p:tav tm="100000">
                                          <p:val>
                                            <p:strVal val="#ppt_x"/>
                                          </p:val>
                                        </p:tav>
                                      </p:tavLst>
                                    </p:anim>
                                    <p:anim calcmode="lin" valueType="num">
                                      <p:cBhvr>
                                        <p:cTn id="38" dur="1000" fill="hold"/>
                                        <p:tgtEl>
                                          <p:spTgt spid="16"/>
                                        </p:tgtEl>
                                        <p:attrNameLst>
                                          <p:attrName>ppt_y</p:attrName>
                                        </p:attrNameLst>
                                      </p:cBhvr>
                                      <p:tavLst>
                                        <p:tav tm="0">
                                          <p:val>
                                            <p:strVal val="#ppt_y+.1"/>
                                          </p:val>
                                        </p:tav>
                                        <p:tav tm="100000">
                                          <p:val>
                                            <p:strVal val="#ppt_y"/>
                                          </p:val>
                                        </p:tav>
                                      </p:tavLst>
                                    </p:anim>
                                  </p:childTnLst>
                                </p:cTn>
                              </p:par>
                            </p:childTnLst>
                          </p:cTn>
                        </p:par>
                        <p:par>
                          <p:cTn id="39" fill="hold">
                            <p:stCondLst>
                              <p:cond delay="5000"/>
                            </p:stCondLst>
                            <p:childTnLst>
                              <p:par>
                                <p:cTn id="40" presetID="42" presetClass="entr" presetSubtype="0"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par>
                          <p:cTn id="45" fill="hold">
                            <p:stCondLst>
                              <p:cond delay="6000"/>
                            </p:stCondLst>
                            <p:childTnLst>
                              <p:par>
                                <p:cTn id="46" presetID="42" presetClass="entr" presetSubtype="0" fill="hold" grpId="0" nodeType="after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1000"/>
                                        <p:tgtEl>
                                          <p:spTgt spid="10"/>
                                        </p:tgtEl>
                                      </p:cBhvr>
                                    </p:animEffect>
                                    <p:anim calcmode="lin" valueType="num">
                                      <p:cBhvr>
                                        <p:cTn id="49" dur="1000" fill="hold"/>
                                        <p:tgtEl>
                                          <p:spTgt spid="10"/>
                                        </p:tgtEl>
                                        <p:attrNameLst>
                                          <p:attrName>ppt_x</p:attrName>
                                        </p:attrNameLst>
                                      </p:cBhvr>
                                      <p:tavLst>
                                        <p:tav tm="0">
                                          <p:val>
                                            <p:strVal val="#ppt_x"/>
                                          </p:val>
                                        </p:tav>
                                        <p:tav tm="100000">
                                          <p:val>
                                            <p:strVal val="#ppt_x"/>
                                          </p:val>
                                        </p:tav>
                                      </p:tavLst>
                                    </p:anim>
                                    <p:anim calcmode="lin" valueType="num">
                                      <p:cBhvr>
                                        <p:cTn id="50" dur="1000" fill="hold"/>
                                        <p:tgtEl>
                                          <p:spTgt spid="10"/>
                                        </p:tgtEl>
                                        <p:attrNameLst>
                                          <p:attrName>ppt_y</p:attrName>
                                        </p:attrNameLst>
                                      </p:cBhvr>
                                      <p:tavLst>
                                        <p:tav tm="0">
                                          <p:val>
                                            <p:strVal val="#ppt_y+.1"/>
                                          </p:val>
                                        </p:tav>
                                        <p:tav tm="100000">
                                          <p:val>
                                            <p:strVal val="#ppt_y"/>
                                          </p:val>
                                        </p:tav>
                                      </p:tavLst>
                                    </p:anim>
                                  </p:childTnLst>
                                </p:cTn>
                              </p:par>
                            </p:childTnLst>
                          </p:cTn>
                        </p:par>
                        <p:par>
                          <p:cTn id="51" fill="hold">
                            <p:stCondLst>
                              <p:cond delay="7000"/>
                            </p:stCondLst>
                            <p:childTnLst>
                              <p:par>
                                <p:cTn id="52" presetID="42" presetClass="entr" presetSubtype="0" fill="hold" grpId="0" nodeType="after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fade">
                                      <p:cBhvr>
                                        <p:cTn id="54" dur="1000"/>
                                        <p:tgtEl>
                                          <p:spTgt spid="13"/>
                                        </p:tgtEl>
                                      </p:cBhvr>
                                    </p:animEffect>
                                    <p:anim calcmode="lin" valueType="num">
                                      <p:cBhvr>
                                        <p:cTn id="55" dur="1000" fill="hold"/>
                                        <p:tgtEl>
                                          <p:spTgt spid="13"/>
                                        </p:tgtEl>
                                        <p:attrNameLst>
                                          <p:attrName>ppt_x</p:attrName>
                                        </p:attrNameLst>
                                      </p:cBhvr>
                                      <p:tavLst>
                                        <p:tav tm="0">
                                          <p:val>
                                            <p:strVal val="#ppt_x"/>
                                          </p:val>
                                        </p:tav>
                                        <p:tav tm="100000">
                                          <p:val>
                                            <p:strVal val="#ppt_x"/>
                                          </p:val>
                                        </p:tav>
                                      </p:tavLst>
                                    </p:anim>
                                    <p:anim calcmode="lin" valueType="num">
                                      <p:cBhvr>
                                        <p:cTn id="56" dur="1000" fill="hold"/>
                                        <p:tgtEl>
                                          <p:spTgt spid="13"/>
                                        </p:tgtEl>
                                        <p:attrNameLst>
                                          <p:attrName>ppt_y</p:attrName>
                                        </p:attrNameLst>
                                      </p:cBhvr>
                                      <p:tavLst>
                                        <p:tav tm="0">
                                          <p:val>
                                            <p:strVal val="#ppt_y+.1"/>
                                          </p:val>
                                        </p:tav>
                                        <p:tav tm="100000">
                                          <p:val>
                                            <p:strVal val="#ppt_y"/>
                                          </p:val>
                                        </p:tav>
                                      </p:tavLst>
                                    </p:anim>
                                  </p:childTnLst>
                                </p:cTn>
                              </p:par>
                            </p:childTnLst>
                          </p:cTn>
                        </p:par>
                        <p:par>
                          <p:cTn id="57" fill="hold">
                            <p:stCondLst>
                              <p:cond delay="8000"/>
                            </p:stCondLst>
                            <p:childTnLst>
                              <p:par>
                                <p:cTn id="58" presetID="42" presetClass="entr" presetSubtype="0" fill="hold" grpId="0" nodeType="after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fade">
                                      <p:cBhvr>
                                        <p:cTn id="60" dur="1000"/>
                                        <p:tgtEl>
                                          <p:spTgt spid="15"/>
                                        </p:tgtEl>
                                      </p:cBhvr>
                                    </p:animEffect>
                                    <p:anim calcmode="lin" valueType="num">
                                      <p:cBhvr>
                                        <p:cTn id="61" dur="1000" fill="hold"/>
                                        <p:tgtEl>
                                          <p:spTgt spid="15"/>
                                        </p:tgtEl>
                                        <p:attrNameLst>
                                          <p:attrName>ppt_x</p:attrName>
                                        </p:attrNameLst>
                                      </p:cBhvr>
                                      <p:tavLst>
                                        <p:tav tm="0">
                                          <p:val>
                                            <p:strVal val="#ppt_x"/>
                                          </p:val>
                                        </p:tav>
                                        <p:tav tm="100000">
                                          <p:val>
                                            <p:strVal val="#ppt_x"/>
                                          </p:val>
                                        </p:tav>
                                      </p:tavLst>
                                    </p:anim>
                                    <p:anim calcmode="lin" valueType="num">
                                      <p:cBhvr>
                                        <p:cTn id="62" dur="1000" fill="hold"/>
                                        <p:tgtEl>
                                          <p:spTgt spid="15"/>
                                        </p:tgtEl>
                                        <p:attrNameLst>
                                          <p:attrName>ppt_y</p:attrName>
                                        </p:attrNameLst>
                                      </p:cBhvr>
                                      <p:tavLst>
                                        <p:tav tm="0">
                                          <p:val>
                                            <p:strVal val="#ppt_y+.1"/>
                                          </p:val>
                                        </p:tav>
                                        <p:tav tm="100000">
                                          <p:val>
                                            <p:strVal val="#ppt_y"/>
                                          </p:val>
                                        </p:tav>
                                      </p:tavLst>
                                    </p:anim>
                                  </p:childTnLst>
                                </p:cTn>
                              </p:par>
                            </p:childTnLst>
                          </p:cTn>
                        </p:par>
                        <p:par>
                          <p:cTn id="63" fill="hold">
                            <p:stCondLst>
                              <p:cond delay="9000"/>
                            </p:stCondLst>
                            <p:childTnLst>
                              <p:par>
                                <p:cTn id="64" presetID="42" presetClass="entr" presetSubtype="0" fill="hold" grpId="0" nodeType="after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fade">
                                      <p:cBhvr>
                                        <p:cTn id="66" dur="1000"/>
                                        <p:tgtEl>
                                          <p:spTgt spid="17"/>
                                        </p:tgtEl>
                                      </p:cBhvr>
                                    </p:animEffect>
                                    <p:anim calcmode="lin" valueType="num">
                                      <p:cBhvr>
                                        <p:cTn id="67" dur="1000" fill="hold"/>
                                        <p:tgtEl>
                                          <p:spTgt spid="17"/>
                                        </p:tgtEl>
                                        <p:attrNameLst>
                                          <p:attrName>ppt_x</p:attrName>
                                        </p:attrNameLst>
                                      </p:cBhvr>
                                      <p:tavLst>
                                        <p:tav tm="0">
                                          <p:val>
                                            <p:strVal val="#ppt_x"/>
                                          </p:val>
                                        </p:tav>
                                        <p:tav tm="100000">
                                          <p:val>
                                            <p:strVal val="#ppt_x"/>
                                          </p:val>
                                        </p:tav>
                                      </p:tavLst>
                                    </p:anim>
                                    <p:anim calcmode="lin" valueType="num">
                                      <p:cBhvr>
                                        <p:cTn id="68" dur="1000" fill="hold"/>
                                        <p:tgtEl>
                                          <p:spTgt spid="17"/>
                                        </p:tgtEl>
                                        <p:attrNameLst>
                                          <p:attrName>ppt_y</p:attrName>
                                        </p:attrNameLst>
                                      </p:cBhvr>
                                      <p:tavLst>
                                        <p:tav tm="0">
                                          <p:val>
                                            <p:strVal val="#ppt_y+.1"/>
                                          </p:val>
                                        </p:tav>
                                        <p:tav tm="100000">
                                          <p:val>
                                            <p:strVal val="#ppt_y"/>
                                          </p:val>
                                        </p:tav>
                                      </p:tavLst>
                                    </p:anim>
                                  </p:childTnLst>
                                </p:cTn>
                              </p:par>
                            </p:childTnLst>
                          </p:cTn>
                        </p:par>
                        <p:par>
                          <p:cTn id="69" fill="hold">
                            <p:stCondLst>
                              <p:cond delay="10000"/>
                            </p:stCondLst>
                            <p:childTnLst>
                              <p:par>
                                <p:cTn id="70" presetID="42" presetClass="entr" presetSubtype="0" fill="hold" grpId="0" nodeType="after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fade">
                                      <p:cBhvr>
                                        <p:cTn id="72" dur="1000"/>
                                        <p:tgtEl>
                                          <p:spTgt spid="11"/>
                                        </p:tgtEl>
                                      </p:cBhvr>
                                    </p:animEffect>
                                    <p:anim calcmode="lin" valueType="num">
                                      <p:cBhvr>
                                        <p:cTn id="73" dur="1000" fill="hold"/>
                                        <p:tgtEl>
                                          <p:spTgt spid="11"/>
                                        </p:tgtEl>
                                        <p:attrNameLst>
                                          <p:attrName>ppt_x</p:attrName>
                                        </p:attrNameLst>
                                      </p:cBhvr>
                                      <p:tavLst>
                                        <p:tav tm="0">
                                          <p:val>
                                            <p:strVal val="#ppt_x"/>
                                          </p:val>
                                        </p:tav>
                                        <p:tav tm="100000">
                                          <p:val>
                                            <p:strVal val="#ppt_x"/>
                                          </p:val>
                                        </p:tav>
                                      </p:tavLst>
                                    </p:anim>
                                    <p:anim calcmode="lin" valueType="num">
                                      <p:cBhvr>
                                        <p:cTn id="74" dur="1000" fill="hold"/>
                                        <p:tgtEl>
                                          <p:spTgt spid="11"/>
                                        </p:tgtEl>
                                        <p:attrNameLst>
                                          <p:attrName>ppt_y</p:attrName>
                                        </p:attrNameLst>
                                      </p:cBhvr>
                                      <p:tavLst>
                                        <p:tav tm="0">
                                          <p:val>
                                            <p:strVal val="#ppt_y+.1"/>
                                          </p:val>
                                        </p:tav>
                                        <p:tav tm="100000">
                                          <p:val>
                                            <p:strVal val="#ppt_y"/>
                                          </p:val>
                                        </p:tav>
                                      </p:tavLst>
                                    </p:anim>
                                  </p:childTnLst>
                                </p:cTn>
                              </p:par>
                            </p:childTnLst>
                          </p:cTn>
                        </p:par>
                        <p:par>
                          <p:cTn id="75" fill="hold">
                            <p:stCondLst>
                              <p:cond delay="11000"/>
                            </p:stCondLst>
                            <p:childTnLst>
                              <p:par>
                                <p:cTn id="76" presetID="42" presetClass="entr" presetSubtype="0" fill="hold" grpId="0" nodeType="after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fade">
                                      <p:cBhvr>
                                        <p:cTn id="78" dur="1000"/>
                                        <p:tgtEl>
                                          <p:spTgt spid="18"/>
                                        </p:tgtEl>
                                      </p:cBhvr>
                                    </p:animEffect>
                                    <p:anim calcmode="lin" valueType="num">
                                      <p:cBhvr>
                                        <p:cTn id="79" dur="1000" fill="hold"/>
                                        <p:tgtEl>
                                          <p:spTgt spid="18"/>
                                        </p:tgtEl>
                                        <p:attrNameLst>
                                          <p:attrName>ppt_x</p:attrName>
                                        </p:attrNameLst>
                                      </p:cBhvr>
                                      <p:tavLst>
                                        <p:tav tm="0">
                                          <p:val>
                                            <p:strVal val="#ppt_x"/>
                                          </p:val>
                                        </p:tav>
                                        <p:tav tm="100000">
                                          <p:val>
                                            <p:strVal val="#ppt_x"/>
                                          </p:val>
                                        </p:tav>
                                      </p:tavLst>
                                    </p:anim>
                                    <p:anim calcmode="lin" valueType="num">
                                      <p:cBhvr>
                                        <p:cTn id="8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23"/>
                                        </p:tgtEl>
                                        <p:attrNameLst>
                                          <p:attrName>style.visibility</p:attrName>
                                        </p:attrNameLst>
                                      </p:cBhvr>
                                      <p:to>
                                        <p:strVal val="visible"/>
                                      </p:to>
                                    </p:set>
                                    <p:animEffect transition="in" filter="fade">
                                      <p:cBhvr>
                                        <p:cTn id="85" dur="500"/>
                                        <p:tgtEl>
                                          <p:spTgt spid="23"/>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wipe(left)">
                                      <p:cBhvr>
                                        <p:cTn id="9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6" name="テキスト ボックス 5"/>
          <p:cNvSpPr txBox="1"/>
          <p:nvPr/>
        </p:nvSpPr>
        <p:spPr>
          <a:xfrm>
            <a:off x="407368" y="1399616"/>
            <a:ext cx="6696744"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２けたのひき算の答えが同じ式をまとめる。</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352" y="139245"/>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角丸四角形吹き出し 25"/>
          <p:cNvSpPr/>
          <p:nvPr/>
        </p:nvSpPr>
        <p:spPr>
          <a:xfrm>
            <a:off x="1703512" y="336593"/>
            <a:ext cx="4680520" cy="644135"/>
          </a:xfrm>
          <a:prstGeom prst="wedgeRoundRectCallout">
            <a:avLst>
              <a:gd name="adj1" fmla="val -57623"/>
              <a:gd name="adj2" fmla="val 40797"/>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答えが同じ式どうしで整理してみました。</a:t>
            </a:r>
            <a:endParaRPr kumimoji="1" lang="ja-JP" altLang="en-US" sz="2000" dirty="0">
              <a:solidFill>
                <a:schemeClr val="tx1"/>
              </a:solidFill>
            </a:endParaRPr>
          </a:p>
        </p:txBody>
      </p:sp>
      <p:sp>
        <p:nvSpPr>
          <p:cNvPr id="19" name="角丸四角形吹き出し 18"/>
          <p:cNvSpPr/>
          <p:nvPr/>
        </p:nvSpPr>
        <p:spPr>
          <a:xfrm>
            <a:off x="1703512" y="4535259"/>
            <a:ext cx="4032448" cy="1211388"/>
          </a:xfrm>
          <a:prstGeom prst="wedgeRoundRectCallout">
            <a:avLst>
              <a:gd name="adj1" fmla="val -57581"/>
              <a:gd name="adj2" fmla="val 2932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2000" dirty="0" smtClean="0">
                <a:solidFill>
                  <a:schemeClr val="tx1"/>
                </a:solidFill>
              </a:rPr>
              <a:t>２けたのひき算の答えは、どの式も９の倍数　になっています。</a:t>
            </a:r>
            <a:endParaRPr kumimoji="1" lang="ja-JP" altLang="en-US" sz="2000" dirty="0">
              <a:solidFill>
                <a:schemeClr val="tx1"/>
              </a:solidFill>
            </a:endParaRPr>
          </a:p>
        </p:txBody>
      </p:sp>
      <p:sp>
        <p:nvSpPr>
          <p:cNvPr id="22" name="正方形/長方形 21"/>
          <p:cNvSpPr/>
          <p:nvPr/>
        </p:nvSpPr>
        <p:spPr>
          <a:xfrm>
            <a:off x="479376" y="21328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3" name="正方形/長方形 22"/>
          <p:cNvSpPr/>
          <p:nvPr/>
        </p:nvSpPr>
        <p:spPr>
          <a:xfrm>
            <a:off x="479376" y="27809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5" name="正方形/長方形 24"/>
          <p:cNvSpPr/>
          <p:nvPr/>
        </p:nvSpPr>
        <p:spPr>
          <a:xfrm>
            <a:off x="2423592" y="21328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7" name="正方形/長方形 26"/>
          <p:cNvSpPr/>
          <p:nvPr/>
        </p:nvSpPr>
        <p:spPr>
          <a:xfrm>
            <a:off x="2423592" y="27809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8" name="正方形/長方形 27"/>
          <p:cNvSpPr/>
          <p:nvPr/>
        </p:nvSpPr>
        <p:spPr>
          <a:xfrm>
            <a:off x="2423592" y="34290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29" name="正方形/長方形 28"/>
          <p:cNvSpPr/>
          <p:nvPr/>
        </p:nvSpPr>
        <p:spPr>
          <a:xfrm>
            <a:off x="4367808" y="21328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0" name="正方形/長方形 29"/>
          <p:cNvSpPr/>
          <p:nvPr/>
        </p:nvSpPr>
        <p:spPr>
          <a:xfrm>
            <a:off x="4367808" y="27809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1" name="正方形/長方形 30"/>
          <p:cNvSpPr/>
          <p:nvPr/>
        </p:nvSpPr>
        <p:spPr>
          <a:xfrm>
            <a:off x="6312024" y="21328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2" name="正方形/長方形 31"/>
          <p:cNvSpPr/>
          <p:nvPr/>
        </p:nvSpPr>
        <p:spPr>
          <a:xfrm>
            <a:off x="6312024" y="27809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3" name="正方形/長方形 32"/>
          <p:cNvSpPr/>
          <p:nvPr/>
        </p:nvSpPr>
        <p:spPr>
          <a:xfrm>
            <a:off x="9984632" y="21328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4" name="正方形/長方形 33"/>
          <p:cNvSpPr/>
          <p:nvPr/>
        </p:nvSpPr>
        <p:spPr>
          <a:xfrm>
            <a:off x="9984632" y="27809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35" name="正方形/長方形 34"/>
          <p:cNvSpPr/>
          <p:nvPr/>
        </p:nvSpPr>
        <p:spPr>
          <a:xfrm>
            <a:off x="9984432" y="34290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36" name="Picture 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721" y="4509120"/>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正方形/長方形 1"/>
          <p:cNvSpPr/>
          <p:nvPr/>
        </p:nvSpPr>
        <p:spPr>
          <a:xfrm>
            <a:off x="1775648" y="5134580"/>
            <a:ext cx="115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7" name="Picture 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0800600" y="4912812"/>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角丸四角形吹き出し 37"/>
          <p:cNvSpPr/>
          <p:nvPr/>
        </p:nvSpPr>
        <p:spPr>
          <a:xfrm>
            <a:off x="6276214" y="4912812"/>
            <a:ext cx="4524552" cy="1409899"/>
          </a:xfrm>
          <a:prstGeom prst="wedgeRoundRectCallout">
            <a:avLst>
              <a:gd name="adj1" fmla="val 55058"/>
              <a:gd name="adj2" fmla="val 2728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そのほかにも、「７２－２７＝４５」、</a:t>
            </a:r>
            <a:endParaRPr kumimoji="1" lang="en-US" altLang="ja-JP" sz="2000" dirty="0" smtClean="0">
              <a:solidFill>
                <a:schemeClr val="tx1"/>
              </a:solidFill>
            </a:endParaRPr>
          </a:p>
          <a:p>
            <a:r>
              <a:rPr kumimoji="1" lang="ja-JP" altLang="en-US" sz="2000" dirty="0" smtClean="0">
                <a:solidFill>
                  <a:schemeClr val="tx1"/>
                </a:solidFill>
              </a:rPr>
              <a:t>「８１－１８＝６３」、「９１－１９＝７２」</a:t>
            </a:r>
            <a:endParaRPr kumimoji="1" lang="en-US" altLang="ja-JP" sz="2000" dirty="0" smtClean="0">
              <a:solidFill>
                <a:schemeClr val="tx1"/>
              </a:solidFill>
            </a:endParaRPr>
          </a:p>
          <a:p>
            <a:r>
              <a:rPr kumimoji="1" lang="ja-JP" altLang="en-US" sz="2000" dirty="0" smtClean="0">
                <a:solidFill>
                  <a:schemeClr val="tx1"/>
                </a:solidFill>
              </a:rPr>
              <a:t>となるように、２けたのひき算の答えは９の倍数　になっています。</a:t>
            </a:r>
            <a:endParaRPr kumimoji="1" lang="ja-JP" altLang="en-US" sz="2000" dirty="0">
              <a:solidFill>
                <a:schemeClr val="tx1"/>
              </a:solidFill>
            </a:endParaRPr>
          </a:p>
        </p:txBody>
      </p:sp>
      <p:sp>
        <p:nvSpPr>
          <p:cNvPr id="39" name="正方形/長方形 38"/>
          <p:cNvSpPr/>
          <p:nvPr/>
        </p:nvSpPr>
        <p:spPr>
          <a:xfrm>
            <a:off x="6354582" y="5917748"/>
            <a:ext cx="115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6319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left)">
                                      <p:cBhvr>
                                        <p:cTn id="11" dur="500"/>
                                        <p:tgtEl>
                                          <p:spTgt spid="2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left)">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42" presetClass="entr" presetSubtype="0" fill="hold" grpId="0" nodeType="after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1000"/>
                                        <p:tgtEl>
                                          <p:spTgt spid="23"/>
                                        </p:tgtEl>
                                      </p:cBhvr>
                                    </p:animEffect>
                                    <p:anim calcmode="lin" valueType="num">
                                      <p:cBhvr>
                                        <p:cTn id="28" dur="1000" fill="hold"/>
                                        <p:tgtEl>
                                          <p:spTgt spid="23"/>
                                        </p:tgtEl>
                                        <p:attrNameLst>
                                          <p:attrName>ppt_x</p:attrName>
                                        </p:attrNameLst>
                                      </p:cBhvr>
                                      <p:tavLst>
                                        <p:tav tm="0">
                                          <p:val>
                                            <p:strVal val="#ppt_x"/>
                                          </p:val>
                                        </p:tav>
                                        <p:tav tm="100000">
                                          <p:val>
                                            <p:strVal val="#ppt_x"/>
                                          </p:val>
                                        </p:tav>
                                      </p:tavLst>
                                    </p:anim>
                                    <p:anim calcmode="lin" valueType="num">
                                      <p:cBhvr>
                                        <p:cTn id="29" dur="1000" fill="hold"/>
                                        <p:tgtEl>
                                          <p:spTgt spid="23"/>
                                        </p:tgtEl>
                                        <p:attrNameLst>
                                          <p:attrName>ppt_y</p:attrName>
                                        </p:attrNameLst>
                                      </p:cBhvr>
                                      <p:tavLst>
                                        <p:tav tm="0">
                                          <p:val>
                                            <p:strVal val="#ppt_y+.1"/>
                                          </p:val>
                                        </p:tav>
                                        <p:tav tm="100000">
                                          <p:val>
                                            <p:strVal val="#ppt_y"/>
                                          </p:val>
                                        </p:tav>
                                      </p:tavLst>
                                    </p:anim>
                                  </p:childTnLst>
                                </p:cTn>
                              </p:par>
                            </p:childTnLst>
                          </p:cTn>
                        </p:par>
                        <p:par>
                          <p:cTn id="30" fill="hold">
                            <p:stCondLst>
                              <p:cond delay="2000"/>
                            </p:stCondLst>
                            <p:childTnLst>
                              <p:par>
                                <p:cTn id="31" presetID="42" presetClass="entr" presetSubtype="0" fill="hold" grpId="0" nodeType="after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fade">
                                      <p:cBhvr>
                                        <p:cTn id="33" dur="1000"/>
                                        <p:tgtEl>
                                          <p:spTgt spid="25"/>
                                        </p:tgtEl>
                                      </p:cBhvr>
                                    </p:animEffect>
                                    <p:anim calcmode="lin" valueType="num">
                                      <p:cBhvr>
                                        <p:cTn id="34" dur="1000" fill="hold"/>
                                        <p:tgtEl>
                                          <p:spTgt spid="25"/>
                                        </p:tgtEl>
                                        <p:attrNameLst>
                                          <p:attrName>ppt_x</p:attrName>
                                        </p:attrNameLst>
                                      </p:cBhvr>
                                      <p:tavLst>
                                        <p:tav tm="0">
                                          <p:val>
                                            <p:strVal val="#ppt_x"/>
                                          </p:val>
                                        </p:tav>
                                        <p:tav tm="100000">
                                          <p:val>
                                            <p:strVal val="#ppt_x"/>
                                          </p:val>
                                        </p:tav>
                                      </p:tavLst>
                                    </p:anim>
                                    <p:anim calcmode="lin" valueType="num">
                                      <p:cBhvr>
                                        <p:cTn id="35" dur="1000" fill="hold"/>
                                        <p:tgtEl>
                                          <p:spTgt spid="25"/>
                                        </p:tgtEl>
                                        <p:attrNameLst>
                                          <p:attrName>ppt_y</p:attrName>
                                        </p:attrNameLst>
                                      </p:cBhvr>
                                      <p:tavLst>
                                        <p:tav tm="0">
                                          <p:val>
                                            <p:strVal val="#ppt_y+.1"/>
                                          </p:val>
                                        </p:tav>
                                        <p:tav tm="100000">
                                          <p:val>
                                            <p:strVal val="#ppt_y"/>
                                          </p:val>
                                        </p:tav>
                                      </p:tavLst>
                                    </p:anim>
                                  </p:childTnLst>
                                </p:cTn>
                              </p:par>
                            </p:childTnLst>
                          </p:cTn>
                        </p:par>
                        <p:par>
                          <p:cTn id="36" fill="hold">
                            <p:stCondLst>
                              <p:cond delay="3000"/>
                            </p:stCondLst>
                            <p:childTnLst>
                              <p:par>
                                <p:cTn id="37" presetID="42" presetClass="entr" presetSubtype="0" fill="hold" grpId="0" nodeType="after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fade">
                                      <p:cBhvr>
                                        <p:cTn id="39" dur="1000"/>
                                        <p:tgtEl>
                                          <p:spTgt spid="27"/>
                                        </p:tgtEl>
                                      </p:cBhvr>
                                    </p:animEffect>
                                    <p:anim calcmode="lin" valueType="num">
                                      <p:cBhvr>
                                        <p:cTn id="40" dur="1000" fill="hold"/>
                                        <p:tgtEl>
                                          <p:spTgt spid="27"/>
                                        </p:tgtEl>
                                        <p:attrNameLst>
                                          <p:attrName>ppt_x</p:attrName>
                                        </p:attrNameLst>
                                      </p:cBhvr>
                                      <p:tavLst>
                                        <p:tav tm="0">
                                          <p:val>
                                            <p:strVal val="#ppt_x"/>
                                          </p:val>
                                        </p:tav>
                                        <p:tav tm="100000">
                                          <p:val>
                                            <p:strVal val="#ppt_x"/>
                                          </p:val>
                                        </p:tav>
                                      </p:tavLst>
                                    </p:anim>
                                    <p:anim calcmode="lin" valueType="num">
                                      <p:cBhvr>
                                        <p:cTn id="41" dur="1000" fill="hold"/>
                                        <p:tgtEl>
                                          <p:spTgt spid="27"/>
                                        </p:tgtEl>
                                        <p:attrNameLst>
                                          <p:attrName>ppt_y</p:attrName>
                                        </p:attrNameLst>
                                      </p:cBhvr>
                                      <p:tavLst>
                                        <p:tav tm="0">
                                          <p:val>
                                            <p:strVal val="#ppt_y+.1"/>
                                          </p:val>
                                        </p:tav>
                                        <p:tav tm="100000">
                                          <p:val>
                                            <p:strVal val="#ppt_y"/>
                                          </p:val>
                                        </p:tav>
                                      </p:tavLst>
                                    </p:anim>
                                  </p:childTnLst>
                                </p:cTn>
                              </p:par>
                            </p:childTnLst>
                          </p:cTn>
                        </p:par>
                        <p:par>
                          <p:cTn id="42" fill="hold">
                            <p:stCondLst>
                              <p:cond delay="4000"/>
                            </p:stCondLst>
                            <p:childTnLst>
                              <p:par>
                                <p:cTn id="43" presetID="42" presetClass="entr" presetSubtype="0" fill="hold" grpId="0" nodeType="after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1000"/>
                                        <p:tgtEl>
                                          <p:spTgt spid="28"/>
                                        </p:tgtEl>
                                      </p:cBhvr>
                                    </p:animEffect>
                                    <p:anim calcmode="lin" valueType="num">
                                      <p:cBhvr>
                                        <p:cTn id="46" dur="1000" fill="hold"/>
                                        <p:tgtEl>
                                          <p:spTgt spid="28"/>
                                        </p:tgtEl>
                                        <p:attrNameLst>
                                          <p:attrName>ppt_x</p:attrName>
                                        </p:attrNameLst>
                                      </p:cBhvr>
                                      <p:tavLst>
                                        <p:tav tm="0">
                                          <p:val>
                                            <p:strVal val="#ppt_x"/>
                                          </p:val>
                                        </p:tav>
                                        <p:tav tm="100000">
                                          <p:val>
                                            <p:strVal val="#ppt_x"/>
                                          </p:val>
                                        </p:tav>
                                      </p:tavLst>
                                    </p:anim>
                                    <p:anim calcmode="lin" valueType="num">
                                      <p:cBhvr>
                                        <p:cTn id="47" dur="1000" fill="hold"/>
                                        <p:tgtEl>
                                          <p:spTgt spid="28"/>
                                        </p:tgtEl>
                                        <p:attrNameLst>
                                          <p:attrName>ppt_y</p:attrName>
                                        </p:attrNameLst>
                                      </p:cBhvr>
                                      <p:tavLst>
                                        <p:tav tm="0">
                                          <p:val>
                                            <p:strVal val="#ppt_y+.1"/>
                                          </p:val>
                                        </p:tav>
                                        <p:tav tm="100000">
                                          <p:val>
                                            <p:strVal val="#ppt_y"/>
                                          </p:val>
                                        </p:tav>
                                      </p:tavLst>
                                    </p:anim>
                                  </p:childTnLst>
                                </p:cTn>
                              </p:par>
                            </p:childTnLst>
                          </p:cTn>
                        </p:par>
                        <p:par>
                          <p:cTn id="48" fill="hold">
                            <p:stCondLst>
                              <p:cond delay="5000"/>
                            </p:stCondLst>
                            <p:childTnLst>
                              <p:par>
                                <p:cTn id="49" presetID="42" presetClass="entr" presetSubtype="0" fill="hold" grpId="0" nodeType="after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1000"/>
                                        <p:tgtEl>
                                          <p:spTgt spid="29"/>
                                        </p:tgtEl>
                                      </p:cBhvr>
                                    </p:animEffect>
                                    <p:anim calcmode="lin" valueType="num">
                                      <p:cBhvr>
                                        <p:cTn id="52" dur="1000" fill="hold"/>
                                        <p:tgtEl>
                                          <p:spTgt spid="29"/>
                                        </p:tgtEl>
                                        <p:attrNameLst>
                                          <p:attrName>ppt_x</p:attrName>
                                        </p:attrNameLst>
                                      </p:cBhvr>
                                      <p:tavLst>
                                        <p:tav tm="0">
                                          <p:val>
                                            <p:strVal val="#ppt_x"/>
                                          </p:val>
                                        </p:tav>
                                        <p:tav tm="100000">
                                          <p:val>
                                            <p:strVal val="#ppt_x"/>
                                          </p:val>
                                        </p:tav>
                                      </p:tavLst>
                                    </p:anim>
                                    <p:anim calcmode="lin" valueType="num">
                                      <p:cBhvr>
                                        <p:cTn id="53" dur="1000" fill="hold"/>
                                        <p:tgtEl>
                                          <p:spTgt spid="29"/>
                                        </p:tgtEl>
                                        <p:attrNameLst>
                                          <p:attrName>ppt_y</p:attrName>
                                        </p:attrNameLst>
                                      </p:cBhvr>
                                      <p:tavLst>
                                        <p:tav tm="0">
                                          <p:val>
                                            <p:strVal val="#ppt_y+.1"/>
                                          </p:val>
                                        </p:tav>
                                        <p:tav tm="100000">
                                          <p:val>
                                            <p:strVal val="#ppt_y"/>
                                          </p:val>
                                        </p:tav>
                                      </p:tavLst>
                                    </p:anim>
                                  </p:childTnLst>
                                </p:cTn>
                              </p:par>
                            </p:childTnLst>
                          </p:cTn>
                        </p:par>
                        <p:par>
                          <p:cTn id="54" fill="hold">
                            <p:stCondLst>
                              <p:cond delay="6000"/>
                            </p:stCondLst>
                            <p:childTnLst>
                              <p:par>
                                <p:cTn id="55" presetID="42" presetClass="entr" presetSubtype="0" fill="hold" grpId="0" nodeType="after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1000"/>
                                        <p:tgtEl>
                                          <p:spTgt spid="30"/>
                                        </p:tgtEl>
                                      </p:cBhvr>
                                    </p:animEffect>
                                    <p:anim calcmode="lin" valueType="num">
                                      <p:cBhvr>
                                        <p:cTn id="58" dur="1000" fill="hold"/>
                                        <p:tgtEl>
                                          <p:spTgt spid="30"/>
                                        </p:tgtEl>
                                        <p:attrNameLst>
                                          <p:attrName>ppt_x</p:attrName>
                                        </p:attrNameLst>
                                      </p:cBhvr>
                                      <p:tavLst>
                                        <p:tav tm="0">
                                          <p:val>
                                            <p:strVal val="#ppt_x"/>
                                          </p:val>
                                        </p:tav>
                                        <p:tav tm="100000">
                                          <p:val>
                                            <p:strVal val="#ppt_x"/>
                                          </p:val>
                                        </p:tav>
                                      </p:tavLst>
                                    </p:anim>
                                    <p:anim calcmode="lin" valueType="num">
                                      <p:cBhvr>
                                        <p:cTn id="59" dur="1000" fill="hold"/>
                                        <p:tgtEl>
                                          <p:spTgt spid="30"/>
                                        </p:tgtEl>
                                        <p:attrNameLst>
                                          <p:attrName>ppt_y</p:attrName>
                                        </p:attrNameLst>
                                      </p:cBhvr>
                                      <p:tavLst>
                                        <p:tav tm="0">
                                          <p:val>
                                            <p:strVal val="#ppt_y+.1"/>
                                          </p:val>
                                        </p:tav>
                                        <p:tav tm="100000">
                                          <p:val>
                                            <p:strVal val="#ppt_y"/>
                                          </p:val>
                                        </p:tav>
                                      </p:tavLst>
                                    </p:anim>
                                  </p:childTnLst>
                                </p:cTn>
                              </p:par>
                            </p:childTnLst>
                          </p:cTn>
                        </p:par>
                        <p:par>
                          <p:cTn id="60" fill="hold">
                            <p:stCondLst>
                              <p:cond delay="7000"/>
                            </p:stCondLst>
                            <p:childTnLst>
                              <p:par>
                                <p:cTn id="61" presetID="42" presetClass="entr" presetSubtype="0" fill="hold" grpId="0" nodeType="afterEffect">
                                  <p:stCondLst>
                                    <p:cond delay="0"/>
                                  </p:stCondLst>
                                  <p:childTnLst>
                                    <p:set>
                                      <p:cBhvr>
                                        <p:cTn id="62" dur="1" fill="hold">
                                          <p:stCondLst>
                                            <p:cond delay="0"/>
                                          </p:stCondLst>
                                        </p:cTn>
                                        <p:tgtEl>
                                          <p:spTgt spid="31"/>
                                        </p:tgtEl>
                                        <p:attrNameLst>
                                          <p:attrName>style.visibility</p:attrName>
                                        </p:attrNameLst>
                                      </p:cBhvr>
                                      <p:to>
                                        <p:strVal val="visible"/>
                                      </p:to>
                                    </p:set>
                                    <p:animEffect transition="in" filter="fade">
                                      <p:cBhvr>
                                        <p:cTn id="63" dur="1000"/>
                                        <p:tgtEl>
                                          <p:spTgt spid="31"/>
                                        </p:tgtEl>
                                      </p:cBhvr>
                                    </p:animEffect>
                                    <p:anim calcmode="lin" valueType="num">
                                      <p:cBhvr>
                                        <p:cTn id="64" dur="1000" fill="hold"/>
                                        <p:tgtEl>
                                          <p:spTgt spid="31"/>
                                        </p:tgtEl>
                                        <p:attrNameLst>
                                          <p:attrName>ppt_x</p:attrName>
                                        </p:attrNameLst>
                                      </p:cBhvr>
                                      <p:tavLst>
                                        <p:tav tm="0">
                                          <p:val>
                                            <p:strVal val="#ppt_x"/>
                                          </p:val>
                                        </p:tav>
                                        <p:tav tm="100000">
                                          <p:val>
                                            <p:strVal val="#ppt_x"/>
                                          </p:val>
                                        </p:tav>
                                      </p:tavLst>
                                    </p:anim>
                                    <p:anim calcmode="lin" valueType="num">
                                      <p:cBhvr>
                                        <p:cTn id="65" dur="1000" fill="hold"/>
                                        <p:tgtEl>
                                          <p:spTgt spid="31"/>
                                        </p:tgtEl>
                                        <p:attrNameLst>
                                          <p:attrName>ppt_y</p:attrName>
                                        </p:attrNameLst>
                                      </p:cBhvr>
                                      <p:tavLst>
                                        <p:tav tm="0">
                                          <p:val>
                                            <p:strVal val="#ppt_y+.1"/>
                                          </p:val>
                                        </p:tav>
                                        <p:tav tm="100000">
                                          <p:val>
                                            <p:strVal val="#ppt_y"/>
                                          </p:val>
                                        </p:tav>
                                      </p:tavLst>
                                    </p:anim>
                                  </p:childTnLst>
                                </p:cTn>
                              </p:par>
                            </p:childTnLst>
                          </p:cTn>
                        </p:par>
                        <p:par>
                          <p:cTn id="66" fill="hold">
                            <p:stCondLst>
                              <p:cond delay="8000"/>
                            </p:stCondLst>
                            <p:childTnLst>
                              <p:par>
                                <p:cTn id="67" presetID="42" presetClass="entr" presetSubtype="0" fill="hold" grpId="0" nodeType="after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fade">
                                      <p:cBhvr>
                                        <p:cTn id="69" dur="1000"/>
                                        <p:tgtEl>
                                          <p:spTgt spid="32"/>
                                        </p:tgtEl>
                                      </p:cBhvr>
                                    </p:animEffect>
                                    <p:anim calcmode="lin" valueType="num">
                                      <p:cBhvr>
                                        <p:cTn id="70" dur="1000" fill="hold"/>
                                        <p:tgtEl>
                                          <p:spTgt spid="32"/>
                                        </p:tgtEl>
                                        <p:attrNameLst>
                                          <p:attrName>ppt_x</p:attrName>
                                        </p:attrNameLst>
                                      </p:cBhvr>
                                      <p:tavLst>
                                        <p:tav tm="0">
                                          <p:val>
                                            <p:strVal val="#ppt_x"/>
                                          </p:val>
                                        </p:tav>
                                        <p:tav tm="100000">
                                          <p:val>
                                            <p:strVal val="#ppt_x"/>
                                          </p:val>
                                        </p:tav>
                                      </p:tavLst>
                                    </p:anim>
                                    <p:anim calcmode="lin" valueType="num">
                                      <p:cBhvr>
                                        <p:cTn id="71" dur="1000" fill="hold"/>
                                        <p:tgtEl>
                                          <p:spTgt spid="32"/>
                                        </p:tgtEl>
                                        <p:attrNameLst>
                                          <p:attrName>ppt_y</p:attrName>
                                        </p:attrNameLst>
                                      </p:cBhvr>
                                      <p:tavLst>
                                        <p:tav tm="0">
                                          <p:val>
                                            <p:strVal val="#ppt_y+.1"/>
                                          </p:val>
                                        </p:tav>
                                        <p:tav tm="100000">
                                          <p:val>
                                            <p:strVal val="#ppt_y"/>
                                          </p:val>
                                        </p:tav>
                                      </p:tavLst>
                                    </p:anim>
                                  </p:childTnLst>
                                </p:cTn>
                              </p:par>
                            </p:childTnLst>
                          </p:cTn>
                        </p:par>
                        <p:par>
                          <p:cTn id="72" fill="hold">
                            <p:stCondLst>
                              <p:cond delay="9000"/>
                            </p:stCondLst>
                            <p:childTnLst>
                              <p:par>
                                <p:cTn id="73" presetID="42" presetClass="entr" presetSubtype="0" fill="hold" grpId="0" nodeType="after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fade">
                                      <p:cBhvr>
                                        <p:cTn id="75" dur="1000"/>
                                        <p:tgtEl>
                                          <p:spTgt spid="33"/>
                                        </p:tgtEl>
                                      </p:cBhvr>
                                    </p:animEffect>
                                    <p:anim calcmode="lin" valueType="num">
                                      <p:cBhvr>
                                        <p:cTn id="76" dur="1000" fill="hold"/>
                                        <p:tgtEl>
                                          <p:spTgt spid="33"/>
                                        </p:tgtEl>
                                        <p:attrNameLst>
                                          <p:attrName>ppt_x</p:attrName>
                                        </p:attrNameLst>
                                      </p:cBhvr>
                                      <p:tavLst>
                                        <p:tav tm="0">
                                          <p:val>
                                            <p:strVal val="#ppt_x"/>
                                          </p:val>
                                        </p:tav>
                                        <p:tav tm="100000">
                                          <p:val>
                                            <p:strVal val="#ppt_x"/>
                                          </p:val>
                                        </p:tav>
                                      </p:tavLst>
                                    </p:anim>
                                    <p:anim calcmode="lin" valueType="num">
                                      <p:cBhvr>
                                        <p:cTn id="77" dur="1000" fill="hold"/>
                                        <p:tgtEl>
                                          <p:spTgt spid="33"/>
                                        </p:tgtEl>
                                        <p:attrNameLst>
                                          <p:attrName>ppt_y</p:attrName>
                                        </p:attrNameLst>
                                      </p:cBhvr>
                                      <p:tavLst>
                                        <p:tav tm="0">
                                          <p:val>
                                            <p:strVal val="#ppt_y+.1"/>
                                          </p:val>
                                        </p:tav>
                                        <p:tav tm="100000">
                                          <p:val>
                                            <p:strVal val="#ppt_y"/>
                                          </p:val>
                                        </p:tav>
                                      </p:tavLst>
                                    </p:anim>
                                  </p:childTnLst>
                                </p:cTn>
                              </p:par>
                            </p:childTnLst>
                          </p:cTn>
                        </p:par>
                        <p:par>
                          <p:cTn id="78" fill="hold">
                            <p:stCondLst>
                              <p:cond delay="10000"/>
                            </p:stCondLst>
                            <p:childTnLst>
                              <p:par>
                                <p:cTn id="79" presetID="42" presetClass="entr" presetSubtype="0" fill="hold" grpId="0" nodeType="after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fade">
                                      <p:cBhvr>
                                        <p:cTn id="81" dur="1000"/>
                                        <p:tgtEl>
                                          <p:spTgt spid="34"/>
                                        </p:tgtEl>
                                      </p:cBhvr>
                                    </p:animEffect>
                                    <p:anim calcmode="lin" valueType="num">
                                      <p:cBhvr>
                                        <p:cTn id="82" dur="1000" fill="hold"/>
                                        <p:tgtEl>
                                          <p:spTgt spid="34"/>
                                        </p:tgtEl>
                                        <p:attrNameLst>
                                          <p:attrName>ppt_x</p:attrName>
                                        </p:attrNameLst>
                                      </p:cBhvr>
                                      <p:tavLst>
                                        <p:tav tm="0">
                                          <p:val>
                                            <p:strVal val="#ppt_x"/>
                                          </p:val>
                                        </p:tav>
                                        <p:tav tm="100000">
                                          <p:val>
                                            <p:strVal val="#ppt_x"/>
                                          </p:val>
                                        </p:tav>
                                      </p:tavLst>
                                    </p:anim>
                                    <p:anim calcmode="lin" valueType="num">
                                      <p:cBhvr>
                                        <p:cTn id="83" dur="1000" fill="hold"/>
                                        <p:tgtEl>
                                          <p:spTgt spid="34"/>
                                        </p:tgtEl>
                                        <p:attrNameLst>
                                          <p:attrName>ppt_y</p:attrName>
                                        </p:attrNameLst>
                                      </p:cBhvr>
                                      <p:tavLst>
                                        <p:tav tm="0">
                                          <p:val>
                                            <p:strVal val="#ppt_y+.1"/>
                                          </p:val>
                                        </p:tav>
                                        <p:tav tm="100000">
                                          <p:val>
                                            <p:strVal val="#ppt_y"/>
                                          </p:val>
                                        </p:tav>
                                      </p:tavLst>
                                    </p:anim>
                                  </p:childTnLst>
                                </p:cTn>
                              </p:par>
                            </p:childTnLst>
                          </p:cTn>
                        </p:par>
                        <p:par>
                          <p:cTn id="84" fill="hold">
                            <p:stCondLst>
                              <p:cond delay="11000"/>
                            </p:stCondLst>
                            <p:childTnLst>
                              <p:par>
                                <p:cTn id="85" presetID="42" presetClass="entr" presetSubtype="0" fill="hold" grpId="0" nodeType="afterEffect">
                                  <p:stCondLst>
                                    <p:cond delay="0"/>
                                  </p:stCondLst>
                                  <p:childTnLst>
                                    <p:set>
                                      <p:cBhvr>
                                        <p:cTn id="86" dur="1" fill="hold">
                                          <p:stCondLst>
                                            <p:cond delay="0"/>
                                          </p:stCondLst>
                                        </p:cTn>
                                        <p:tgtEl>
                                          <p:spTgt spid="35"/>
                                        </p:tgtEl>
                                        <p:attrNameLst>
                                          <p:attrName>style.visibility</p:attrName>
                                        </p:attrNameLst>
                                      </p:cBhvr>
                                      <p:to>
                                        <p:strVal val="visible"/>
                                      </p:to>
                                    </p:set>
                                    <p:animEffect transition="in" filter="fade">
                                      <p:cBhvr>
                                        <p:cTn id="87" dur="1000"/>
                                        <p:tgtEl>
                                          <p:spTgt spid="35"/>
                                        </p:tgtEl>
                                      </p:cBhvr>
                                    </p:animEffect>
                                    <p:anim calcmode="lin" valueType="num">
                                      <p:cBhvr>
                                        <p:cTn id="88" dur="1000" fill="hold"/>
                                        <p:tgtEl>
                                          <p:spTgt spid="35"/>
                                        </p:tgtEl>
                                        <p:attrNameLst>
                                          <p:attrName>ppt_x</p:attrName>
                                        </p:attrNameLst>
                                      </p:cBhvr>
                                      <p:tavLst>
                                        <p:tav tm="0">
                                          <p:val>
                                            <p:strVal val="#ppt_x"/>
                                          </p:val>
                                        </p:tav>
                                        <p:tav tm="100000">
                                          <p:val>
                                            <p:strVal val="#ppt_x"/>
                                          </p:val>
                                        </p:tav>
                                      </p:tavLst>
                                    </p:anim>
                                    <p:anim calcmode="lin" valueType="num">
                                      <p:cBhvr>
                                        <p:cTn id="89"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36"/>
                                        </p:tgtEl>
                                        <p:attrNameLst>
                                          <p:attrName>style.visibility</p:attrName>
                                        </p:attrNameLst>
                                      </p:cBhvr>
                                      <p:to>
                                        <p:strVal val="visible"/>
                                      </p:to>
                                    </p:set>
                                    <p:animEffect transition="in" filter="fade">
                                      <p:cBhvr>
                                        <p:cTn id="94" dur="500"/>
                                        <p:tgtEl>
                                          <p:spTgt spid="36"/>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19"/>
                                        </p:tgtEl>
                                        <p:attrNameLst>
                                          <p:attrName>style.visibility</p:attrName>
                                        </p:attrNameLst>
                                      </p:cBhvr>
                                      <p:to>
                                        <p:strVal val="visible"/>
                                      </p:to>
                                    </p:set>
                                    <p:animEffect transition="in" filter="wipe(left)">
                                      <p:cBhvr>
                                        <p:cTn id="99" dur="500"/>
                                        <p:tgtEl>
                                          <p:spTgt spid="19"/>
                                        </p:tgtEl>
                                      </p:cBhvr>
                                    </p:animEffect>
                                  </p:childTnLst>
                                </p:cTn>
                              </p:par>
                              <p:par>
                                <p:cTn id="100" presetID="22" presetClass="entr" presetSubtype="8" fill="hold" grpId="0" nodeType="withEffect">
                                  <p:stCondLst>
                                    <p:cond delay="0"/>
                                  </p:stCondLst>
                                  <p:childTnLst>
                                    <p:set>
                                      <p:cBhvr>
                                        <p:cTn id="101" dur="1" fill="hold">
                                          <p:stCondLst>
                                            <p:cond delay="0"/>
                                          </p:stCondLst>
                                        </p:cTn>
                                        <p:tgtEl>
                                          <p:spTgt spid="2"/>
                                        </p:tgtEl>
                                        <p:attrNameLst>
                                          <p:attrName>style.visibility</p:attrName>
                                        </p:attrNameLst>
                                      </p:cBhvr>
                                      <p:to>
                                        <p:strVal val="visible"/>
                                      </p:to>
                                    </p:set>
                                    <p:animEffect transition="in" filter="wipe(left)">
                                      <p:cBhvr>
                                        <p:cTn id="102" dur="500"/>
                                        <p:tgtEl>
                                          <p:spTgt spid="2"/>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xit" presetSubtype="8" fill="hold" grpId="1" nodeType="clickEffect">
                                  <p:stCondLst>
                                    <p:cond delay="0"/>
                                  </p:stCondLst>
                                  <p:childTnLst>
                                    <p:animEffect transition="out" filter="wipe(left)">
                                      <p:cBhvr>
                                        <p:cTn id="106" dur="500"/>
                                        <p:tgtEl>
                                          <p:spTgt spid="2"/>
                                        </p:tgtEl>
                                      </p:cBhvr>
                                    </p:animEffect>
                                    <p:set>
                                      <p:cBhvr>
                                        <p:cTn id="107" dur="1" fill="hold">
                                          <p:stCondLst>
                                            <p:cond delay="499"/>
                                          </p:stCondLst>
                                        </p:cTn>
                                        <p:tgtEl>
                                          <p:spTgt spid="2"/>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37"/>
                                        </p:tgtEl>
                                        <p:attrNameLst>
                                          <p:attrName>style.visibility</p:attrName>
                                        </p:attrNameLst>
                                      </p:cBhvr>
                                      <p:to>
                                        <p:strVal val="visible"/>
                                      </p:to>
                                    </p:set>
                                    <p:animEffect transition="in" filter="fade">
                                      <p:cBhvr>
                                        <p:cTn id="112" dur="500"/>
                                        <p:tgtEl>
                                          <p:spTgt spid="37"/>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8" fill="hold" grpId="0" nodeType="clickEffect">
                                  <p:stCondLst>
                                    <p:cond delay="0"/>
                                  </p:stCondLst>
                                  <p:childTnLst>
                                    <p:set>
                                      <p:cBhvr>
                                        <p:cTn id="116" dur="1" fill="hold">
                                          <p:stCondLst>
                                            <p:cond delay="0"/>
                                          </p:stCondLst>
                                        </p:cTn>
                                        <p:tgtEl>
                                          <p:spTgt spid="38"/>
                                        </p:tgtEl>
                                        <p:attrNameLst>
                                          <p:attrName>style.visibility</p:attrName>
                                        </p:attrNameLst>
                                      </p:cBhvr>
                                      <p:to>
                                        <p:strVal val="visible"/>
                                      </p:to>
                                    </p:set>
                                    <p:animEffect transition="in" filter="wipe(left)">
                                      <p:cBhvr>
                                        <p:cTn id="117" dur="500"/>
                                        <p:tgtEl>
                                          <p:spTgt spid="38"/>
                                        </p:tgtEl>
                                      </p:cBhvr>
                                    </p:animEffect>
                                  </p:childTnLst>
                                </p:cTn>
                              </p:par>
                              <p:par>
                                <p:cTn id="118" presetID="22" presetClass="entr" presetSubtype="8" fill="hold" grpId="0" nodeType="withEffect">
                                  <p:stCondLst>
                                    <p:cond delay="0"/>
                                  </p:stCondLst>
                                  <p:childTnLst>
                                    <p:set>
                                      <p:cBhvr>
                                        <p:cTn id="119" dur="1" fill="hold">
                                          <p:stCondLst>
                                            <p:cond delay="0"/>
                                          </p:stCondLst>
                                        </p:cTn>
                                        <p:tgtEl>
                                          <p:spTgt spid="39"/>
                                        </p:tgtEl>
                                        <p:attrNameLst>
                                          <p:attrName>style.visibility</p:attrName>
                                        </p:attrNameLst>
                                      </p:cBhvr>
                                      <p:to>
                                        <p:strVal val="visible"/>
                                      </p:to>
                                    </p:set>
                                    <p:animEffect transition="in" filter="wipe(left)">
                                      <p:cBhvr>
                                        <p:cTn id="120" dur="500"/>
                                        <p:tgtEl>
                                          <p:spTgt spid="39"/>
                                        </p:tgtEl>
                                      </p:cBhvr>
                                    </p:animEffect>
                                  </p:childTnLst>
                                </p:cTn>
                              </p:par>
                            </p:childTnLst>
                          </p:cTn>
                        </p:par>
                      </p:childTnLst>
                    </p:cTn>
                  </p:par>
                  <p:par>
                    <p:cTn id="121" fill="hold">
                      <p:stCondLst>
                        <p:cond delay="indefinite"/>
                      </p:stCondLst>
                      <p:childTnLst>
                        <p:par>
                          <p:cTn id="122" fill="hold">
                            <p:stCondLst>
                              <p:cond delay="0"/>
                            </p:stCondLst>
                            <p:childTnLst>
                              <p:par>
                                <p:cTn id="123" presetID="22" presetClass="exit" presetSubtype="8" fill="hold" grpId="1" nodeType="clickEffect">
                                  <p:stCondLst>
                                    <p:cond delay="0"/>
                                  </p:stCondLst>
                                  <p:childTnLst>
                                    <p:animEffect transition="out" filter="wipe(left)">
                                      <p:cBhvr>
                                        <p:cTn id="124" dur="500"/>
                                        <p:tgtEl>
                                          <p:spTgt spid="39"/>
                                        </p:tgtEl>
                                      </p:cBhvr>
                                    </p:animEffect>
                                    <p:set>
                                      <p:cBhvr>
                                        <p:cTn id="125" dur="1" fill="hold">
                                          <p:stCondLst>
                                            <p:cond delay="499"/>
                                          </p:stCondLst>
                                        </p:cTn>
                                        <p:tgtEl>
                                          <p:spTgt spid="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6" grpId="0" animBg="1"/>
      <p:bldP spid="19" grpId="0" animBg="1"/>
      <p:bldP spid="22" grpId="0" animBg="1"/>
      <p:bldP spid="23"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2" grpId="0" animBg="1"/>
      <p:bldP spid="2" grpId="1" animBg="1"/>
      <p:bldP spid="38" grpId="0" animBg="1"/>
      <p:bldP spid="39" grpId="0" animBg="1"/>
      <p:bldP spid="39"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7" name="正方形/長方形 6"/>
          <p:cNvSpPr/>
          <p:nvPr/>
        </p:nvSpPr>
        <p:spPr>
          <a:xfrm>
            <a:off x="551384"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8" name="正方形/長方形 7"/>
          <p:cNvSpPr/>
          <p:nvPr/>
        </p:nvSpPr>
        <p:spPr>
          <a:xfrm>
            <a:off x="551384"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9" name="正方形/長方形 8"/>
          <p:cNvSpPr/>
          <p:nvPr/>
        </p:nvSpPr>
        <p:spPr>
          <a:xfrm>
            <a:off x="2495600"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0" name="正方形/長方形 9"/>
          <p:cNvSpPr/>
          <p:nvPr/>
        </p:nvSpPr>
        <p:spPr>
          <a:xfrm>
            <a:off x="2495600"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1" name="正方形/長方形 10"/>
          <p:cNvSpPr/>
          <p:nvPr/>
        </p:nvSpPr>
        <p:spPr>
          <a:xfrm>
            <a:off x="2495600" y="16288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2" name="正方形/長方形 11"/>
          <p:cNvSpPr/>
          <p:nvPr/>
        </p:nvSpPr>
        <p:spPr>
          <a:xfrm>
            <a:off x="4439816"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3" name="正方形/長方形 12"/>
          <p:cNvSpPr/>
          <p:nvPr/>
        </p:nvSpPr>
        <p:spPr>
          <a:xfrm>
            <a:off x="4439816"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4" name="正方形/長方形 13"/>
          <p:cNvSpPr/>
          <p:nvPr/>
        </p:nvSpPr>
        <p:spPr>
          <a:xfrm>
            <a:off x="6384032"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5" name="正方形/長方形 14"/>
          <p:cNvSpPr/>
          <p:nvPr/>
        </p:nvSpPr>
        <p:spPr>
          <a:xfrm>
            <a:off x="6384032"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6" name="正方形/長方形 15"/>
          <p:cNvSpPr/>
          <p:nvPr/>
        </p:nvSpPr>
        <p:spPr>
          <a:xfrm>
            <a:off x="10056640"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7" name="正方形/長方形 16"/>
          <p:cNvSpPr/>
          <p:nvPr/>
        </p:nvSpPr>
        <p:spPr>
          <a:xfrm>
            <a:off x="10056640"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8" name="正方形/長方形 17"/>
          <p:cNvSpPr/>
          <p:nvPr/>
        </p:nvSpPr>
        <p:spPr>
          <a:xfrm>
            <a:off x="10056440" y="16288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889" y="3462881"/>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角丸四角形吹き出し 25"/>
          <p:cNvSpPr/>
          <p:nvPr/>
        </p:nvSpPr>
        <p:spPr>
          <a:xfrm>
            <a:off x="2063552" y="3941158"/>
            <a:ext cx="8497144" cy="432000"/>
          </a:xfrm>
          <a:prstGeom prst="wedgeRoundRectCallout">
            <a:avLst>
              <a:gd name="adj1" fmla="val -53381"/>
              <a:gd name="adj2" fmla="val 3465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２けたのひき算の答えが５４のとき、カードの差はすべて　６　になっています。</a:t>
            </a:r>
            <a:endParaRPr kumimoji="1" lang="en-US" altLang="ja-JP" sz="2000" dirty="0" smtClean="0">
              <a:solidFill>
                <a:schemeClr val="tx1"/>
              </a:solidFill>
            </a:endParaRPr>
          </a:p>
        </p:txBody>
      </p:sp>
      <p:pic>
        <p:nvPicPr>
          <p:cNvPr id="22"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14751" y="2218945"/>
            <a:ext cx="993636" cy="1012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角丸四角形吹き出し 26"/>
          <p:cNvSpPr/>
          <p:nvPr/>
        </p:nvSpPr>
        <p:spPr>
          <a:xfrm>
            <a:off x="1703512" y="2403091"/>
            <a:ext cx="8064896" cy="432000"/>
          </a:xfrm>
          <a:prstGeom prst="wedgeRoundRectCallout">
            <a:avLst>
              <a:gd name="adj1" fmla="val -54495"/>
              <a:gd name="adj2" fmla="val 3345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２けたのひき算の答えが同じ式どうしを見て、気づいたことはありますか。</a:t>
            </a:r>
            <a:endParaRPr kumimoji="1" lang="ja-JP" altLang="en-US" sz="2000" dirty="0">
              <a:solidFill>
                <a:schemeClr val="tx1"/>
              </a:solidFill>
            </a:endParaRPr>
          </a:p>
        </p:txBody>
      </p:sp>
      <p:pic>
        <p:nvPicPr>
          <p:cNvPr id="28" name="Picture 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0537248" y="2307263"/>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角丸四角形吹き出し 28"/>
          <p:cNvSpPr/>
          <p:nvPr/>
        </p:nvSpPr>
        <p:spPr>
          <a:xfrm>
            <a:off x="3045395" y="3141097"/>
            <a:ext cx="7587109" cy="432000"/>
          </a:xfrm>
          <a:prstGeom prst="wedgeRoundRectCallout">
            <a:avLst>
              <a:gd name="adj1" fmla="val 53294"/>
              <a:gd name="adj2" fmla="val 2781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２けたのひき算の答えが１８のときは、カードの差が　２　です。</a:t>
            </a:r>
            <a:endParaRPr kumimoji="1" lang="ja-JP" altLang="en-US" sz="2000" dirty="0">
              <a:solidFill>
                <a:schemeClr val="tx1"/>
              </a:solidFill>
            </a:endParaRPr>
          </a:p>
        </p:txBody>
      </p:sp>
      <p:sp>
        <p:nvSpPr>
          <p:cNvPr id="30" name="正方形/長方形 29"/>
          <p:cNvSpPr/>
          <p:nvPr/>
        </p:nvSpPr>
        <p:spPr>
          <a:xfrm>
            <a:off x="8656756" y="3172629"/>
            <a:ext cx="39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8112224" y="3980354"/>
            <a:ext cx="39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角丸四角形吹き出し 31"/>
          <p:cNvSpPr/>
          <p:nvPr/>
        </p:nvSpPr>
        <p:spPr>
          <a:xfrm>
            <a:off x="6528048" y="4700408"/>
            <a:ext cx="4104455" cy="432000"/>
          </a:xfrm>
          <a:prstGeom prst="wedgeRoundRectCallout">
            <a:avLst>
              <a:gd name="adj1" fmla="val 53294"/>
              <a:gd name="adj2" fmla="val 2781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式に表すと、　２</a:t>
            </a:r>
            <a:r>
              <a:rPr kumimoji="1" lang="en-US" altLang="ja-JP" sz="2000" dirty="0" smtClean="0">
                <a:solidFill>
                  <a:schemeClr val="tx1"/>
                </a:solidFill>
              </a:rPr>
              <a:t>×</a:t>
            </a:r>
            <a:r>
              <a:rPr kumimoji="1" lang="ja-JP" altLang="en-US" sz="2000" dirty="0" smtClean="0">
                <a:solidFill>
                  <a:schemeClr val="tx1"/>
                </a:solidFill>
              </a:rPr>
              <a:t>９＝１８　です。</a:t>
            </a:r>
            <a:endParaRPr kumimoji="1" lang="ja-JP" altLang="en-US" sz="2000" dirty="0">
              <a:solidFill>
                <a:schemeClr val="tx1"/>
              </a:solidFill>
            </a:endParaRPr>
          </a:p>
        </p:txBody>
      </p:sp>
      <p:pic>
        <p:nvPicPr>
          <p:cNvPr id="33" name="Picture 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0632503" y="3930618"/>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正方形/長方形 33"/>
          <p:cNvSpPr/>
          <p:nvPr/>
        </p:nvSpPr>
        <p:spPr>
          <a:xfrm>
            <a:off x="8112224" y="4732138"/>
            <a:ext cx="133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5" name="Picture 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1424" y="5071793"/>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角丸四角形吹き出し 35"/>
          <p:cNvSpPr/>
          <p:nvPr/>
        </p:nvSpPr>
        <p:spPr>
          <a:xfrm>
            <a:off x="2073087" y="5197716"/>
            <a:ext cx="2582753" cy="432000"/>
          </a:xfrm>
          <a:prstGeom prst="wedgeRoundRectCallout">
            <a:avLst>
              <a:gd name="adj1" fmla="val -58264"/>
              <a:gd name="adj2" fmla="val 4195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　９</a:t>
            </a:r>
            <a:r>
              <a:rPr kumimoji="1" lang="en-US" altLang="ja-JP" sz="2000" dirty="0" smtClean="0">
                <a:solidFill>
                  <a:schemeClr val="tx1"/>
                </a:solidFill>
              </a:rPr>
              <a:t>×</a:t>
            </a:r>
            <a:r>
              <a:rPr kumimoji="1" lang="ja-JP" altLang="en-US" sz="2000" dirty="0" smtClean="0">
                <a:solidFill>
                  <a:schemeClr val="tx1"/>
                </a:solidFill>
              </a:rPr>
              <a:t>６＝５４　です。</a:t>
            </a:r>
            <a:endParaRPr kumimoji="1" lang="en-US" altLang="ja-JP" sz="2000" dirty="0" smtClean="0">
              <a:solidFill>
                <a:schemeClr val="tx1"/>
              </a:solidFill>
            </a:endParaRPr>
          </a:p>
        </p:txBody>
      </p:sp>
      <p:sp>
        <p:nvSpPr>
          <p:cNvPr id="37" name="正方形/長方形 36"/>
          <p:cNvSpPr/>
          <p:nvPr/>
        </p:nvSpPr>
        <p:spPr>
          <a:xfrm>
            <a:off x="2236079" y="5229410"/>
            <a:ext cx="133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角丸四角形吹き出し 39"/>
          <p:cNvSpPr/>
          <p:nvPr/>
        </p:nvSpPr>
        <p:spPr>
          <a:xfrm>
            <a:off x="2063552" y="5813353"/>
            <a:ext cx="7704856" cy="432000"/>
          </a:xfrm>
          <a:prstGeom prst="wedgeRoundRectCallout">
            <a:avLst>
              <a:gd name="adj1" fmla="val -53381"/>
              <a:gd name="adj2" fmla="val 3465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　カードの差　と　２けたのひき算の答え　には、きまりがありそうです。</a:t>
            </a:r>
            <a:endParaRPr kumimoji="1" lang="en-US" altLang="ja-JP" sz="2000" dirty="0" smtClean="0">
              <a:solidFill>
                <a:schemeClr val="tx1"/>
              </a:solidFill>
            </a:endParaRPr>
          </a:p>
        </p:txBody>
      </p:sp>
      <p:sp>
        <p:nvSpPr>
          <p:cNvPr id="41" name="正方形/長方形 40"/>
          <p:cNvSpPr/>
          <p:nvPr/>
        </p:nvSpPr>
        <p:spPr>
          <a:xfrm>
            <a:off x="2241222" y="5845740"/>
            <a:ext cx="133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3899904" y="5845740"/>
            <a:ext cx="255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0359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8"/>
                                        </p:tgtEl>
                                        <p:attrNameLst>
                                          <p:attrName>style.visibility</p:attrName>
                                        </p:attrNameLst>
                                      </p:cBhvr>
                                      <p:to>
                                        <p:strVal val="visible"/>
                                      </p:to>
                                    </p:set>
                                    <p:animEffect transition="in" filter="fade">
                                      <p:cBhvr>
                                        <p:cTn id="16" dur="500"/>
                                        <p:tgtEl>
                                          <p:spTgt spid="28"/>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wipe(left)">
                                      <p:cBhvr>
                                        <p:cTn id="20" dur="500"/>
                                        <p:tgtEl>
                                          <p:spTgt spid="29"/>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wipe(left)">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xit" presetSubtype="8" fill="hold" grpId="1" nodeType="clickEffect">
                                  <p:stCondLst>
                                    <p:cond delay="0"/>
                                  </p:stCondLst>
                                  <p:childTnLst>
                                    <p:animEffect transition="out" filter="wipe(left)">
                                      <p:cBhvr>
                                        <p:cTn id="27" dur="500"/>
                                        <p:tgtEl>
                                          <p:spTgt spid="30"/>
                                        </p:tgtEl>
                                      </p:cBhvr>
                                    </p:animEffect>
                                    <p:set>
                                      <p:cBhvr>
                                        <p:cTn id="28" dur="1" fill="hold">
                                          <p:stCondLst>
                                            <p:cond delay="499"/>
                                          </p:stCondLst>
                                        </p:cTn>
                                        <p:tgtEl>
                                          <p:spTgt spid="30"/>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fade">
                                      <p:cBhvr>
                                        <p:cTn id="33" dur="500"/>
                                        <p:tgtEl>
                                          <p:spTgt spid="21"/>
                                        </p:tgtEl>
                                      </p:cBhvr>
                                    </p:animEffect>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ipe(left)">
                                      <p:cBhvr>
                                        <p:cTn id="37" dur="500"/>
                                        <p:tgtEl>
                                          <p:spTgt spid="26"/>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wipe(left)">
                                      <p:cBhvr>
                                        <p:cTn id="40" dur="500"/>
                                        <p:tgtEl>
                                          <p:spTgt spid="3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1" nodeType="clickEffect">
                                  <p:stCondLst>
                                    <p:cond delay="0"/>
                                  </p:stCondLst>
                                  <p:childTnLst>
                                    <p:animEffect transition="out" filter="wipe(left)">
                                      <p:cBhvr>
                                        <p:cTn id="44" dur="500"/>
                                        <p:tgtEl>
                                          <p:spTgt spid="31"/>
                                        </p:tgtEl>
                                      </p:cBhvr>
                                    </p:animEffect>
                                    <p:set>
                                      <p:cBhvr>
                                        <p:cTn id="45" dur="1" fill="hold">
                                          <p:stCondLst>
                                            <p:cond delay="499"/>
                                          </p:stCondLst>
                                        </p:cTn>
                                        <p:tgtEl>
                                          <p:spTgt spid="31"/>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fade">
                                      <p:cBhvr>
                                        <p:cTn id="50" dur="500"/>
                                        <p:tgtEl>
                                          <p:spTgt spid="33"/>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wipe(left)">
                                      <p:cBhvr>
                                        <p:cTn id="55" dur="500"/>
                                        <p:tgtEl>
                                          <p:spTgt spid="32"/>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34"/>
                                        </p:tgtEl>
                                        <p:attrNameLst>
                                          <p:attrName>style.visibility</p:attrName>
                                        </p:attrNameLst>
                                      </p:cBhvr>
                                      <p:to>
                                        <p:strVal val="visible"/>
                                      </p:to>
                                    </p:set>
                                    <p:animEffect transition="in" filter="wipe(left)">
                                      <p:cBhvr>
                                        <p:cTn id="58" dur="500"/>
                                        <p:tgtEl>
                                          <p:spTgt spid="34"/>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xit" presetSubtype="8" fill="hold" grpId="1" nodeType="clickEffect">
                                  <p:stCondLst>
                                    <p:cond delay="0"/>
                                  </p:stCondLst>
                                  <p:childTnLst>
                                    <p:animEffect transition="out" filter="wipe(left)">
                                      <p:cBhvr>
                                        <p:cTn id="62" dur="500"/>
                                        <p:tgtEl>
                                          <p:spTgt spid="34"/>
                                        </p:tgtEl>
                                      </p:cBhvr>
                                    </p:animEffect>
                                    <p:set>
                                      <p:cBhvr>
                                        <p:cTn id="63" dur="1" fill="hold">
                                          <p:stCondLst>
                                            <p:cond delay="499"/>
                                          </p:stCondLst>
                                        </p:cTn>
                                        <p:tgtEl>
                                          <p:spTgt spid="34"/>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35"/>
                                        </p:tgtEl>
                                        <p:attrNameLst>
                                          <p:attrName>style.visibility</p:attrName>
                                        </p:attrNameLst>
                                      </p:cBhvr>
                                      <p:to>
                                        <p:strVal val="visible"/>
                                      </p:to>
                                    </p:set>
                                    <p:animEffect transition="in" filter="fade">
                                      <p:cBhvr>
                                        <p:cTn id="68" dur="500"/>
                                        <p:tgtEl>
                                          <p:spTgt spid="3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grpId="0" nodeType="click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wipe(left)">
                                      <p:cBhvr>
                                        <p:cTn id="73" dur="500"/>
                                        <p:tgtEl>
                                          <p:spTgt spid="36"/>
                                        </p:tgtEl>
                                      </p:cBhvr>
                                    </p:animEffect>
                                  </p:childTnLst>
                                </p:cTn>
                              </p:par>
                              <p:par>
                                <p:cTn id="74" presetID="22" presetClass="entr" presetSubtype="8" fill="hold" grpId="0" nodeType="with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wipe(left)">
                                      <p:cBhvr>
                                        <p:cTn id="76" dur="500"/>
                                        <p:tgtEl>
                                          <p:spTgt spid="37"/>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xit" presetSubtype="8" fill="hold" grpId="1" nodeType="clickEffect">
                                  <p:stCondLst>
                                    <p:cond delay="0"/>
                                  </p:stCondLst>
                                  <p:childTnLst>
                                    <p:animEffect transition="out" filter="wipe(left)">
                                      <p:cBhvr>
                                        <p:cTn id="80" dur="500"/>
                                        <p:tgtEl>
                                          <p:spTgt spid="37"/>
                                        </p:tgtEl>
                                      </p:cBhvr>
                                    </p:animEffect>
                                    <p:set>
                                      <p:cBhvr>
                                        <p:cTn id="81" dur="1" fill="hold">
                                          <p:stCondLst>
                                            <p:cond delay="499"/>
                                          </p:stCondLst>
                                        </p:cTn>
                                        <p:tgtEl>
                                          <p:spTgt spid="37"/>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grpId="0" nodeType="click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wipe(left)">
                                      <p:cBhvr>
                                        <p:cTn id="86" dur="500"/>
                                        <p:tgtEl>
                                          <p:spTgt spid="40"/>
                                        </p:tgtEl>
                                      </p:cBhvr>
                                    </p:animEffect>
                                  </p:childTnLst>
                                </p:cTn>
                              </p:par>
                              <p:par>
                                <p:cTn id="87" presetID="22" presetClass="entr" presetSubtype="8" fill="hold" grpId="0" nodeType="withEffect">
                                  <p:stCondLst>
                                    <p:cond delay="0"/>
                                  </p:stCondLst>
                                  <p:childTnLst>
                                    <p:set>
                                      <p:cBhvr>
                                        <p:cTn id="88" dur="1" fill="hold">
                                          <p:stCondLst>
                                            <p:cond delay="0"/>
                                          </p:stCondLst>
                                        </p:cTn>
                                        <p:tgtEl>
                                          <p:spTgt spid="41"/>
                                        </p:tgtEl>
                                        <p:attrNameLst>
                                          <p:attrName>style.visibility</p:attrName>
                                        </p:attrNameLst>
                                      </p:cBhvr>
                                      <p:to>
                                        <p:strVal val="visible"/>
                                      </p:to>
                                    </p:set>
                                    <p:animEffect transition="in" filter="wipe(left)">
                                      <p:cBhvr>
                                        <p:cTn id="89" dur="500"/>
                                        <p:tgtEl>
                                          <p:spTgt spid="41"/>
                                        </p:tgtEl>
                                      </p:cBhvr>
                                    </p:animEffect>
                                  </p:childTnLst>
                                </p:cTn>
                              </p:par>
                              <p:par>
                                <p:cTn id="90" presetID="22" presetClass="entr" presetSubtype="8" fill="hold" grpId="0" nodeType="withEffect">
                                  <p:stCondLst>
                                    <p:cond delay="0"/>
                                  </p:stCondLst>
                                  <p:childTnLst>
                                    <p:set>
                                      <p:cBhvr>
                                        <p:cTn id="91" dur="1" fill="hold">
                                          <p:stCondLst>
                                            <p:cond delay="0"/>
                                          </p:stCondLst>
                                        </p:cTn>
                                        <p:tgtEl>
                                          <p:spTgt spid="42"/>
                                        </p:tgtEl>
                                        <p:attrNameLst>
                                          <p:attrName>style.visibility</p:attrName>
                                        </p:attrNameLst>
                                      </p:cBhvr>
                                      <p:to>
                                        <p:strVal val="visible"/>
                                      </p:to>
                                    </p:set>
                                    <p:animEffect transition="in" filter="wipe(left)">
                                      <p:cBhvr>
                                        <p:cTn id="92" dur="500"/>
                                        <p:tgtEl>
                                          <p:spTgt spid="42"/>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xit" presetSubtype="8" fill="hold" grpId="1" nodeType="clickEffect">
                                  <p:stCondLst>
                                    <p:cond delay="0"/>
                                  </p:stCondLst>
                                  <p:childTnLst>
                                    <p:animEffect transition="out" filter="wipe(left)">
                                      <p:cBhvr>
                                        <p:cTn id="96" dur="500"/>
                                        <p:tgtEl>
                                          <p:spTgt spid="41"/>
                                        </p:tgtEl>
                                      </p:cBhvr>
                                    </p:animEffect>
                                    <p:set>
                                      <p:cBhvr>
                                        <p:cTn id="97" dur="1" fill="hold">
                                          <p:stCondLst>
                                            <p:cond delay="499"/>
                                          </p:stCondLst>
                                        </p:cTn>
                                        <p:tgtEl>
                                          <p:spTgt spid="41"/>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22" presetClass="exit" presetSubtype="8" fill="hold" grpId="1" nodeType="clickEffect">
                                  <p:stCondLst>
                                    <p:cond delay="0"/>
                                  </p:stCondLst>
                                  <p:childTnLst>
                                    <p:animEffect transition="out" filter="wipe(left)">
                                      <p:cBhvr>
                                        <p:cTn id="101" dur="500"/>
                                        <p:tgtEl>
                                          <p:spTgt spid="42"/>
                                        </p:tgtEl>
                                      </p:cBhvr>
                                    </p:animEffect>
                                    <p:set>
                                      <p:cBhvr>
                                        <p:cTn id="102" dur="1" fill="hold">
                                          <p:stCondLst>
                                            <p:cond delay="499"/>
                                          </p:stCondLst>
                                        </p:cTn>
                                        <p:tgtEl>
                                          <p:spTgt spid="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9" grpId="0" animBg="1"/>
      <p:bldP spid="30" grpId="0" animBg="1"/>
      <p:bldP spid="30" grpId="1" animBg="1"/>
      <p:bldP spid="31" grpId="0" animBg="1"/>
      <p:bldP spid="31" grpId="1" animBg="1"/>
      <p:bldP spid="32" grpId="0" animBg="1"/>
      <p:bldP spid="34" grpId="0" animBg="1"/>
      <p:bldP spid="34" grpId="1" animBg="1"/>
      <p:bldP spid="36" grpId="0" animBg="1"/>
      <p:bldP spid="37" grpId="0" animBg="1"/>
      <p:bldP spid="37" grpId="1" animBg="1"/>
      <p:bldP spid="40" grpId="0" animBg="1"/>
      <p:bldP spid="41" grpId="0" animBg="1"/>
      <p:bldP spid="41" grpId="1" animBg="1"/>
      <p:bldP spid="42" grpId="0" animBg="1"/>
      <p:bldP spid="4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sp>
        <p:nvSpPr>
          <p:cNvPr id="7" name="正方形/長方形 6"/>
          <p:cNvSpPr/>
          <p:nvPr/>
        </p:nvSpPr>
        <p:spPr>
          <a:xfrm>
            <a:off x="551384"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２１－１２＝９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8" name="正方形/長方形 7"/>
          <p:cNvSpPr/>
          <p:nvPr/>
        </p:nvSpPr>
        <p:spPr>
          <a:xfrm>
            <a:off x="551384"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３２－２３＝９</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9" name="正方形/長方形 8"/>
          <p:cNvSpPr/>
          <p:nvPr/>
        </p:nvSpPr>
        <p:spPr>
          <a:xfrm>
            <a:off x="2495600"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３１－１３＝１８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0" name="正方形/長方形 9"/>
          <p:cNvSpPr/>
          <p:nvPr/>
        </p:nvSpPr>
        <p:spPr>
          <a:xfrm>
            <a:off x="2495600"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４２－２４＝１８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1" name="正方形/長方形 10"/>
          <p:cNvSpPr/>
          <p:nvPr/>
        </p:nvSpPr>
        <p:spPr>
          <a:xfrm>
            <a:off x="2495600" y="16288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５３－３５＝１８</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2" name="正方形/長方形 11"/>
          <p:cNvSpPr/>
          <p:nvPr/>
        </p:nvSpPr>
        <p:spPr>
          <a:xfrm>
            <a:off x="4439816"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４１－１４＝２７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3" name="正方形/長方形 12"/>
          <p:cNvSpPr/>
          <p:nvPr/>
        </p:nvSpPr>
        <p:spPr>
          <a:xfrm>
            <a:off x="4439816"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５２－２５＝２７</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4" name="正方形/長方形 13"/>
          <p:cNvSpPr/>
          <p:nvPr/>
        </p:nvSpPr>
        <p:spPr>
          <a:xfrm>
            <a:off x="6384032"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５１－１５＝３６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5" name="正方形/長方形 14"/>
          <p:cNvSpPr/>
          <p:nvPr/>
        </p:nvSpPr>
        <p:spPr>
          <a:xfrm>
            <a:off x="6384032"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６２－２６＝３６</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6" name="正方形/長方形 15"/>
          <p:cNvSpPr/>
          <p:nvPr/>
        </p:nvSpPr>
        <p:spPr>
          <a:xfrm>
            <a:off x="10056640" y="332656"/>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７１－１７＝５４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7" name="正方形/長方形 16"/>
          <p:cNvSpPr/>
          <p:nvPr/>
        </p:nvSpPr>
        <p:spPr>
          <a:xfrm>
            <a:off x="10056640" y="980728"/>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８２－２８＝５４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sp>
        <p:nvSpPr>
          <p:cNvPr id="18" name="正方形/長方形 17"/>
          <p:cNvSpPr/>
          <p:nvPr/>
        </p:nvSpPr>
        <p:spPr>
          <a:xfrm>
            <a:off x="10056440" y="1628800"/>
            <a:ext cx="1800000" cy="5040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AR P丸ゴシック体E" panose="020F0900000000000000" pitchFamily="50" charset="-128"/>
                <a:ea typeface="AR P丸ゴシック体E" panose="020F0900000000000000" pitchFamily="50" charset="-128"/>
              </a:rPr>
              <a:t>９３－３９＝５４</a:t>
            </a:r>
            <a:endParaRPr kumimoji="1" lang="ja-JP" altLang="en-US" sz="2000" dirty="0">
              <a:solidFill>
                <a:schemeClr val="tx1"/>
              </a:solidFill>
              <a:latin typeface="AR P丸ゴシック体E" panose="020F0900000000000000" pitchFamily="50" charset="-128"/>
              <a:ea typeface="AR P丸ゴシック体E" panose="020F0900000000000000" pitchFamily="50" charset="-128"/>
            </a:endParaRPr>
          </a:p>
        </p:txBody>
      </p:sp>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2148" y="2724646"/>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No図2" hidden="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角丸四角形吹き出し 25"/>
          <p:cNvSpPr/>
          <p:nvPr/>
        </p:nvSpPr>
        <p:spPr>
          <a:xfrm>
            <a:off x="2103810" y="3202923"/>
            <a:ext cx="9248773" cy="432000"/>
          </a:xfrm>
          <a:prstGeom prst="wedgeRoundRectCallout">
            <a:avLst>
              <a:gd name="adj1" fmla="val -53381"/>
              <a:gd name="adj2" fmla="val 3465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カードの差が４のとき、４と９をかけると、２けたのひき算の答えは、３６になります。</a:t>
            </a:r>
            <a:endParaRPr kumimoji="1" lang="en-US" altLang="ja-JP" sz="2000" dirty="0" smtClean="0">
              <a:solidFill>
                <a:schemeClr val="tx1"/>
              </a:solidFill>
            </a:endParaRPr>
          </a:p>
        </p:txBody>
      </p:sp>
      <p:pic>
        <p:nvPicPr>
          <p:cNvPr id="22"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65009" y="1942259"/>
            <a:ext cx="993636" cy="1012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角丸四角形吹き出し 26"/>
          <p:cNvSpPr/>
          <p:nvPr/>
        </p:nvSpPr>
        <p:spPr>
          <a:xfrm>
            <a:off x="1631504" y="2204864"/>
            <a:ext cx="10152928" cy="432000"/>
          </a:xfrm>
          <a:prstGeom prst="wedgeRoundRectCallout">
            <a:avLst>
              <a:gd name="adj1" fmla="val -52942"/>
              <a:gd name="adj2" fmla="val 5170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カードの差を使って、２けたのひき算の答えを簡単に求めることができるきまりを説明しましょう</a:t>
            </a:r>
            <a:endParaRPr kumimoji="1" lang="ja-JP" altLang="en-US" sz="2000" dirty="0">
              <a:solidFill>
                <a:schemeClr val="tx1"/>
              </a:solidFill>
            </a:endParaRPr>
          </a:p>
        </p:txBody>
      </p:sp>
      <p:pic>
        <p:nvPicPr>
          <p:cNvPr id="28" name="Picture 5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0834970" y="3236197"/>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角丸四角形吹き出し 28"/>
          <p:cNvSpPr/>
          <p:nvPr/>
        </p:nvSpPr>
        <p:spPr>
          <a:xfrm>
            <a:off x="3143673" y="4003824"/>
            <a:ext cx="7656928" cy="432000"/>
          </a:xfrm>
          <a:prstGeom prst="wedgeRoundRectCallout">
            <a:avLst>
              <a:gd name="adj1" fmla="val 53294"/>
              <a:gd name="adj2" fmla="val 2781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カードの差　と　９　をかけると、２けたのひき算の答え　になります。</a:t>
            </a:r>
            <a:endParaRPr kumimoji="1" lang="ja-JP" altLang="en-US" sz="2000" dirty="0">
              <a:solidFill>
                <a:schemeClr val="tx1"/>
              </a:solidFill>
            </a:endParaRPr>
          </a:p>
        </p:txBody>
      </p:sp>
      <p:sp>
        <p:nvSpPr>
          <p:cNvPr id="31" name="正方形/長方形 30"/>
          <p:cNvSpPr/>
          <p:nvPr/>
        </p:nvSpPr>
        <p:spPr>
          <a:xfrm>
            <a:off x="9160248" y="3252969"/>
            <a:ext cx="39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5" name="Picture 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3084" y="4110952"/>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角丸四角形吹き出し 35"/>
          <p:cNvSpPr/>
          <p:nvPr/>
        </p:nvSpPr>
        <p:spPr>
          <a:xfrm>
            <a:off x="2165055" y="4725192"/>
            <a:ext cx="6163193" cy="432000"/>
          </a:xfrm>
          <a:prstGeom prst="wedgeRoundRectCallout">
            <a:avLst>
              <a:gd name="adj1" fmla="val -54939"/>
              <a:gd name="adj2" fmla="val 3465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「カードの差」</a:t>
            </a:r>
            <a:r>
              <a:rPr kumimoji="1" lang="en-US" altLang="ja-JP" sz="2000" dirty="0" smtClean="0">
                <a:solidFill>
                  <a:schemeClr val="tx1"/>
                </a:solidFill>
              </a:rPr>
              <a:t>×</a:t>
            </a:r>
            <a:r>
              <a:rPr kumimoji="1" lang="ja-JP" altLang="en-US" sz="2000" dirty="0" smtClean="0">
                <a:solidFill>
                  <a:schemeClr val="tx1"/>
                </a:solidFill>
              </a:rPr>
              <a:t>９＝「２けたのひき算の答え」です。　</a:t>
            </a:r>
            <a:endParaRPr kumimoji="1" lang="en-US" altLang="ja-JP" sz="2000" dirty="0" smtClean="0">
              <a:solidFill>
                <a:schemeClr val="tx1"/>
              </a:solidFill>
            </a:endParaRPr>
          </a:p>
        </p:txBody>
      </p:sp>
      <p:sp>
        <p:nvSpPr>
          <p:cNvPr id="37" name="正方形/長方形 36"/>
          <p:cNvSpPr/>
          <p:nvPr/>
        </p:nvSpPr>
        <p:spPr>
          <a:xfrm>
            <a:off x="2301229" y="4757910"/>
            <a:ext cx="133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角丸四角形吹き出し 39"/>
          <p:cNvSpPr/>
          <p:nvPr/>
        </p:nvSpPr>
        <p:spPr>
          <a:xfrm>
            <a:off x="1557911" y="5824508"/>
            <a:ext cx="8890610" cy="432000"/>
          </a:xfrm>
          <a:prstGeom prst="wedgeRoundRectCallout">
            <a:avLst>
              <a:gd name="adj1" fmla="val -53381"/>
              <a:gd name="adj2" fmla="val 3465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　なぜ、カードの差　と　９　をかけると、２けたのひき算の答え　になるのでしょう。</a:t>
            </a:r>
            <a:endParaRPr kumimoji="1" lang="en-US" altLang="ja-JP" sz="2000" dirty="0" smtClean="0">
              <a:solidFill>
                <a:schemeClr val="tx1"/>
              </a:solidFill>
            </a:endParaRPr>
          </a:p>
        </p:txBody>
      </p:sp>
      <p:sp>
        <p:nvSpPr>
          <p:cNvPr id="42" name="正方形/長方形 41"/>
          <p:cNvSpPr/>
          <p:nvPr/>
        </p:nvSpPr>
        <p:spPr>
          <a:xfrm>
            <a:off x="4388530" y="4754324"/>
            <a:ext cx="255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8" name="Picture 3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665211">
            <a:off x="365008" y="5544202"/>
            <a:ext cx="993636" cy="1012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正方形/長方形 38"/>
          <p:cNvSpPr/>
          <p:nvPr/>
        </p:nvSpPr>
        <p:spPr>
          <a:xfrm>
            <a:off x="3215680" y="4042316"/>
            <a:ext cx="1332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4829102" y="4036728"/>
            <a:ext cx="39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6502822" y="4040122"/>
            <a:ext cx="2556000" cy="3600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5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wipe(left)">
                                      <p:cBhvr>
                                        <p:cTn id="21" dur="500"/>
                                        <p:tgtEl>
                                          <p:spTgt spid="26"/>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wipe(left)">
                                      <p:cBhvr>
                                        <p:cTn id="24" dur="500"/>
                                        <p:tgtEl>
                                          <p:spTgt spid="3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8" fill="hold" grpId="1" nodeType="clickEffect">
                                  <p:stCondLst>
                                    <p:cond delay="0"/>
                                  </p:stCondLst>
                                  <p:childTnLst>
                                    <p:animEffect transition="out" filter="wipe(left)">
                                      <p:cBhvr>
                                        <p:cTn id="28" dur="500"/>
                                        <p:tgtEl>
                                          <p:spTgt spid="31"/>
                                        </p:tgtEl>
                                      </p:cBhvr>
                                    </p:animEffect>
                                    <p:set>
                                      <p:cBhvr>
                                        <p:cTn id="29" dur="1" fill="hold">
                                          <p:stCondLst>
                                            <p:cond delay="499"/>
                                          </p:stCondLst>
                                        </p:cTn>
                                        <p:tgtEl>
                                          <p:spTgt spid="31"/>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wipe(left)">
                                      <p:cBhvr>
                                        <p:cTn id="39" dur="500"/>
                                        <p:tgtEl>
                                          <p:spTgt spid="29"/>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wipe(left)">
                                      <p:cBhvr>
                                        <p:cTn id="42" dur="500"/>
                                        <p:tgtEl>
                                          <p:spTgt spid="39"/>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wipe(left)">
                                      <p:cBhvr>
                                        <p:cTn id="45" dur="500"/>
                                        <p:tgtEl>
                                          <p:spTgt spid="43"/>
                                        </p:tgtEl>
                                      </p:cBhvr>
                                    </p:animEffect>
                                  </p:childTnLst>
                                </p:cTn>
                              </p:par>
                              <p:par>
                                <p:cTn id="46" presetID="22" presetClass="entr" presetSubtype="8" fill="hold" grpId="0" nodeType="withEffect">
                                  <p:stCondLst>
                                    <p:cond delay="0"/>
                                  </p:stCondLst>
                                  <p:childTnLst>
                                    <p:set>
                                      <p:cBhvr>
                                        <p:cTn id="47" dur="1" fill="hold">
                                          <p:stCondLst>
                                            <p:cond delay="0"/>
                                          </p:stCondLst>
                                        </p:cTn>
                                        <p:tgtEl>
                                          <p:spTgt spid="44"/>
                                        </p:tgtEl>
                                        <p:attrNameLst>
                                          <p:attrName>style.visibility</p:attrName>
                                        </p:attrNameLst>
                                      </p:cBhvr>
                                      <p:to>
                                        <p:strVal val="visible"/>
                                      </p:to>
                                    </p:set>
                                    <p:animEffect transition="in" filter="wipe(left)">
                                      <p:cBhvr>
                                        <p:cTn id="48" dur="500"/>
                                        <p:tgtEl>
                                          <p:spTgt spid="4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xit" presetSubtype="8" fill="hold" grpId="1" nodeType="clickEffect">
                                  <p:stCondLst>
                                    <p:cond delay="0"/>
                                  </p:stCondLst>
                                  <p:childTnLst>
                                    <p:animEffect transition="out" filter="wipe(left)">
                                      <p:cBhvr>
                                        <p:cTn id="52" dur="500"/>
                                        <p:tgtEl>
                                          <p:spTgt spid="39"/>
                                        </p:tgtEl>
                                      </p:cBhvr>
                                    </p:animEffect>
                                    <p:set>
                                      <p:cBhvr>
                                        <p:cTn id="53" dur="1" fill="hold">
                                          <p:stCondLst>
                                            <p:cond delay="499"/>
                                          </p:stCondLst>
                                        </p:cTn>
                                        <p:tgtEl>
                                          <p:spTgt spid="39"/>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xit" presetSubtype="8" fill="hold" grpId="1" nodeType="clickEffect">
                                  <p:stCondLst>
                                    <p:cond delay="0"/>
                                  </p:stCondLst>
                                  <p:childTnLst>
                                    <p:animEffect transition="out" filter="wipe(left)">
                                      <p:cBhvr>
                                        <p:cTn id="57" dur="500"/>
                                        <p:tgtEl>
                                          <p:spTgt spid="43"/>
                                        </p:tgtEl>
                                      </p:cBhvr>
                                    </p:animEffect>
                                    <p:set>
                                      <p:cBhvr>
                                        <p:cTn id="58" dur="1" fill="hold">
                                          <p:stCondLst>
                                            <p:cond delay="499"/>
                                          </p:stCondLst>
                                        </p:cTn>
                                        <p:tgtEl>
                                          <p:spTgt spid="4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xit" presetSubtype="8" fill="hold" grpId="1" nodeType="clickEffect">
                                  <p:stCondLst>
                                    <p:cond delay="0"/>
                                  </p:stCondLst>
                                  <p:childTnLst>
                                    <p:animEffect transition="out" filter="wipe(left)">
                                      <p:cBhvr>
                                        <p:cTn id="62" dur="500"/>
                                        <p:tgtEl>
                                          <p:spTgt spid="44"/>
                                        </p:tgtEl>
                                      </p:cBhvr>
                                    </p:animEffect>
                                    <p:set>
                                      <p:cBhvr>
                                        <p:cTn id="63" dur="1" fill="hold">
                                          <p:stCondLst>
                                            <p:cond delay="499"/>
                                          </p:stCondLst>
                                        </p:cTn>
                                        <p:tgtEl>
                                          <p:spTgt spid="44"/>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35"/>
                                        </p:tgtEl>
                                        <p:attrNameLst>
                                          <p:attrName>style.visibility</p:attrName>
                                        </p:attrNameLst>
                                      </p:cBhvr>
                                      <p:to>
                                        <p:strVal val="visible"/>
                                      </p:to>
                                    </p:set>
                                    <p:animEffect transition="in" filter="fade">
                                      <p:cBhvr>
                                        <p:cTn id="68" dur="500"/>
                                        <p:tgtEl>
                                          <p:spTgt spid="35"/>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grpId="0" nodeType="click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wipe(left)">
                                      <p:cBhvr>
                                        <p:cTn id="73" dur="500"/>
                                        <p:tgtEl>
                                          <p:spTgt spid="36"/>
                                        </p:tgtEl>
                                      </p:cBhvr>
                                    </p:animEffect>
                                  </p:childTnLst>
                                </p:cTn>
                              </p:par>
                              <p:par>
                                <p:cTn id="74" presetID="22" presetClass="entr" presetSubtype="8" fill="hold" grpId="0" nodeType="with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wipe(left)">
                                      <p:cBhvr>
                                        <p:cTn id="76" dur="500"/>
                                        <p:tgtEl>
                                          <p:spTgt spid="37"/>
                                        </p:tgtEl>
                                      </p:cBhvr>
                                    </p:animEffect>
                                  </p:childTnLst>
                                </p:cTn>
                              </p:par>
                              <p:par>
                                <p:cTn id="77" presetID="22" presetClass="entr" presetSubtype="8" fill="hold" grpId="0" nodeType="withEffect">
                                  <p:stCondLst>
                                    <p:cond delay="0"/>
                                  </p:stCondLst>
                                  <p:childTnLst>
                                    <p:set>
                                      <p:cBhvr>
                                        <p:cTn id="78" dur="1" fill="hold">
                                          <p:stCondLst>
                                            <p:cond delay="0"/>
                                          </p:stCondLst>
                                        </p:cTn>
                                        <p:tgtEl>
                                          <p:spTgt spid="42"/>
                                        </p:tgtEl>
                                        <p:attrNameLst>
                                          <p:attrName>style.visibility</p:attrName>
                                        </p:attrNameLst>
                                      </p:cBhvr>
                                      <p:to>
                                        <p:strVal val="visible"/>
                                      </p:to>
                                    </p:set>
                                    <p:animEffect transition="in" filter="wipe(left)">
                                      <p:cBhvr>
                                        <p:cTn id="79" dur="500"/>
                                        <p:tgtEl>
                                          <p:spTgt spid="42"/>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xit" presetSubtype="4" fill="hold" grpId="1" nodeType="clickEffect">
                                  <p:stCondLst>
                                    <p:cond delay="0"/>
                                  </p:stCondLst>
                                  <p:childTnLst>
                                    <p:animEffect transition="out" filter="wipe(down)">
                                      <p:cBhvr>
                                        <p:cTn id="83" dur="500"/>
                                        <p:tgtEl>
                                          <p:spTgt spid="37"/>
                                        </p:tgtEl>
                                      </p:cBhvr>
                                    </p:animEffect>
                                    <p:set>
                                      <p:cBhvr>
                                        <p:cTn id="84" dur="1" fill="hold">
                                          <p:stCondLst>
                                            <p:cond delay="499"/>
                                          </p:stCondLst>
                                        </p:cTn>
                                        <p:tgtEl>
                                          <p:spTgt spid="37"/>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22" presetClass="exit" presetSubtype="4" fill="hold" grpId="1" nodeType="clickEffect">
                                  <p:stCondLst>
                                    <p:cond delay="0"/>
                                  </p:stCondLst>
                                  <p:childTnLst>
                                    <p:animEffect transition="out" filter="wipe(down)">
                                      <p:cBhvr>
                                        <p:cTn id="88" dur="500"/>
                                        <p:tgtEl>
                                          <p:spTgt spid="42"/>
                                        </p:tgtEl>
                                      </p:cBhvr>
                                    </p:animEffect>
                                    <p:set>
                                      <p:cBhvr>
                                        <p:cTn id="89" dur="1" fill="hold">
                                          <p:stCondLst>
                                            <p:cond delay="499"/>
                                          </p:stCondLst>
                                        </p:cTn>
                                        <p:tgtEl>
                                          <p:spTgt spid="42"/>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38"/>
                                        </p:tgtEl>
                                        <p:attrNameLst>
                                          <p:attrName>style.visibility</p:attrName>
                                        </p:attrNameLst>
                                      </p:cBhvr>
                                      <p:to>
                                        <p:strVal val="visible"/>
                                      </p:to>
                                    </p:set>
                                    <p:animEffect transition="in" filter="fade">
                                      <p:cBhvr>
                                        <p:cTn id="94" dur="500"/>
                                        <p:tgtEl>
                                          <p:spTgt spid="38"/>
                                        </p:tgtEl>
                                      </p:cBhvr>
                                    </p:animEffect>
                                  </p:childTnLst>
                                </p:cTn>
                              </p:par>
                            </p:childTnLst>
                          </p:cTn>
                        </p:par>
                        <p:par>
                          <p:cTn id="95" fill="hold">
                            <p:stCondLst>
                              <p:cond delay="500"/>
                            </p:stCondLst>
                            <p:childTnLst>
                              <p:par>
                                <p:cTn id="96" presetID="22" presetClass="entr" presetSubtype="8" fill="hold" grpId="0" nodeType="afterEffect">
                                  <p:stCondLst>
                                    <p:cond delay="0"/>
                                  </p:stCondLst>
                                  <p:childTnLst>
                                    <p:set>
                                      <p:cBhvr>
                                        <p:cTn id="97" dur="1" fill="hold">
                                          <p:stCondLst>
                                            <p:cond delay="0"/>
                                          </p:stCondLst>
                                        </p:cTn>
                                        <p:tgtEl>
                                          <p:spTgt spid="40"/>
                                        </p:tgtEl>
                                        <p:attrNameLst>
                                          <p:attrName>style.visibility</p:attrName>
                                        </p:attrNameLst>
                                      </p:cBhvr>
                                      <p:to>
                                        <p:strVal val="visible"/>
                                      </p:to>
                                    </p:set>
                                    <p:animEffect transition="in" filter="wipe(left)">
                                      <p:cBhvr>
                                        <p:cTn id="98"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9" grpId="0" animBg="1"/>
      <p:bldP spid="31" grpId="0" animBg="1"/>
      <p:bldP spid="31" grpId="1" animBg="1"/>
      <p:bldP spid="36" grpId="0" animBg="1"/>
      <p:bldP spid="37" grpId="0" animBg="1"/>
      <p:bldP spid="37" grpId="1" animBg="1"/>
      <p:bldP spid="40" grpId="0" animBg="1"/>
      <p:bldP spid="42" grpId="0" animBg="1"/>
      <p:bldP spid="42" grpId="1" animBg="1"/>
      <p:bldP spid="39" grpId="0" animBg="1"/>
      <p:bldP spid="39" grpId="1" animBg="1"/>
      <p:bldP spid="43" grpId="0" animBg="1"/>
      <p:bldP spid="43" grpId="1" animBg="1"/>
      <p:bldP spid="44" grpId="0" animBg="1"/>
      <p:bldP spid="44"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665211">
            <a:off x="365009" y="272034"/>
            <a:ext cx="993636" cy="1012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角丸四角形吹き出し 26"/>
          <p:cNvSpPr/>
          <p:nvPr/>
        </p:nvSpPr>
        <p:spPr>
          <a:xfrm>
            <a:off x="1651732" y="346248"/>
            <a:ext cx="6676516" cy="432000"/>
          </a:xfrm>
          <a:prstGeom prst="wedgeRoundRectCallout">
            <a:avLst>
              <a:gd name="adj1" fmla="val -52942"/>
              <a:gd name="adj2" fmla="val 5170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rPr>
              <a:t>２けたの整数を⑩と①で表した図を使って考えてみましょう。</a:t>
            </a:r>
            <a:endParaRPr kumimoji="1" lang="ja-JP" altLang="en-US" sz="2000" dirty="0">
              <a:solidFill>
                <a:schemeClr val="tx1"/>
              </a:solidFill>
            </a:endParaRPr>
          </a:p>
        </p:txBody>
      </p:sp>
      <p:sp>
        <p:nvSpPr>
          <p:cNvPr id="45" name="テキスト ボックス 44"/>
          <p:cNvSpPr txBox="1"/>
          <p:nvPr/>
        </p:nvSpPr>
        <p:spPr>
          <a:xfrm>
            <a:off x="1271464" y="1297461"/>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 １</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46" name="テキスト ボックス 45"/>
          <p:cNvSpPr txBox="1"/>
          <p:nvPr/>
        </p:nvSpPr>
        <p:spPr>
          <a:xfrm>
            <a:off x="1271464" y="1889764"/>
            <a:ext cx="3168352" cy="523220"/>
          </a:xfrm>
          <a:prstGeom prst="rect">
            <a:avLst/>
          </a:prstGeom>
          <a:noFill/>
        </p:spPr>
        <p:txBody>
          <a:bodyPr wrap="square" rtlCol="0">
            <a:spAutoFit/>
          </a:bodyPr>
          <a:lstStyle/>
          <a:p>
            <a:r>
              <a:rPr lang="ja-JP" altLang="en-US" sz="2800" dirty="0">
                <a:solidFill>
                  <a:schemeClr val="bg1"/>
                </a:solidFill>
                <a:latin typeface="AR P丸ゴシック体E" panose="020F0900000000000000" pitchFamily="50" charset="-128"/>
                <a:ea typeface="AR P丸ゴシック体E" panose="020F0900000000000000" pitchFamily="50" charset="-128"/>
              </a:rPr>
              <a:t>５４</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－４５</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＝９</a:t>
            </a:r>
            <a:endParaRPr kumimoji="1" lang="en-US" altLang="ja-JP" sz="2800" dirty="0" smtClean="0">
              <a:solidFill>
                <a:schemeClr val="bg1"/>
              </a:solidFill>
              <a:latin typeface="AR丸ゴシック体E" panose="020F0909000000000000" pitchFamily="49" charset="-128"/>
              <a:ea typeface="AR丸ゴシック体E" panose="020F0909000000000000" pitchFamily="49" charset="-128"/>
            </a:endParaRPr>
          </a:p>
        </p:txBody>
      </p:sp>
      <p:sp>
        <p:nvSpPr>
          <p:cNvPr id="3" name="正方形/長方形 2"/>
          <p:cNvSpPr/>
          <p:nvPr/>
        </p:nvSpPr>
        <p:spPr>
          <a:xfrm>
            <a:off x="263352" y="2636912"/>
            <a:ext cx="662361" cy="523220"/>
          </a:xfrm>
          <a:prstGeom prst="rect">
            <a:avLst/>
          </a:prstGeom>
        </p:spPr>
        <p:txBody>
          <a:bodyPr wrap="none">
            <a:spAutoFit/>
          </a:bodyPr>
          <a:lstStyle/>
          <a:p>
            <a:r>
              <a:rPr lang="ja-JP" altLang="en-US" sz="2800" dirty="0">
                <a:solidFill>
                  <a:prstClr val="white"/>
                </a:solidFill>
                <a:latin typeface="AR P丸ゴシック体E" panose="020F0900000000000000" pitchFamily="50" charset="-128"/>
                <a:ea typeface="AR P丸ゴシック体E" panose="020F0900000000000000" pitchFamily="50" charset="-128"/>
              </a:rPr>
              <a:t>５４</a:t>
            </a:r>
            <a:endParaRPr lang="ja-JP" altLang="en-US" dirty="0"/>
          </a:p>
        </p:txBody>
      </p:sp>
      <p:sp>
        <p:nvSpPr>
          <p:cNvPr id="5" name="正方形/長方形 4"/>
          <p:cNvSpPr/>
          <p:nvPr/>
        </p:nvSpPr>
        <p:spPr>
          <a:xfrm>
            <a:off x="1271464" y="2636912"/>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7" name="正方形/長方形 46"/>
          <p:cNvSpPr/>
          <p:nvPr/>
        </p:nvSpPr>
        <p:spPr>
          <a:xfrm>
            <a:off x="1271464" y="4437112"/>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8" name="正方形/長方形 47"/>
          <p:cNvSpPr/>
          <p:nvPr/>
        </p:nvSpPr>
        <p:spPr>
          <a:xfrm>
            <a:off x="263352" y="4437112"/>
            <a:ext cx="662361"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４５</a:t>
            </a:r>
            <a:endParaRPr lang="ja-JP" altLang="en-US" dirty="0"/>
          </a:p>
        </p:txBody>
      </p:sp>
      <p:sp>
        <p:nvSpPr>
          <p:cNvPr id="49" name="正方形/長方形 48"/>
          <p:cNvSpPr/>
          <p:nvPr/>
        </p:nvSpPr>
        <p:spPr>
          <a:xfrm>
            <a:off x="1271464" y="2977788"/>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0" name="正方形/長方形 49"/>
          <p:cNvSpPr/>
          <p:nvPr/>
        </p:nvSpPr>
        <p:spPr>
          <a:xfrm>
            <a:off x="1271464" y="3501008"/>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1" name="正方形/長方形 50"/>
          <p:cNvSpPr/>
          <p:nvPr/>
        </p:nvSpPr>
        <p:spPr>
          <a:xfrm>
            <a:off x="1271464" y="4057908"/>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2" name="テキスト ボックス 51"/>
          <p:cNvSpPr txBox="1"/>
          <p:nvPr/>
        </p:nvSpPr>
        <p:spPr>
          <a:xfrm>
            <a:off x="1245826" y="5297171"/>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ー１が１つ残る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3" name="テキスト ボックス 52"/>
          <p:cNvSpPr txBox="1"/>
          <p:nvPr/>
        </p:nvSpPr>
        <p:spPr>
          <a:xfrm>
            <a:off x="1245826" y="5971665"/>
            <a:ext cx="3482022" cy="523220"/>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つまり９が１つ残る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23" name="角丸四角形 22"/>
          <p:cNvSpPr/>
          <p:nvPr/>
        </p:nvSpPr>
        <p:spPr>
          <a:xfrm>
            <a:off x="3104761" y="2658876"/>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7348538" y="1300292"/>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 ２</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55" name="テキスト ボックス 54"/>
          <p:cNvSpPr txBox="1"/>
          <p:nvPr/>
        </p:nvSpPr>
        <p:spPr>
          <a:xfrm>
            <a:off x="7348538" y="1892595"/>
            <a:ext cx="3168352" cy="523220"/>
          </a:xfrm>
          <a:prstGeom prst="rect">
            <a:avLst/>
          </a:prstGeom>
          <a:noFill/>
        </p:spPr>
        <p:txBody>
          <a:bodyPr wrap="square" rtlCol="0">
            <a:spAutoFit/>
          </a:bodyPr>
          <a:lstStyle/>
          <a:p>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５３－３５</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１８</a:t>
            </a:r>
            <a:endParaRPr kumimoji="1" lang="en-US" altLang="ja-JP" sz="2800" dirty="0" smtClean="0">
              <a:solidFill>
                <a:schemeClr val="bg1"/>
              </a:solidFill>
              <a:latin typeface="AR P丸ゴシック体E" panose="020F0900000000000000" pitchFamily="50" charset="-128"/>
              <a:ea typeface="AR P丸ゴシック体E" panose="020F0900000000000000" pitchFamily="50" charset="-128"/>
            </a:endParaRPr>
          </a:p>
        </p:txBody>
      </p:sp>
      <p:sp>
        <p:nvSpPr>
          <p:cNvPr id="56" name="正方形/長方形 55"/>
          <p:cNvSpPr/>
          <p:nvPr/>
        </p:nvSpPr>
        <p:spPr>
          <a:xfrm>
            <a:off x="6340426" y="2639743"/>
            <a:ext cx="639919"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５３</a:t>
            </a:r>
            <a:endParaRPr lang="ja-JP" altLang="en-US" dirty="0"/>
          </a:p>
        </p:txBody>
      </p:sp>
      <p:sp>
        <p:nvSpPr>
          <p:cNvPr id="57" name="正方形/長方形 56"/>
          <p:cNvSpPr/>
          <p:nvPr/>
        </p:nvSpPr>
        <p:spPr>
          <a:xfrm>
            <a:off x="7348538" y="2639743"/>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8" name="正方形/長方形 57"/>
          <p:cNvSpPr/>
          <p:nvPr/>
        </p:nvSpPr>
        <p:spPr>
          <a:xfrm>
            <a:off x="7348538" y="4439943"/>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9" name="正方形/長方形 58"/>
          <p:cNvSpPr/>
          <p:nvPr/>
        </p:nvSpPr>
        <p:spPr>
          <a:xfrm>
            <a:off x="6340426" y="4439943"/>
            <a:ext cx="639919" cy="523220"/>
          </a:xfrm>
          <a:prstGeom prst="rect">
            <a:avLst/>
          </a:prstGeom>
        </p:spPr>
        <p:txBody>
          <a:bodyPr wrap="none">
            <a:spAutoFit/>
          </a:bodyPr>
          <a:lstStyle/>
          <a:p>
            <a:r>
              <a:rPr lang="ja-JP" altLang="en-US" sz="2800" dirty="0">
                <a:solidFill>
                  <a:prstClr val="white"/>
                </a:solidFill>
                <a:latin typeface="AR P丸ゴシック体E" panose="020F0900000000000000" pitchFamily="50" charset="-128"/>
                <a:ea typeface="AR P丸ゴシック体E" panose="020F0900000000000000" pitchFamily="50" charset="-128"/>
              </a:rPr>
              <a:t>３</a:t>
            </a:r>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５</a:t>
            </a:r>
            <a:endParaRPr lang="ja-JP" altLang="en-US" dirty="0"/>
          </a:p>
        </p:txBody>
      </p:sp>
      <p:sp>
        <p:nvSpPr>
          <p:cNvPr id="60" name="正方形/長方形 59"/>
          <p:cNvSpPr/>
          <p:nvPr/>
        </p:nvSpPr>
        <p:spPr>
          <a:xfrm>
            <a:off x="7348538" y="2980619"/>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1" name="正方形/長方形 60"/>
          <p:cNvSpPr/>
          <p:nvPr/>
        </p:nvSpPr>
        <p:spPr>
          <a:xfrm>
            <a:off x="7348538" y="3503839"/>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2" name="正方形/長方形 61"/>
          <p:cNvSpPr/>
          <p:nvPr/>
        </p:nvSpPr>
        <p:spPr>
          <a:xfrm>
            <a:off x="7348538" y="4060739"/>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3" name="テキスト ボックス 62"/>
          <p:cNvSpPr txBox="1"/>
          <p:nvPr/>
        </p:nvSpPr>
        <p:spPr>
          <a:xfrm>
            <a:off x="7322900" y="5300002"/>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ー１が２つ残る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4" name="テキスト ボックス 63"/>
          <p:cNvSpPr txBox="1"/>
          <p:nvPr/>
        </p:nvSpPr>
        <p:spPr>
          <a:xfrm>
            <a:off x="7322900" y="5974496"/>
            <a:ext cx="3482022" cy="523220"/>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つまり９が２つ残る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5" name="角丸四角形 64"/>
          <p:cNvSpPr/>
          <p:nvPr/>
        </p:nvSpPr>
        <p:spPr>
          <a:xfrm>
            <a:off x="9181102" y="2661707"/>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8735586" y="2666927"/>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9859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5"/>
                                        </p:tgtEl>
                                        <p:attrNameLst>
                                          <p:attrName>style.visibility</p:attrName>
                                        </p:attrNameLst>
                                      </p:cBhvr>
                                      <p:to>
                                        <p:strVal val="visible"/>
                                      </p:to>
                                    </p:set>
                                    <p:animEffect transition="in" filter="wipe(left)">
                                      <p:cBhvr>
                                        <p:cTn id="16" dur="500"/>
                                        <p:tgtEl>
                                          <p:spTgt spid="4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wipe(left)">
                                      <p:cBhvr>
                                        <p:cTn id="21" dur="500"/>
                                        <p:tgtEl>
                                          <p:spTgt spid="4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175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wipe(left)">
                                      <p:cBhvr>
                                        <p:cTn id="36" dur="500"/>
                                        <p:tgtEl>
                                          <p:spTgt spid="4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7"/>
                                        </p:tgtEl>
                                        <p:attrNameLst>
                                          <p:attrName>style.visibility</p:attrName>
                                        </p:attrNameLst>
                                      </p:cBhvr>
                                      <p:to>
                                        <p:strVal val="visible"/>
                                      </p:to>
                                    </p:set>
                                    <p:animEffect transition="in" filter="wipe(left)">
                                      <p:cBhvr>
                                        <p:cTn id="41" dur="2000"/>
                                        <p:tgtEl>
                                          <p:spTgt spid="4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wipe(up)">
                                      <p:cBhvr>
                                        <p:cTn id="46" dur="500"/>
                                        <p:tgtEl>
                                          <p:spTgt spid="4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wipe(down)">
                                      <p:cBhvr>
                                        <p:cTn id="51" dur="500"/>
                                        <p:tgtEl>
                                          <p:spTgt spid="51"/>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0"/>
                                        </p:tgtEl>
                                        <p:attrNameLst>
                                          <p:attrName>style.visibility</p:attrName>
                                        </p:attrNameLst>
                                      </p:cBhvr>
                                      <p:to>
                                        <p:strVal val="visible"/>
                                      </p:to>
                                    </p:set>
                                    <p:animEffect transition="in" filter="wipe(left)">
                                      <p:cBhvr>
                                        <p:cTn id="56" dur="500"/>
                                        <p:tgtEl>
                                          <p:spTgt spid="5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wipe(left)">
                                      <p:cBhvr>
                                        <p:cTn id="61" dur="500"/>
                                        <p:tgtEl>
                                          <p:spTgt spid="52"/>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3"/>
                                        </p:tgtEl>
                                        <p:attrNameLst>
                                          <p:attrName>style.visibility</p:attrName>
                                        </p:attrNameLst>
                                      </p:cBhvr>
                                      <p:to>
                                        <p:strVal val="visible"/>
                                      </p:to>
                                    </p:set>
                                    <p:animEffect transition="in" filter="barn(inVertical)">
                                      <p:cBhvr>
                                        <p:cTn id="66" dur="1500"/>
                                        <p:tgtEl>
                                          <p:spTgt spid="23"/>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53"/>
                                        </p:tgtEl>
                                        <p:attrNameLst>
                                          <p:attrName>style.visibility</p:attrName>
                                        </p:attrNameLst>
                                      </p:cBhvr>
                                      <p:to>
                                        <p:strVal val="visible"/>
                                      </p:to>
                                    </p:set>
                                    <p:animEffect transition="in" filter="wipe(left)">
                                      <p:cBhvr>
                                        <p:cTn id="71" dur="500"/>
                                        <p:tgtEl>
                                          <p:spTgt spid="53"/>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grpId="0" nodeType="clickEffect">
                                  <p:stCondLst>
                                    <p:cond delay="0"/>
                                  </p:stCondLst>
                                  <p:childTnLst>
                                    <p:set>
                                      <p:cBhvr>
                                        <p:cTn id="75" dur="1" fill="hold">
                                          <p:stCondLst>
                                            <p:cond delay="0"/>
                                          </p:stCondLst>
                                        </p:cTn>
                                        <p:tgtEl>
                                          <p:spTgt spid="54"/>
                                        </p:tgtEl>
                                        <p:attrNameLst>
                                          <p:attrName>style.visibility</p:attrName>
                                        </p:attrNameLst>
                                      </p:cBhvr>
                                      <p:to>
                                        <p:strVal val="visible"/>
                                      </p:to>
                                    </p:set>
                                    <p:animEffect transition="in" filter="wipe(left)">
                                      <p:cBhvr>
                                        <p:cTn id="76" dur="500"/>
                                        <p:tgtEl>
                                          <p:spTgt spid="54"/>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55"/>
                                        </p:tgtEl>
                                        <p:attrNameLst>
                                          <p:attrName>style.visibility</p:attrName>
                                        </p:attrNameLst>
                                      </p:cBhvr>
                                      <p:to>
                                        <p:strVal val="visible"/>
                                      </p:to>
                                    </p:set>
                                    <p:animEffect transition="in" filter="wipe(left)">
                                      <p:cBhvr>
                                        <p:cTn id="81" dur="500"/>
                                        <p:tgtEl>
                                          <p:spTgt spid="55"/>
                                        </p:tgtEl>
                                      </p:cBhvr>
                                    </p:animEffect>
                                  </p:childTnLst>
                                </p:cTn>
                              </p:par>
                            </p:childTnLst>
                          </p:cTn>
                        </p:par>
                      </p:childTnLst>
                    </p:cTn>
                  </p:par>
                  <p:par>
                    <p:cTn id="82" fill="hold">
                      <p:stCondLst>
                        <p:cond delay="indefinite"/>
                      </p:stCondLst>
                      <p:childTnLst>
                        <p:par>
                          <p:cTn id="83" fill="hold">
                            <p:stCondLst>
                              <p:cond delay="0"/>
                            </p:stCondLst>
                            <p:childTnLst>
                              <p:par>
                                <p:cTn id="84" presetID="22" presetClass="entr" presetSubtype="8" fill="hold" grpId="0" nodeType="clickEffect">
                                  <p:stCondLst>
                                    <p:cond delay="0"/>
                                  </p:stCondLst>
                                  <p:childTnLst>
                                    <p:set>
                                      <p:cBhvr>
                                        <p:cTn id="85" dur="1" fill="hold">
                                          <p:stCondLst>
                                            <p:cond delay="0"/>
                                          </p:stCondLst>
                                        </p:cTn>
                                        <p:tgtEl>
                                          <p:spTgt spid="56"/>
                                        </p:tgtEl>
                                        <p:attrNameLst>
                                          <p:attrName>style.visibility</p:attrName>
                                        </p:attrNameLst>
                                      </p:cBhvr>
                                      <p:to>
                                        <p:strVal val="visible"/>
                                      </p:to>
                                    </p:set>
                                    <p:animEffect transition="in" filter="wipe(left)">
                                      <p:cBhvr>
                                        <p:cTn id="86" dur="500"/>
                                        <p:tgtEl>
                                          <p:spTgt spid="56"/>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grpId="0" nodeType="clickEffect">
                                  <p:stCondLst>
                                    <p:cond delay="0"/>
                                  </p:stCondLst>
                                  <p:childTnLst>
                                    <p:set>
                                      <p:cBhvr>
                                        <p:cTn id="90" dur="1" fill="hold">
                                          <p:stCondLst>
                                            <p:cond delay="0"/>
                                          </p:stCondLst>
                                        </p:cTn>
                                        <p:tgtEl>
                                          <p:spTgt spid="57"/>
                                        </p:tgtEl>
                                        <p:attrNameLst>
                                          <p:attrName>style.visibility</p:attrName>
                                        </p:attrNameLst>
                                      </p:cBhvr>
                                      <p:to>
                                        <p:strVal val="visible"/>
                                      </p:to>
                                    </p:set>
                                    <p:animEffect transition="in" filter="wipe(left)">
                                      <p:cBhvr>
                                        <p:cTn id="91" dur="2000"/>
                                        <p:tgtEl>
                                          <p:spTgt spid="57"/>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59"/>
                                        </p:tgtEl>
                                        <p:attrNameLst>
                                          <p:attrName>style.visibility</p:attrName>
                                        </p:attrNameLst>
                                      </p:cBhvr>
                                      <p:to>
                                        <p:strVal val="visible"/>
                                      </p:to>
                                    </p:set>
                                    <p:animEffect transition="in" filter="wipe(left)">
                                      <p:cBhvr>
                                        <p:cTn id="96" dur="500"/>
                                        <p:tgtEl>
                                          <p:spTgt spid="59"/>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8" fill="hold" grpId="0" nodeType="clickEffect">
                                  <p:stCondLst>
                                    <p:cond delay="0"/>
                                  </p:stCondLst>
                                  <p:childTnLst>
                                    <p:set>
                                      <p:cBhvr>
                                        <p:cTn id="100" dur="1" fill="hold">
                                          <p:stCondLst>
                                            <p:cond delay="0"/>
                                          </p:stCondLst>
                                        </p:cTn>
                                        <p:tgtEl>
                                          <p:spTgt spid="58"/>
                                        </p:tgtEl>
                                        <p:attrNameLst>
                                          <p:attrName>style.visibility</p:attrName>
                                        </p:attrNameLst>
                                      </p:cBhvr>
                                      <p:to>
                                        <p:strVal val="visible"/>
                                      </p:to>
                                    </p:set>
                                    <p:animEffect transition="in" filter="wipe(left)">
                                      <p:cBhvr>
                                        <p:cTn id="101" dur="2000"/>
                                        <p:tgtEl>
                                          <p:spTgt spid="58"/>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1" fill="hold" grpId="0" nodeType="clickEffect">
                                  <p:stCondLst>
                                    <p:cond delay="0"/>
                                  </p:stCondLst>
                                  <p:childTnLst>
                                    <p:set>
                                      <p:cBhvr>
                                        <p:cTn id="105" dur="1" fill="hold">
                                          <p:stCondLst>
                                            <p:cond delay="0"/>
                                          </p:stCondLst>
                                        </p:cTn>
                                        <p:tgtEl>
                                          <p:spTgt spid="60"/>
                                        </p:tgtEl>
                                        <p:attrNameLst>
                                          <p:attrName>style.visibility</p:attrName>
                                        </p:attrNameLst>
                                      </p:cBhvr>
                                      <p:to>
                                        <p:strVal val="visible"/>
                                      </p:to>
                                    </p:set>
                                    <p:animEffect transition="in" filter="wipe(up)">
                                      <p:cBhvr>
                                        <p:cTn id="106" dur="500"/>
                                        <p:tgtEl>
                                          <p:spTgt spid="60"/>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62"/>
                                        </p:tgtEl>
                                        <p:attrNameLst>
                                          <p:attrName>style.visibility</p:attrName>
                                        </p:attrNameLst>
                                      </p:cBhvr>
                                      <p:to>
                                        <p:strVal val="visible"/>
                                      </p:to>
                                    </p:set>
                                    <p:animEffect transition="in" filter="wipe(down)">
                                      <p:cBhvr>
                                        <p:cTn id="111" dur="500"/>
                                        <p:tgtEl>
                                          <p:spTgt spid="62"/>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grpId="0" nodeType="clickEffect">
                                  <p:stCondLst>
                                    <p:cond delay="0"/>
                                  </p:stCondLst>
                                  <p:childTnLst>
                                    <p:set>
                                      <p:cBhvr>
                                        <p:cTn id="115" dur="1" fill="hold">
                                          <p:stCondLst>
                                            <p:cond delay="0"/>
                                          </p:stCondLst>
                                        </p:cTn>
                                        <p:tgtEl>
                                          <p:spTgt spid="61"/>
                                        </p:tgtEl>
                                        <p:attrNameLst>
                                          <p:attrName>style.visibility</p:attrName>
                                        </p:attrNameLst>
                                      </p:cBhvr>
                                      <p:to>
                                        <p:strVal val="visible"/>
                                      </p:to>
                                    </p:set>
                                    <p:animEffect transition="in" filter="wipe(left)">
                                      <p:cBhvr>
                                        <p:cTn id="116" dur="500"/>
                                        <p:tgtEl>
                                          <p:spTgt spid="61"/>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8" fill="hold" grpId="0" nodeType="clickEffect">
                                  <p:stCondLst>
                                    <p:cond delay="0"/>
                                  </p:stCondLst>
                                  <p:childTnLst>
                                    <p:set>
                                      <p:cBhvr>
                                        <p:cTn id="120" dur="1" fill="hold">
                                          <p:stCondLst>
                                            <p:cond delay="0"/>
                                          </p:stCondLst>
                                        </p:cTn>
                                        <p:tgtEl>
                                          <p:spTgt spid="63"/>
                                        </p:tgtEl>
                                        <p:attrNameLst>
                                          <p:attrName>style.visibility</p:attrName>
                                        </p:attrNameLst>
                                      </p:cBhvr>
                                      <p:to>
                                        <p:strVal val="visible"/>
                                      </p:to>
                                    </p:set>
                                    <p:animEffect transition="in" filter="wipe(left)">
                                      <p:cBhvr>
                                        <p:cTn id="121" dur="500"/>
                                        <p:tgtEl>
                                          <p:spTgt spid="63"/>
                                        </p:tgtEl>
                                      </p:cBhvr>
                                    </p:animEffect>
                                  </p:childTnLst>
                                </p:cTn>
                              </p:par>
                            </p:childTnLst>
                          </p:cTn>
                        </p:par>
                      </p:childTnLst>
                    </p:cTn>
                  </p:par>
                  <p:par>
                    <p:cTn id="122" fill="hold">
                      <p:stCondLst>
                        <p:cond delay="indefinite"/>
                      </p:stCondLst>
                      <p:childTnLst>
                        <p:par>
                          <p:cTn id="123" fill="hold">
                            <p:stCondLst>
                              <p:cond delay="0"/>
                            </p:stCondLst>
                            <p:childTnLst>
                              <p:par>
                                <p:cTn id="124" presetID="16" presetClass="entr" presetSubtype="21" fill="hold" grpId="0" nodeType="clickEffect">
                                  <p:stCondLst>
                                    <p:cond delay="0"/>
                                  </p:stCondLst>
                                  <p:childTnLst>
                                    <p:set>
                                      <p:cBhvr>
                                        <p:cTn id="125" dur="1" fill="hold">
                                          <p:stCondLst>
                                            <p:cond delay="0"/>
                                          </p:stCondLst>
                                        </p:cTn>
                                        <p:tgtEl>
                                          <p:spTgt spid="66"/>
                                        </p:tgtEl>
                                        <p:attrNameLst>
                                          <p:attrName>style.visibility</p:attrName>
                                        </p:attrNameLst>
                                      </p:cBhvr>
                                      <p:to>
                                        <p:strVal val="visible"/>
                                      </p:to>
                                    </p:set>
                                    <p:animEffect transition="in" filter="barn(inVertical)">
                                      <p:cBhvr>
                                        <p:cTn id="126" dur="1500"/>
                                        <p:tgtEl>
                                          <p:spTgt spid="66"/>
                                        </p:tgtEl>
                                      </p:cBhvr>
                                    </p:animEffect>
                                  </p:childTnLst>
                                </p:cTn>
                              </p:par>
                            </p:childTnLst>
                          </p:cTn>
                        </p:par>
                        <p:par>
                          <p:cTn id="127" fill="hold">
                            <p:stCondLst>
                              <p:cond delay="1500"/>
                            </p:stCondLst>
                            <p:childTnLst>
                              <p:par>
                                <p:cTn id="128" presetID="16" presetClass="entr" presetSubtype="21" fill="hold" grpId="0" nodeType="afterEffect">
                                  <p:stCondLst>
                                    <p:cond delay="0"/>
                                  </p:stCondLst>
                                  <p:childTnLst>
                                    <p:set>
                                      <p:cBhvr>
                                        <p:cTn id="129" dur="1" fill="hold">
                                          <p:stCondLst>
                                            <p:cond delay="0"/>
                                          </p:stCondLst>
                                        </p:cTn>
                                        <p:tgtEl>
                                          <p:spTgt spid="65"/>
                                        </p:tgtEl>
                                        <p:attrNameLst>
                                          <p:attrName>style.visibility</p:attrName>
                                        </p:attrNameLst>
                                      </p:cBhvr>
                                      <p:to>
                                        <p:strVal val="visible"/>
                                      </p:to>
                                    </p:set>
                                    <p:animEffect transition="in" filter="barn(inVertical)">
                                      <p:cBhvr>
                                        <p:cTn id="130" dur="1500"/>
                                        <p:tgtEl>
                                          <p:spTgt spid="65"/>
                                        </p:tgtEl>
                                      </p:cBhvr>
                                    </p:animEffect>
                                  </p:childTnLst>
                                </p:cTn>
                              </p:par>
                            </p:childTnLst>
                          </p:cTn>
                        </p:par>
                      </p:childTnLst>
                    </p:cTn>
                  </p:par>
                  <p:par>
                    <p:cTn id="131" fill="hold">
                      <p:stCondLst>
                        <p:cond delay="indefinite"/>
                      </p:stCondLst>
                      <p:childTnLst>
                        <p:par>
                          <p:cTn id="132" fill="hold">
                            <p:stCondLst>
                              <p:cond delay="0"/>
                            </p:stCondLst>
                            <p:childTnLst>
                              <p:par>
                                <p:cTn id="133" presetID="22" presetClass="entr" presetSubtype="8" fill="hold" grpId="0" nodeType="clickEffect">
                                  <p:stCondLst>
                                    <p:cond delay="0"/>
                                  </p:stCondLst>
                                  <p:childTnLst>
                                    <p:set>
                                      <p:cBhvr>
                                        <p:cTn id="134" dur="1" fill="hold">
                                          <p:stCondLst>
                                            <p:cond delay="0"/>
                                          </p:stCondLst>
                                        </p:cTn>
                                        <p:tgtEl>
                                          <p:spTgt spid="64"/>
                                        </p:tgtEl>
                                        <p:attrNameLst>
                                          <p:attrName>style.visibility</p:attrName>
                                        </p:attrNameLst>
                                      </p:cBhvr>
                                      <p:to>
                                        <p:strVal val="visible"/>
                                      </p:to>
                                    </p:set>
                                    <p:animEffect transition="in" filter="wipe(left)">
                                      <p:cBhvr>
                                        <p:cTn id="135"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45" grpId="0"/>
      <p:bldP spid="46" grpId="0"/>
      <p:bldP spid="3" grpId="0"/>
      <p:bldP spid="5" grpId="0"/>
      <p:bldP spid="47" grpId="0"/>
      <p:bldP spid="48" grpId="0"/>
      <p:bldP spid="49" grpId="0"/>
      <p:bldP spid="50" grpId="0"/>
      <p:bldP spid="51" grpId="0"/>
      <p:bldP spid="52" grpId="0"/>
      <p:bldP spid="53" grpId="0"/>
      <p:bldP spid="23" grpId="0" animBg="1"/>
      <p:bldP spid="54" grpId="0"/>
      <p:bldP spid="55" grpId="0"/>
      <p:bldP spid="56" grpId="0"/>
      <p:bldP spid="57" grpId="0"/>
      <p:bldP spid="58" grpId="0"/>
      <p:bldP spid="59" grpId="0"/>
      <p:bldP spid="60" grpId="0"/>
      <p:bldP spid="61" grpId="0"/>
      <p:bldP spid="62" grpId="0"/>
      <p:bldP spid="63" grpId="0"/>
      <p:bldP spid="64" grpId="0"/>
      <p:bldP spid="65" grpId="0" animBg="1"/>
      <p:bldP spid="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5C00"/>
        </a:solidFill>
        <a:effectLst/>
      </p:bgPr>
    </p:bg>
    <p:spTree>
      <p:nvGrpSpPr>
        <p:cNvPr id="1" name=""/>
        <p:cNvGrpSpPr/>
        <p:nvPr/>
      </p:nvGrpSpPr>
      <p:grpSpPr>
        <a:xfrm>
          <a:off x="0" y="0"/>
          <a:ext cx="0" cy="0"/>
          <a:chOff x="0" y="0"/>
          <a:chExt cx="0" cy="0"/>
        </a:xfrm>
      </p:grpSpPr>
      <p:pic>
        <p:nvPicPr>
          <p:cNvPr id="20" name="質問2" hidden="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643840" y="5450897"/>
            <a:ext cx="720001" cy="7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No図2" hidden="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flipH="1">
            <a:off x="10746015" y="4171897"/>
            <a:ext cx="720000" cy="61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テキスト ボックス 44"/>
          <p:cNvSpPr txBox="1"/>
          <p:nvPr/>
        </p:nvSpPr>
        <p:spPr>
          <a:xfrm>
            <a:off x="1271464" y="188640"/>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 ３</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46" name="テキスト ボックス 45"/>
          <p:cNvSpPr txBox="1"/>
          <p:nvPr/>
        </p:nvSpPr>
        <p:spPr>
          <a:xfrm>
            <a:off x="1271464" y="673532"/>
            <a:ext cx="3168352" cy="523220"/>
          </a:xfrm>
          <a:prstGeom prst="rect">
            <a:avLst/>
          </a:prstGeom>
          <a:noFill/>
        </p:spPr>
        <p:txBody>
          <a:bodyPr wrap="square" rtlCol="0">
            <a:spAutoFit/>
          </a:bodyPr>
          <a:lstStyle/>
          <a:p>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６３－３６</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２７</a:t>
            </a:r>
            <a:endParaRPr kumimoji="1" lang="en-US" altLang="ja-JP" sz="2800" dirty="0" smtClean="0">
              <a:solidFill>
                <a:schemeClr val="bg1"/>
              </a:solidFill>
              <a:latin typeface="AR P丸ゴシック体E" panose="020F0900000000000000" pitchFamily="50" charset="-128"/>
              <a:ea typeface="AR P丸ゴシック体E" panose="020F0900000000000000" pitchFamily="50" charset="-128"/>
            </a:endParaRPr>
          </a:p>
        </p:txBody>
      </p:sp>
      <p:sp>
        <p:nvSpPr>
          <p:cNvPr id="3" name="正方形/長方形 2"/>
          <p:cNvSpPr/>
          <p:nvPr/>
        </p:nvSpPr>
        <p:spPr>
          <a:xfrm>
            <a:off x="263352" y="1124744"/>
            <a:ext cx="639919"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６３</a:t>
            </a:r>
            <a:endParaRPr lang="ja-JP" altLang="en-US" dirty="0"/>
          </a:p>
        </p:txBody>
      </p:sp>
      <p:sp>
        <p:nvSpPr>
          <p:cNvPr id="5" name="正方形/長方形 4"/>
          <p:cNvSpPr/>
          <p:nvPr/>
        </p:nvSpPr>
        <p:spPr>
          <a:xfrm>
            <a:off x="1271464" y="1124744"/>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⑩⑩⑩⑩⑩⑩①①①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7" name="正方形/長方形 46"/>
          <p:cNvSpPr/>
          <p:nvPr/>
        </p:nvSpPr>
        <p:spPr>
          <a:xfrm>
            <a:off x="1271464" y="2924944"/>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⑩⑩⑩①①①①①①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48" name="正方形/長方形 47"/>
          <p:cNvSpPr/>
          <p:nvPr/>
        </p:nvSpPr>
        <p:spPr>
          <a:xfrm>
            <a:off x="263352" y="2924944"/>
            <a:ext cx="639919"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３６</a:t>
            </a:r>
            <a:endParaRPr lang="ja-JP" altLang="en-US" dirty="0"/>
          </a:p>
        </p:txBody>
      </p:sp>
      <p:sp>
        <p:nvSpPr>
          <p:cNvPr id="49" name="正方形/長方形 48"/>
          <p:cNvSpPr/>
          <p:nvPr/>
        </p:nvSpPr>
        <p:spPr>
          <a:xfrm>
            <a:off x="1271464" y="1465620"/>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0" name="正方形/長方形 49"/>
          <p:cNvSpPr/>
          <p:nvPr/>
        </p:nvSpPr>
        <p:spPr>
          <a:xfrm>
            <a:off x="1271464" y="1988840"/>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1" name="正方形/長方形 50"/>
          <p:cNvSpPr/>
          <p:nvPr/>
        </p:nvSpPr>
        <p:spPr>
          <a:xfrm>
            <a:off x="1271464" y="2545740"/>
            <a:ext cx="4076054"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2" name="テキスト ボックス 51"/>
          <p:cNvSpPr txBox="1"/>
          <p:nvPr/>
        </p:nvSpPr>
        <p:spPr>
          <a:xfrm>
            <a:off x="1245826" y="3601717"/>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ー１が３つ残る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3" name="テキスト ボックス 52"/>
          <p:cNvSpPr txBox="1"/>
          <p:nvPr/>
        </p:nvSpPr>
        <p:spPr>
          <a:xfrm>
            <a:off x="1245826" y="4066503"/>
            <a:ext cx="3482022" cy="523220"/>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つまり９が３つ残る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23" name="角丸四角形 22"/>
          <p:cNvSpPr/>
          <p:nvPr/>
        </p:nvSpPr>
        <p:spPr>
          <a:xfrm>
            <a:off x="3104761" y="1146708"/>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7348538" y="191471"/>
            <a:ext cx="2664296"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カードの差が４</a:t>
            </a:r>
            <a:endParaRPr kumimoji="1" lang="ja-JP" altLang="en-US" sz="2800" dirty="0">
              <a:solidFill>
                <a:schemeClr val="bg1"/>
              </a:solidFill>
              <a:latin typeface="AR P丸ゴシック体E" panose="020F0900000000000000" pitchFamily="50" charset="-128"/>
              <a:ea typeface="AR P丸ゴシック体E" panose="020F0900000000000000" pitchFamily="50" charset="-128"/>
            </a:endParaRPr>
          </a:p>
        </p:txBody>
      </p:sp>
      <p:sp>
        <p:nvSpPr>
          <p:cNvPr id="55" name="テキスト ボックス 54"/>
          <p:cNvSpPr txBox="1"/>
          <p:nvPr/>
        </p:nvSpPr>
        <p:spPr>
          <a:xfrm>
            <a:off x="7348538" y="673532"/>
            <a:ext cx="3168352" cy="523220"/>
          </a:xfrm>
          <a:prstGeom prst="rect">
            <a:avLst/>
          </a:prstGeom>
          <a:noFill/>
        </p:spPr>
        <p:txBody>
          <a:bodyPr wrap="square" rtlCol="0">
            <a:spAutoFit/>
          </a:bodyPr>
          <a:lstStyle/>
          <a:p>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６２－２６</a:t>
            </a:r>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r>
              <a:rPr lang="ja-JP" altLang="en-US" sz="2800" dirty="0" smtClean="0">
                <a:solidFill>
                  <a:schemeClr val="bg1"/>
                </a:solidFill>
                <a:latin typeface="AR P丸ゴシック体E" panose="020F0900000000000000" pitchFamily="50" charset="-128"/>
                <a:ea typeface="AR P丸ゴシック体E" panose="020F0900000000000000" pitchFamily="50" charset="-128"/>
              </a:rPr>
              <a:t>３６</a:t>
            </a:r>
            <a:endParaRPr kumimoji="1" lang="en-US" altLang="ja-JP" sz="2800" dirty="0" smtClean="0">
              <a:solidFill>
                <a:schemeClr val="bg1"/>
              </a:solidFill>
              <a:latin typeface="AR P丸ゴシック体E" panose="020F0900000000000000" pitchFamily="50" charset="-128"/>
              <a:ea typeface="AR P丸ゴシック体E" panose="020F0900000000000000" pitchFamily="50" charset="-128"/>
            </a:endParaRPr>
          </a:p>
        </p:txBody>
      </p:sp>
      <p:sp>
        <p:nvSpPr>
          <p:cNvPr id="56" name="正方形/長方形 55"/>
          <p:cNvSpPr/>
          <p:nvPr/>
        </p:nvSpPr>
        <p:spPr>
          <a:xfrm>
            <a:off x="6340426" y="1127575"/>
            <a:ext cx="644728"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６２</a:t>
            </a:r>
            <a:endParaRPr lang="ja-JP" altLang="en-US" dirty="0"/>
          </a:p>
        </p:txBody>
      </p:sp>
      <p:sp>
        <p:nvSpPr>
          <p:cNvPr id="57" name="正方形/長方形 56"/>
          <p:cNvSpPr/>
          <p:nvPr/>
        </p:nvSpPr>
        <p:spPr>
          <a:xfrm>
            <a:off x="7348538" y="1127575"/>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⑩⑩⑩⑩⑩⑩①①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8" name="正方形/長方形 57"/>
          <p:cNvSpPr/>
          <p:nvPr/>
        </p:nvSpPr>
        <p:spPr>
          <a:xfrm>
            <a:off x="7348538" y="2927775"/>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⑩⑩①①①①①①</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59" name="正方形/長方形 58"/>
          <p:cNvSpPr/>
          <p:nvPr/>
        </p:nvSpPr>
        <p:spPr>
          <a:xfrm>
            <a:off x="6340426" y="2927775"/>
            <a:ext cx="644728" cy="523220"/>
          </a:xfrm>
          <a:prstGeom prst="rect">
            <a:avLst/>
          </a:prstGeom>
        </p:spPr>
        <p:txBody>
          <a:bodyPr wrap="none">
            <a:spAutoFit/>
          </a:bodyPr>
          <a:lstStyle/>
          <a:p>
            <a:r>
              <a:rPr lang="ja-JP" altLang="en-US" sz="2800" dirty="0" smtClean="0">
                <a:solidFill>
                  <a:prstClr val="white"/>
                </a:solidFill>
                <a:latin typeface="AR P丸ゴシック体E" panose="020F0900000000000000" pitchFamily="50" charset="-128"/>
                <a:ea typeface="AR P丸ゴシック体E" panose="020F0900000000000000" pitchFamily="50" charset="-128"/>
              </a:rPr>
              <a:t>２６</a:t>
            </a:r>
            <a:endParaRPr lang="ja-JP" altLang="en-US" dirty="0"/>
          </a:p>
        </p:txBody>
      </p:sp>
      <p:sp>
        <p:nvSpPr>
          <p:cNvPr id="60" name="正方形/長方形 59"/>
          <p:cNvSpPr/>
          <p:nvPr/>
        </p:nvSpPr>
        <p:spPr>
          <a:xfrm>
            <a:off x="7348538" y="1468451"/>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1" name="正方形/長方形 60"/>
          <p:cNvSpPr/>
          <p:nvPr/>
        </p:nvSpPr>
        <p:spPr>
          <a:xfrm>
            <a:off x="7348538" y="1991671"/>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2" name="正方形/長方形 61"/>
          <p:cNvSpPr/>
          <p:nvPr/>
        </p:nvSpPr>
        <p:spPr>
          <a:xfrm>
            <a:off x="7348538" y="2548571"/>
            <a:ext cx="3644006" cy="523220"/>
          </a:xfrm>
          <a:prstGeom prst="rect">
            <a:avLst/>
          </a:prstGeom>
        </p:spPr>
        <p:txBody>
          <a:bodyPr wrap="square">
            <a:spAutoFit/>
          </a:bodyPr>
          <a:lstStyle/>
          <a:p>
            <a:pPr algn="dist"/>
            <a:r>
              <a:rPr lang="ja-JP" altLang="en-US" sz="2800" dirty="0" smtClean="0">
                <a:solidFill>
                  <a:schemeClr val="bg1"/>
                </a:solidFill>
                <a:latin typeface="AR丸ゴシック体E" panose="020F0909000000000000" pitchFamily="49" charset="-128"/>
                <a:ea typeface="AR丸ゴシック体E" panose="020F0909000000000000" pitchFamily="49" charset="-128"/>
              </a:rPr>
              <a:t>｜｜｜｜｜｜｜｜</a:t>
            </a:r>
            <a:endParaRPr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3" name="テキスト ボックス 62"/>
          <p:cNvSpPr txBox="1"/>
          <p:nvPr/>
        </p:nvSpPr>
        <p:spPr>
          <a:xfrm>
            <a:off x="7322900" y="3601717"/>
            <a:ext cx="3482022" cy="523220"/>
          </a:xfrm>
          <a:prstGeom prst="rect">
            <a:avLst/>
          </a:prstGeom>
          <a:noFill/>
        </p:spPr>
        <p:txBody>
          <a:bodyPr wrap="square" rtlCol="0">
            <a:spAutoFit/>
          </a:bodyPr>
          <a:lstStyle/>
          <a:p>
            <a:r>
              <a:rPr kumimoji="1" lang="ja-JP" altLang="en-US" sz="2800" dirty="0" smtClean="0">
                <a:solidFill>
                  <a:schemeClr val="bg1"/>
                </a:solidFill>
                <a:latin typeface="AR P丸ゴシック体E" panose="020F0900000000000000" pitchFamily="50" charset="-128"/>
                <a:ea typeface="AR P丸ゴシック体E" panose="020F0900000000000000" pitchFamily="50" charset="-128"/>
              </a:rPr>
              <a:t>１０</a:t>
            </a:r>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ー１が４つ残る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4" name="テキスト ボックス 63"/>
          <p:cNvSpPr txBox="1"/>
          <p:nvPr/>
        </p:nvSpPr>
        <p:spPr>
          <a:xfrm>
            <a:off x="7322900" y="4063672"/>
            <a:ext cx="3482022" cy="523220"/>
          </a:xfrm>
          <a:prstGeom prst="rect">
            <a:avLst/>
          </a:prstGeom>
          <a:noFill/>
        </p:spPr>
        <p:txBody>
          <a:bodyPr wrap="square" rtlCol="0">
            <a:spAutoFit/>
          </a:bodyPr>
          <a:lstStyle/>
          <a:p>
            <a:r>
              <a:rPr kumimoji="1" lang="ja-JP" altLang="en-US" sz="2800" dirty="0" smtClean="0">
                <a:solidFill>
                  <a:schemeClr val="bg1"/>
                </a:solidFill>
                <a:latin typeface="AR丸ゴシック体E" panose="020F0909000000000000" pitchFamily="49" charset="-128"/>
                <a:ea typeface="AR丸ゴシック体E" panose="020F0909000000000000" pitchFamily="49" charset="-128"/>
              </a:rPr>
              <a:t>つまり９が４つ残る</a:t>
            </a:r>
            <a:endParaRPr kumimoji="1" lang="ja-JP" altLang="en-US" sz="2800" dirty="0">
              <a:solidFill>
                <a:schemeClr val="bg1"/>
              </a:solidFill>
              <a:latin typeface="AR丸ゴシック体E" panose="020F0909000000000000" pitchFamily="49" charset="-128"/>
              <a:ea typeface="AR丸ゴシック体E" panose="020F0909000000000000" pitchFamily="49" charset="-128"/>
            </a:endParaRPr>
          </a:p>
        </p:txBody>
      </p:sp>
      <p:sp>
        <p:nvSpPr>
          <p:cNvPr id="65" name="角丸四角形 64"/>
          <p:cNvSpPr/>
          <p:nvPr/>
        </p:nvSpPr>
        <p:spPr>
          <a:xfrm>
            <a:off x="9181102" y="1149539"/>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8735586" y="1154759"/>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角丸四角形 30"/>
          <p:cNvSpPr/>
          <p:nvPr/>
        </p:nvSpPr>
        <p:spPr>
          <a:xfrm>
            <a:off x="2639616" y="1154759"/>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角丸四角形 31"/>
          <p:cNvSpPr/>
          <p:nvPr/>
        </p:nvSpPr>
        <p:spPr>
          <a:xfrm>
            <a:off x="3551010" y="1154759"/>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8287772" y="1170525"/>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9640206" y="1170525"/>
            <a:ext cx="432000" cy="2330483"/>
          </a:xfrm>
          <a:prstGeom prst="roundRect">
            <a:avLst>
              <a:gd name="adj" fmla="val 50000"/>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5" name="Picture 5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10826792" y="4124937"/>
            <a:ext cx="1391400" cy="166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角丸四角形吹き出し 35"/>
          <p:cNvSpPr/>
          <p:nvPr/>
        </p:nvSpPr>
        <p:spPr>
          <a:xfrm>
            <a:off x="1559496" y="4725144"/>
            <a:ext cx="9145016" cy="748781"/>
          </a:xfrm>
          <a:prstGeom prst="wedgeRoundRectCallout">
            <a:avLst>
              <a:gd name="adj1" fmla="val 53294"/>
              <a:gd name="adj2" fmla="val 2781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カードの差が３，４，５などの場合も、カードの差の数の分だけ、</a:t>
            </a:r>
            <a:r>
              <a:rPr lang="ja-JP" altLang="en-US" sz="2000" dirty="0" smtClean="0">
                <a:solidFill>
                  <a:schemeClr val="tx1"/>
                </a:solidFill>
              </a:rPr>
              <a:t>１０－１が残ります。</a:t>
            </a:r>
            <a:endParaRPr lang="en-US" altLang="ja-JP" sz="2000" dirty="0" smtClean="0">
              <a:solidFill>
                <a:schemeClr val="tx1"/>
              </a:solidFill>
            </a:endParaRPr>
          </a:p>
          <a:p>
            <a:r>
              <a:rPr kumimoji="1" lang="ja-JP" altLang="en-US" sz="2000" dirty="0" smtClean="0">
                <a:solidFill>
                  <a:schemeClr val="tx1"/>
                </a:solidFill>
              </a:rPr>
              <a:t>つまり、カードの差の数の分だけ、９が残るからです。</a:t>
            </a:r>
            <a:endParaRPr kumimoji="1" lang="ja-JP" altLang="en-US" sz="2000" dirty="0">
              <a:solidFill>
                <a:schemeClr val="tx1"/>
              </a:solidFill>
            </a:endParaRPr>
          </a:p>
        </p:txBody>
      </p:sp>
      <p:pic>
        <p:nvPicPr>
          <p:cNvPr id="37" name="Picture 5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553" y="5235815"/>
            <a:ext cx="1089655" cy="1237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角丸四角形吹き出し 37"/>
          <p:cNvSpPr/>
          <p:nvPr/>
        </p:nvSpPr>
        <p:spPr>
          <a:xfrm>
            <a:off x="1549302" y="5729740"/>
            <a:ext cx="8497144" cy="432000"/>
          </a:xfrm>
          <a:prstGeom prst="wedgeRoundRectCallout">
            <a:avLst>
              <a:gd name="adj1" fmla="val -53381"/>
              <a:gd name="adj2" fmla="val 3465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smtClean="0">
                <a:solidFill>
                  <a:schemeClr val="tx1"/>
                </a:solidFill>
              </a:rPr>
              <a:t>カードの差と９をかけると、２けたのひき算の答えになることがわかりました。</a:t>
            </a:r>
            <a:endParaRPr kumimoji="1" lang="en-US" altLang="ja-JP" sz="2000" dirty="0" smtClean="0">
              <a:solidFill>
                <a:schemeClr val="tx1"/>
              </a:solidFill>
            </a:endParaRPr>
          </a:p>
        </p:txBody>
      </p:sp>
    </p:spTree>
    <p:extLst>
      <p:ext uri="{BB962C8B-B14F-4D97-AF65-F5344CB8AC3E}">
        <p14:creationId xmlns:p14="http://schemas.microsoft.com/office/powerpoint/2010/main" val="2834695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arn(inVertical)">
                                      <p:cBhvr>
                                        <p:cTn id="7" dur="1500"/>
                                        <p:tgtEl>
                                          <p:spTgt spid="31"/>
                                        </p:tgtEl>
                                      </p:cBhvr>
                                    </p:animEffect>
                                  </p:childTnLst>
                                </p:cTn>
                              </p:par>
                            </p:childTnLst>
                          </p:cTn>
                        </p:par>
                        <p:par>
                          <p:cTn id="8" fill="hold">
                            <p:stCondLst>
                              <p:cond delay="1500"/>
                            </p:stCondLst>
                            <p:childTnLst>
                              <p:par>
                                <p:cTn id="9" presetID="16" presetClass="entr" presetSubtype="21"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barn(inVertical)">
                                      <p:cBhvr>
                                        <p:cTn id="11" dur="1500"/>
                                        <p:tgtEl>
                                          <p:spTgt spid="23"/>
                                        </p:tgtEl>
                                      </p:cBhvr>
                                    </p:animEffect>
                                  </p:childTnLst>
                                </p:cTn>
                              </p:par>
                            </p:childTnLst>
                          </p:cTn>
                        </p:par>
                        <p:par>
                          <p:cTn id="12" fill="hold">
                            <p:stCondLst>
                              <p:cond delay="3000"/>
                            </p:stCondLst>
                            <p:childTnLst>
                              <p:par>
                                <p:cTn id="13" presetID="16" presetClass="entr" presetSubtype="21"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barn(inVertical)">
                                      <p:cBhvr>
                                        <p:cTn id="15" dur="1500"/>
                                        <p:tgtEl>
                                          <p:spTgt spid="3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barn(inVertical)">
                                      <p:cBhvr>
                                        <p:cTn id="20" dur="1500"/>
                                        <p:tgtEl>
                                          <p:spTgt spid="33"/>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66"/>
                                        </p:tgtEl>
                                        <p:attrNameLst>
                                          <p:attrName>style.visibility</p:attrName>
                                        </p:attrNameLst>
                                      </p:cBhvr>
                                      <p:to>
                                        <p:strVal val="visible"/>
                                      </p:to>
                                    </p:set>
                                    <p:animEffect transition="in" filter="barn(inVertical)">
                                      <p:cBhvr>
                                        <p:cTn id="24" dur="1500"/>
                                        <p:tgtEl>
                                          <p:spTgt spid="66"/>
                                        </p:tgtEl>
                                      </p:cBhvr>
                                    </p:animEffect>
                                  </p:childTnLst>
                                </p:cTn>
                              </p:par>
                            </p:childTnLst>
                          </p:cTn>
                        </p:par>
                        <p:par>
                          <p:cTn id="25" fill="hold">
                            <p:stCondLst>
                              <p:cond delay="3000"/>
                            </p:stCondLst>
                            <p:childTnLst>
                              <p:par>
                                <p:cTn id="26" presetID="16" presetClass="entr" presetSubtype="21" fill="hold" grpId="0" nodeType="afterEffect">
                                  <p:stCondLst>
                                    <p:cond delay="0"/>
                                  </p:stCondLst>
                                  <p:childTnLst>
                                    <p:set>
                                      <p:cBhvr>
                                        <p:cTn id="27" dur="1" fill="hold">
                                          <p:stCondLst>
                                            <p:cond delay="0"/>
                                          </p:stCondLst>
                                        </p:cTn>
                                        <p:tgtEl>
                                          <p:spTgt spid="65"/>
                                        </p:tgtEl>
                                        <p:attrNameLst>
                                          <p:attrName>style.visibility</p:attrName>
                                        </p:attrNameLst>
                                      </p:cBhvr>
                                      <p:to>
                                        <p:strVal val="visible"/>
                                      </p:to>
                                    </p:set>
                                    <p:animEffect transition="in" filter="barn(inVertical)">
                                      <p:cBhvr>
                                        <p:cTn id="28" dur="1500"/>
                                        <p:tgtEl>
                                          <p:spTgt spid="65"/>
                                        </p:tgtEl>
                                      </p:cBhvr>
                                    </p:animEffect>
                                  </p:childTnLst>
                                </p:cTn>
                              </p:par>
                            </p:childTnLst>
                          </p:cTn>
                        </p:par>
                        <p:par>
                          <p:cTn id="29" fill="hold">
                            <p:stCondLst>
                              <p:cond delay="4500"/>
                            </p:stCondLst>
                            <p:childTnLst>
                              <p:par>
                                <p:cTn id="30" presetID="16" presetClass="entr" presetSubtype="21" fill="hold" grpId="0" nodeType="after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barn(inVertical)">
                                      <p:cBhvr>
                                        <p:cTn id="32" dur="1500"/>
                                        <p:tgtEl>
                                          <p:spTgt spid="3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wipe(left)">
                                      <p:cBhvr>
                                        <p:cTn id="37" dur="500"/>
                                        <p:tgtEl>
                                          <p:spTgt spid="52"/>
                                        </p:tgtEl>
                                      </p:cBhvr>
                                    </p:animEffect>
                                  </p:childTnLst>
                                </p:cTn>
                              </p:par>
                            </p:childTnLst>
                          </p:cTn>
                        </p:par>
                        <p:par>
                          <p:cTn id="38" fill="hold">
                            <p:stCondLst>
                              <p:cond delay="500"/>
                            </p:stCondLst>
                            <p:childTnLst>
                              <p:par>
                                <p:cTn id="39" presetID="22" presetClass="entr" presetSubtype="8" fill="hold" grpId="0" nodeType="after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wipe(left)">
                                      <p:cBhvr>
                                        <p:cTn id="41" dur="500"/>
                                        <p:tgtEl>
                                          <p:spTgt spid="5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63"/>
                                        </p:tgtEl>
                                        <p:attrNameLst>
                                          <p:attrName>style.visibility</p:attrName>
                                        </p:attrNameLst>
                                      </p:cBhvr>
                                      <p:to>
                                        <p:strVal val="visible"/>
                                      </p:to>
                                    </p:set>
                                    <p:animEffect transition="in" filter="wipe(left)">
                                      <p:cBhvr>
                                        <p:cTn id="46" dur="500"/>
                                        <p:tgtEl>
                                          <p:spTgt spid="63"/>
                                        </p:tgtEl>
                                      </p:cBhvr>
                                    </p:animEffect>
                                  </p:childTnLst>
                                </p:cTn>
                              </p:par>
                            </p:childTnLst>
                          </p:cTn>
                        </p:par>
                        <p:par>
                          <p:cTn id="47" fill="hold">
                            <p:stCondLst>
                              <p:cond delay="500"/>
                            </p:stCondLst>
                            <p:childTnLst>
                              <p:par>
                                <p:cTn id="48" presetID="22" presetClass="entr" presetSubtype="8" fill="hold" grpId="0" nodeType="afterEffect">
                                  <p:stCondLst>
                                    <p:cond delay="0"/>
                                  </p:stCondLst>
                                  <p:childTnLst>
                                    <p:set>
                                      <p:cBhvr>
                                        <p:cTn id="49" dur="1" fill="hold">
                                          <p:stCondLst>
                                            <p:cond delay="0"/>
                                          </p:stCondLst>
                                        </p:cTn>
                                        <p:tgtEl>
                                          <p:spTgt spid="64"/>
                                        </p:tgtEl>
                                        <p:attrNameLst>
                                          <p:attrName>style.visibility</p:attrName>
                                        </p:attrNameLst>
                                      </p:cBhvr>
                                      <p:to>
                                        <p:strVal val="visible"/>
                                      </p:to>
                                    </p:set>
                                    <p:animEffect transition="in" filter="wipe(left)">
                                      <p:cBhvr>
                                        <p:cTn id="50" dur="500"/>
                                        <p:tgtEl>
                                          <p:spTgt spid="64"/>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5"/>
                                        </p:tgtEl>
                                        <p:attrNameLst>
                                          <p:attrName>style.visibility</p:attrName>
                                        </p:attrNameLst>
                                      </p:cBhvr>
                                      <p:to>
                                        <p:strVal val="visible"/>
                                      </p:to>
                                    </p:set>
                                    <p:animEffect transition="in" filter="fade">
                                      <p:cBhvr>
                                        <p:cTn id="55" dur="500"/>
                                        <p:tgtEl>
                                          <p:spTgt spid="35"/>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36"/>
                                        </p:tgtEl>
                                        <p:attrNameLst>
                                          <p:attrName>style.visibility</p:attrName>
                                        </p:attrNameLst>
                                      </p:cBhvr>
                                      <p:to>
                                        <p:strVal val="visible"/>
                                      </p:to>
                                    </p:set>
                                    <p:animEffect transition="in" filter="wipe(left)">
                                      <p:cBhvr>
                                        <p:cTn id="60" dur="500"/>
                                        <p:tgtEl>
                                          <p:spTgt spid="36"/>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fade">
                                      <p:cBhvr>
                                        <p:cTn id="65" dur="500"/>
                                        <p:tgtEl>
                                          <p:spTgt spid="37"/>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38"/>
                                        </p:tgtEl>
                                        <p:attrNameLst>
                                          <p:attrName>style.visibility</p:attrName>
                                        </p:attrNameLst>
                                      </p:cBhvr>
                                      <p:to>
                                        <p:strVal val="visible"/>
                                      </p:to>
                                    </p:set>
                                    <p:animEffect transition="in" filter="wipe(left)">
                                      <p:cBhvr>
                                        <p:cTn id="7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p:bldP spid="23" grpId="0" animBg="1"/>
      <p:bldP spid="63" grpId="0"/>
      <p:bldP spid="64" grpId="0"/>
      <p:bldP spid="65" grpId="0" animBg="1"/>
      <p:bldP spid="66" grpId="0" animBg="1"/>
      <p:bldP spid="31" grpId="0" animBg="1"/>
      <p:bldP spid="32" grpId="0" animBg="1"/>
      <p:bldP spid="33" grpId="0" animBg="1"/>
      <p:bldP spid="34" grpId="0" animBg="1"/>
      <p:bldP spid="36" grpId="0" animBg="1"/>
      <p:bldP spid="38" grpId="0" animBg="1"/>
    </p:bldLst>
  </p:timing>
</p:sld>
</file>

<file path=ppt/theme/theme1.xml><?xml version="1.0" encoding="utf-8"?>
<a:theme xmlns:a="http://schemas.openxmlformats.org/drawingml/2006/main" name="1_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プレゼンテーション1</Template>
  <TotalTime>1846</TotalTime>
  <Words>823</Words>
  <Application>Microsoft Office PowerPoint</Application>
  <PresentationFormat>ワイド画面</PresentationFormat>
  <Paragraphs>142</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8</vt:i4>
      </vt:variant>
    </vt:vector>
  </HeadingPairs>
  <TitlesOfParts>
    <vt:vector size="17" baseType="lpstr">
      <vt:lpstr>ＭＳ ゴシック</vt:lpstr>
      <vt:lpstr>Calibri</vt:lpstr>
      <vt:lpstr>Arial</vt:lpstr>
      <vt:lpstr>ＭＳ Ｐゴシック</vt:lpstr>
      <vt:lpstr>AR P丸ゴシック体E</vt:lpstr>
      <vt:lpstr>AR丸ゴシック体E</vt:lpstr>
      <vt:lpstr>Calibri Light</vt:lpstr>
      <vt:lpstr>1_フラッシュ１</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小泉 浩</dc:creator>
  <cp:lastModifiedBy>小泉 浩</cp:lastModifiedBy>
  <cp:revision>136</cp:revision>
  <cp:lastPrinted>2006-12-27T00:38:38Z</cp:lastPrinted>
  <dcterms:created xsi:type="dcterms:W3CDTF">2006-12-27T00:38:38Z</dcterms:created>
  <dcterms:modified xsi:type="dcterms:W3CDTF">2017-10-03T08:07:21Z</dcterms:modified>
</cp:coreProperties>
</file>