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9" r:id="rId1"/>
    <p:sldMasterId id="2147483650" r:id="rId2"/>
    <p:sldMasterId id="2147483673" r:id="rId3"/>
    <p:sldMasterId id="2147483685" r:id="rId4"/>
    <p:sldMasterId id="2147483698" r:id="rId5"/>
  </p:sldMasterIdLst>
  <p:notesMasterIdLst>
    <p:notesMasterId r:id="rId8"/>
  </p:notesMasterIdLst>
  <p:handoutMasterIdLst>
    <p:handoutMasterId r:id="rId9"/>
  </p:handoutMasterIdLst>
  <p:sldIdLst>
    <p:sldId id="569" r:id="rId6"/>
    <p:sldId id="460" r:id="rId7"/>
  </p:sldIdLst>
  <p:sldSz cx="12192000" cy="6858000"/>
  <p:notesSz cx="7099300" cy="10234613"/>
  <p:embeddedFontLst>
    <p:embeddedFont>
      <p:font typeface="Calibri" panose="020F0502020204030204" pitchFamily="34" charset="0"/>
      <p:regular r:id="rId10"/>
      <p:bold r:id="rId11"/>
      <p:italic r:id="rId12"/>
      <p:boldItalic r:id="rId13"/>
    </p:embeddedFont>
    <p:embeddedFont>
      <p:font typeface="AR P浪漫明朝体U" panose="02020A00000000000000" pitchFamily="18" charset="-128"/>
      <p:regular r:id="rId14"/>
    </p:embeddedFont>
    <p:embeddedFont>
      <p:font typeface="HG教科書体" panose="02020609000000000000" pitchFamily="17" charset="-128"/>
      <p:regular r:id="rId15"/>
    </p:embeddedFont>
    <p:embeddedFont>
      <p:font typeface="Calibri Light" panose="020F0302020204030204" pitchFamily="34" charset="0"/>
      <p:regular r:id="rId16"/>
      <p:italic r:id="rId17"/>
    </p:embeddedFont>
    <p:embeddedFont>
      <p:font typeface="HGS教科書体" panose="02020600000000000000" pitchFamily="18" charset="-128"/>
      <p:regular r:id="rId18"/>
    </p:embeddedFont>
  </p:embeddedFontLst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9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  <a:srgbClr val="45B8AC"/>
    <a:srgbClr val="4FAC87"/>
    <a:srgbClr val="008E40"/>
    <a:srgbClr val="FFCC99"/>
    <a:srgbClr val="3333CC"/>
    <a:srgbClr val="993366"/>
    <a:srgbClr val="D60093"/>
    <a:srgbClr val="FF6600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44" autoAdjust="0"/>
    <p:restoredTop sz="94667" autoAdjust="0"/>
  </p:normalViewPr>
  <p:slideViewPr>
    <p:cSldViewPr>
      <p:cViewPr varScale="1">
        <p:scale>
          <a:sx n="57" d="100"/>
          <a:sy n="57" d="100"/>
        </p:scale>
        <p:origin x="90" y="282"/>
      </p:cViewPr>
      <p:guideLst>
        <p:guide orient="horz" pos="1298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7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font" Target="fonts/font2.fntdata"/><Relationship Id="rId5" Type="http://schemas.openxmlformats.org/officeDocument/2006/relationships/slideMaster" Target="slideMasters/slideMaster5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handoutMaster" Target="handoutMasters/handoutMaster1.xml"/><Relationship Id="rId14" Type="http://schemas.openxmlformats.org/officeDocument/2006/relationships/font" Target="fonts/font5.fntdata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9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9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/>
            </a:lvl1pPr>
          </a:lstStyle>
          <a:p>
            <a:pPr>
              <a:defRPr/>
            </a:pPr>
            <a:fld id="{13808B2D-9F35-4467-A254-702C5810A78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364955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9700" y="768350"/>
            <a:ext cx="6819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/>
            </a:lvl1pPr>
          </a:lstStyle>
          <a:p>
            <a:pPr>
              <a:defRPr/>
            </a:pPr>
            <a:fld id="{9033DF5A-B745-4DC4-90C8-47AF6EBC188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177962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90431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63279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4173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859823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848005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01F322-B37B-43C7-8957-2F0BFA92B78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96290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345E4-0B83-45EE-AC83-D06D86B510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040890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CCF3A-572E-4C65-80AD-D866E022D8E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5631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3B128-BE4D-4B5A-8756-0947752496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839375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E6F80-287D-4474-A57B-A7DE5898922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31635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30D4C3-0B25-4050-BFF0-B89CA8C216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0976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9A406-7EFD-4873-BBA4-29ED63A58BE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66228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27329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6A3952-1207-41F5-9D33-027FFF276B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070085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672B5-7248-41BF-B1D7-696940EE175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359704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547ED0-0284-4AA1-9E60-96D79FC03EF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17198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CCF012-1C98-4124-A9B9-AF1CE135D5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861002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539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215"/>
            </a:lvl1pPr>
            <a:lvl2pPr marL="422041" indent="0" algn="ctr">
              <a:buNone/>
              <a:defRPr sz="1846"/>
            </a:lvl2pPr>
            <a:lvl3pPr marL="844083" indent="0" algn="ctr">
              <a:buNone/>
              <a:defRPr sz="1662"/>
            </a:lvl3pPr>
            <a:lvl4pPr marL="1266124" indent="0" algn="ctr">
              <a:buNone/>
              <a:defRPr sz="1477"/>
            </a:lvl4pPr>
            <a:lvl5pPr marL="1688165" indent="0" algn="ctr">
              <a:buNone/>
              <a:defRPr sz="1477"/>
            </a:lvl5pPr>
            <a:lvl6pPr marL="2110207" indent="0" algn="ctr">
              <a:buNone/>
              <a:defRPr sz="1477"/>
            </a:lvl6pPr>
            <a:lvl7pPr marL="2532248" indent="0" algn="ctr">
              <a:buNone/>
              <a:defRPr sz="1477"/>
            </a:lvl7pPr>
            <a:lvl8pPr marL="2954289" indent="0" algn="ctr">
              <a:buNone/>
              <a:defRPr sz="1477"/>
            </a:lvl8pPr>
            <a:lvl9pPr marL="3376331" indent="0" algn="ctr">
              <a:buNone/>
              <a:defRPr sz="1477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8799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4919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2" y="1709741"/>
            <a:ext cx="10515600" cy="2852737"/>
          </a:xfrm>
        </p:spPr>
        <p:txBody>
          <a:bodyPr anchor="b"/>
          <a:lstStyle>
            <a:lvl1pPr>
              <a:defRPr sz="5539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2" y="4589466"/>
            <a:ext cx="10515600" cy="1500187"/>
          </a:xfrm>
        </p:spPr>
        <p:txBody>
          <a:bodyPr/>
          <a:lstStyle>
            <a:lvl1pPr marL="0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1pPr>
            <a:lvl2pPr marL="422041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0437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1" y="1825625"/>
            <a:ext cx="515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3196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0319" y="365128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2202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036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4625248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756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93389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70191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1980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6835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906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539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215"/>
            </a:lvl1pPr>
            <a:lvl2pPr marL="422041" indent="0" algn="ctr">
              <a:buNone/>
              <a:defRPr sz="1846"/>
            </a:lvl2pPr>
            <a:lvl3pPr marL="844083" indent="0" algn="ctr">
              <a:buNone/>
              <a:defRPr sz="1662"/>
            </a:lvl3pPr>
            <a:lvl4pPr marL="1266124" indent="0" algn="ctr">
              <a:buNone/>
              <a:defRPr sz="1477"/>
            </a:lvl4pPr>
            <a:lvl5pPr marL="1688165" indent="0" algn="ctr">
              <a:buNone/>
              <a:defRPr sz="1477"/>
            </a:lvl5pPr>
            <a:lvl6pPr marL="2110207" indent="0" algn="ctr">
              <a:buNone/>
              <a:defRPr sz="1477"/>
            </a:lvl6pPr>
            <a:lvl7pPr marL="2532248" indent="0" algn="ctr">
              <a:buNone/>
              <a:defRPr sz="1477"/>
            </a:lvl7pPr>
            <a:lvl8pPr marL="2954289" indent="0" algn="ctr">
              <a:buNone/>
              <a:defRPr sz="1477"/>
            </a:lvl8pPr>
            <a:lvl9pPr marL="3376331" indent="0" algn="ctr">
              <a:buNone/>
              <a:defRPr sz="1477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78091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7866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2" y="1709741"/>
            <a:ext cx="10515600" cy="2852737"/>
          </a:xfrm>
        </p:spPr>
        <p:txBody>
          <a:bodyPr anchor="b"/>
          <a:lstStyle>
            <a:lvl1pPr>
              <a:defRPr sz="5539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2" y="4589466"/>
            <a:ext cx="10515600" cy="1500187"/>
          </a:xfrm>
        </p:spPr>
        <p:txBody>
          <a:bodyPr/>
          <a:lstStyle>
            <a:lvl1pPr marL="0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1pPr>
            <a:lvl2pPr marL="422041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99613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1" y="1825625"/>
            <a:ext cx="515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68210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0319" y="365128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112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4292645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307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95943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96666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99732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47754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6835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98276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96625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45872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09006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246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549445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20616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29429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9877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0995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18232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37925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632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57839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5" name="テキスト ボックス 4"/>
          <p:cNvSpPr txBox="1"/>
          <p:nvPr userDrawn="1"/>
        </p:nvSpPr>
        <p:spPr>
          <a:xfrm>
            <a:off x="3408086" y="501811"/>
            <a:ext cx="5375831" cy="5735502"/>
          </a:xfrm>
          <a:prstGeom prst="rect">
            <a:avLst/>
          </a:prstGeom>
          <a:noFill/>
        </p:spPr>
        <p:txBody>
          <a:bodyPr vert="eaVert" wrap="square" rtlCol="0" anchor="ctr">
            <a:normAutofit fontScale="85000" lnSpcReduction="10000"/>
          </a:bodyPr>
          <a:lstStyle/>
          <a:p>
            <a:r>
              <a:rPr kumimoji="1" lang="ja-JP" altLang="en-US" sz="25000" b="1" dirty="0" smtClean="0">
                <a:solidFill>
                  <a:schemeClr val="bg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漢字</a:t>
            </a:r>
            <a:endParaRPr kumimoji="1" lang="ja-JP" altLang="en-US" sz="25000" b="1" dirty="0">
              <a:solidFill>
                <a:schemeClr val="bg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6" name="テキスト ボックス 5"/>
          <p:cNvSpPr txBox="1"/>
          <p:nvPr userDrawn="1"/>
        </p:nvSpPr>
        <p:spPr>
          <a:xfrm>
            <a:off x="8289145" y="764705"/>
            <a:ext cx="2031325" cy="463684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2000" b="1" dirty="0" smtClean="0">
                <a:solidFill>
                  <a:schemeClr val="bg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かんじ</a:t>
            </a:r>
            <a:endParaRPr kumimoji="1" lang="ja-JP" altLang="en-US" sz="12000" b="1" dirty="0">
              <a:solidFill>
                <a:schemeClr val="bg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9637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C2060B-D9AE-4BD5-AEED-56855F7B1BB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2920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6586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4C2060B-D9AE-4BD5-AEED-56855F7B1B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" name="フレーム 9"/>
          <p:cNvSpPr/>
          <p:nvPr userDrawn="1"/>
        </p:nvSpPr>
        <p:spPr>
          <a:xfrm>
            <a:off x="0" y="0"/>
            <a:ext cx="12192000" cy="6858000"/>
          </a:xfrm>
          <a:prstGeom prst="frame">
            <a:avLst>
              <a:gd name="adj1" fmla="val 2394"/>
            </a:avLst>
          </a:prstGeom>
          <a:solidFill>
            <a:srgbClr val="ED7D31">
              <a:lumMod val="75000"/>
            </a:srgb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9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01F4DF7-C4AA-48C3-8563-9D2376A9D1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1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373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844083" rtl="0" eaLnBrk="1" latinLnBrk="0" hangingPunct="1">
        <a:lnSpc>
          <a:spcPct val="90000"/>
        </a:lnSpc>
        <a:spcBef>
          <a:spcPct val="0"/>
        </a:spcBef>
        <a:buNone/>
        <a:defRPr kumimoji="1" sz="4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1021" indent="-211021" algn="l" defTabSz="844083" rtl="0" eaLnBrk="1" latinLnBrk="0" hangingPunct="1">
        <a:lnSpc>
          <a:spcPct val="90000"/>
        </a:lnSpc>
        <a:spcBef>
          <a:spcPts val="923"/>
        </a:spcBef>
        <a:buFont typeface="Arial" panose="020B0604020202020204" pitchFamily="34" charset="0"/>
        <a:buChar char="•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1pPr>
      <a:lvl2pPr marL="633062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1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96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844083" rtl="0" eaLnBrk="1" latinLnBrk="0" hangingPunct="1">
        <a:lnSpc>
          <a:spcPct val="90000"/>
        </a:lnSpc>
        <a:spcBef>
          <a:spcPct val="0"/>
        </a:spcBef>
        <a:buNone/>
        <a:defRPr kumimoji="1" sz="4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1021" indent="-211021" algn="l" defTabSz="844083" rtl="0" eaLnBrk="1" latinLnBrk="0" hangingPunct="1">
        <a:lnSpc>
          <a:spcPct val="90000"/>
        </a:lnSpc>
        <a:spcBef>
          <a:spcPts val="923"/>
        </a:spcBef>
        <a:buFont typeface="Arial" panose="020B0604020202020204" pitchFamily="34" charset="0"/>
        <a:buChar char="•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1pPr>
      <a:lvl2pPr marL="633062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4C2060B-D9AE-4BD5-AEED-56855F7B1BB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77737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7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5214687"/>
              </p:ext>
            </p:extLst>
          </p:nvPr>
        </p:nvGraphicFramePr>
        <p:xfrm>
          <a:off x="0" y="0"/>
          <a:ext cx="12196800" cy="696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</a:tblGrid>
              <a:tr h="871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</a:tr>
              <a:tr h="871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871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</a:tr>
              <a:tr h="871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871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</a:tr>
              <a:tr h="871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871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</a:tr>
              <a:tr h="87120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-672752" y="764704"/>
            <a:ext cx="6096000" cy="6334698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535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HG教科書体" panose="02020609000000000000" pitchFamily="17" charset="-128"/>
                <a:ea typeface="HG教科書体" panose="02020609000000000000" pitchFamily="17" charset="-128"/>
              </a:rPr>
              <a:t>竈</a:t>
            </a:r>
            <a:endParaRPr kumimoji="1" lang="ja-JP" altLang="en-US" sz="6600" b="1" dirty="0">
              <a:ln>
                <a:solidFill>
                  <a:schemeClr val="tx1"/>
                </a:solidFill>
              </a:ln>
              <a:solidFill>
                <a:srgbClr val="FFFF00"/>
              </a:solidFill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832648" y="3246411"/>
            <a:ext cx="638403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6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書き順</a:t>
            </a:r>
            <a:endParaRPr kumimoji="1" lang="ja-JP" altLang="en-US" sz="16600" b="1" dirty="0">
              <a:ln>
                <a:solidFill>
                  <a:schemeClr val="tx1"/>
                </a:solidFill>
              </a:ln>
              <a:solidFill>
                <a:srgbClr val="FFFF00"/>
              </a:solidFill>
              <a:latin typeface="AR P浪漫明朝体U" panose="02020A00000000000000" pitchFamily="18" charset="-128"/>
              <a:ea typeface="AR P浪漫明朝体U" panose="02020A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0228769"/>
      </p:ext>
    </p:extLst>
  </p:cSld>
  <p:clrMapOvr>
    <a:masterClrMapping/>
  </p:clrMapOvr>
  <p:transition advTm="4317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43006"/>
              </p:ext>
            </p:extLst>
          </p:nvPr>
        </p:nvGraphicFramePr>
        <p:xfrm>
          <a:off x="-4800" y="-50208"/>
          <a:ext cx="12196800" cy="696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</a:tblGrid>
              <a:tr h="871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</a:tr>
              <a:tr h="871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871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</a:tr>
              <a:tr h="871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871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</a:tr>
              <a:tr h="871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871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</a:tr>
              <a:tr h="87120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2214620" y="576412"/>
            <a:ext cx="5760000" cy="5760000"/>
          </a:xfrm>
          <a:prstGeom prst="rect">
            <a:avLst/>
          </a:prstGeom>
          <a:solidFill>
            <a:schemeClr val="bg1"/>
          </a:solidFill>
        </p:spPr>
        <p:txBody>
          <a:bodyPr vert="horz" wrap="square" bIns="648000" rtlCol="0" anchor="ctr">
            <a:noAutofit/>
          </a:bodyPr>
          <a:lstStyle/>
          <a:p>
            <a:pPr algn="ctr"/>
            <a:r>
              <a:rPr lang="ja-JP" altLang="en-US" sz="50000" b="1" dirty="0" smtClean="0">
                <a:ln w="57150">
                  <a:solidFill>
                    <a:schemeClr val="tx1"/>
                  </a:solidFill>
                </a:ln>
                <a:solidFill>
                  <a:schemeClr val="bg1"/>
                </a:solidFill>
                <a:latin typeface="HG教科書体" panose="02020609000000000000" pitchFamily="17" charset="-128"/>
                <a:ea typeface="HG教科書体" panose="02020609000000000000" pitchFamily="17" charset="-128"/>
              </a:rPr>
              <a:t>竈</a:t>
            </a:r>
            <a:endParaRPr lang="en-US" altLang="ja-JP" sz="50000" b="1" dirty="0" smtClean="0">
              <a:ln w="57150">
                <a:solidFill>
                  <a:schemeClr val="tx1"/>
                </a:solidFill>
              </a:ln>
              <a:solidFill>
                <a:schemeClr val="bg1"/>
              </a:solidFill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9677350" y="373934"/>
            <a:ext cx="1538883" cy="6164955"/>
          </a:xfrm>
          <a:prstGeom prst="rect">
            <a:avLst/>
          </a:prstGeom>
          <a:solidFill>
            <a:schemeClr val="bg1"/>
          </a:solidFill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8800" dirty="0" smtClean="0"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竈の書き順</a:t>
            </a:r>
            <a:endParaRPr kumimoji="1" lang="ja-JP" altLang="en-US" sz="8800" dirty="0">
              <a:latin typeface="AR P浪漫明朝体U" panose="02020A00000000000000" pitchFamily="18" charset="-128"/>
              <a:ea typeface="AR P浪漫明朝体U" panose="02020A00000000000000" pitchFamily="18" charset="-128"/>
            </a:endParaRPr>
          </a:p>
        </p:txBody>
      </p:sp>
      <p:sp>
        <p:nvSpPr>
          <p:cNvPr id="50" name="フリーフォーム 49"/>
          <p:cNvSpPr/>
          <p:nvPr/>
        </p:nvSpPr>
        <p:spPr>
          <a:xfrm>
            <a:off x="4602480" y="922020"/>
            <a:ext cx="731520" cy="579120"/>
          </a:xfrm>
          <a:custGeom>
            <a:avLst/>
            <a:gdLst>
              <a:gd name="connsiteX0" fmla="*/ 0 w 731520"/>
              <a:gd name="connsiteY0" fmla="*/ 22860 h 579120"/>
              <a:gd name="connsiteX1" fmla="*/ 15240 w 731520"/>
              <a:gd name="connsiteY1" fmla="*/ 106680 h 579120"/>
              <a:gd name="connsiteX2" fmla="*/ 53340 w 731520"/>
              <a:gd name="connsiteY2" fmla="*/ 175260 h 579120"/>
              <a:gd name="connsiteX3" fmla="*/ 175260 w 731520"/>
              <a:gd name="connsiteY3" fmla="*/ 251460 h 579120"/>
              <a:gd name="connsiteX4" fmla="*/ 243840 w 731520"/>
              <a:gd name="connsiteY4" fmla="*/ 327660 h 579120"/>
              <a:gd name="connsiteX5" fmla="*/ 251460 w 731520"/>
              <a:gd name="connsiteY5" fmla="*/ 411480 h 579120"/>
              <a:gd name="connsiteX6" fmla="*/ 266700 w 731520"/>
              <a:gd name="connsiteY6" fmla="*/ 548640 h 579120"/>
              <a:gd name="connsiteX7" fmla="*/ 266700 w 731520"/>
              <a:gd name="connsiteY7" fmla="*/ 579120 h 579120"/>
              <a:gd name="connsiteX8" fmla="*/ 678180 w 731520"/>
              <a:gd name="connsiteY8" fmla="*/ 541020 h 579120"/>
              <a:gd name="connsiteX9" fmla="*/ 670560 w 731520"/>
              <a:gd name="connsiteY9" fmla="*/ 411480 h 579120"/>
              <a:gd name="connsiteX10" fmla="*/ 701040 w 731520"/>
              <a:gd name="connsiteY10" fmla="*/ 342900 h 579120"/>
              <a:gd name="connsiteX11" fmla="*/ 731520 w 731520"/>
              <a:gd name="connsiteY11" fmla="*/ 274320 h 579120"/>
              <a:gd name="connsiteX12" fmla="*/ 723900 w 731520"/>
              <a:gd name="connsiteY12" fmla="*/ 190500 h 579120"/>
              <a:gd name="connsiteX13" fmla="*/ 678180 w 731520"/>
              <a:gd name="connsiteY13" fmla="*/ 121920 h 579120"/>
              <a:gd name="connsiteX14" fmla="*/ 594360 w 731520"/>
              <a:gd name="connsiteY14" fmla="*/ 68580 h 579120"/>
              <a:gd name="connsiteX15" fmla="*/ 480060 w 731520"/>
              <a:gd name="connsiteY15" fmla="*/ 30480 h 579120"/>
              <a:gd name="connsiteX16" fmla="*/ 342900 w 731520"/>
              <a:gd name="connsiteY16" fmla="*/ 7620 h 579120"/>
              <a:gd name="connsiteX17" fmla="*/ 205740 w 731520"/>
              <a:gd name="connsiteY17" fmla="*/ 0 h 579120"/>
              <a:gd name="connsiteX18" fmla="*/ 91440 w 731520"/>
              <a:gd name="connsiteY18" fmla="*/ 0 h 579120"/>
              <a:gd name="connsiteX19" fmla="*/ 68580 w 731520"/>
              <a:gd name="connsiteY19" fmla="*/ 7620 h 579120"/>
              <a:gd name="connsiteX20" fmla="*/ 0 w 731520"/>
              <a:gd name="connsiteY20" fmla="*/ 22860 h 579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31520" h="579120">
                <a:moveTo>
                  <a:pt x="0" y="22860"/>
                </a:moveTo>
                <a:lnTo>
                  <a:pt x="15240" y="106680"/>
                </a:lnTo>
                <a:lnTo>
                  <a:pt x="53340" y="175260"/>
                </a:lnTo>
                <a:lnTo>
                  <a:pt x="175260" y="251460"/>
                </a:lnTo>
                <a:lnTo>
                  <a:pt x="243840" y="327660"/>
                </a:lnTo>
                <a:lnTo>
                  <a:pt x="251460" y="411480"/>
                </a:lnTo>
                <a:lnTo>
                  <a:pt x="266700" y="548640"/>
                </a:lnTo>
                <a:lnTo>
                  <a:pt x="266700" y="579120"/>
                </a:lnTo>
                <a:lnTo>
                  <a:pt x="678180" y="541020"/>
                </a:lnTo>
                <a:lnTo>
                  <a:pt x="670560" y="411480"/>
                </a:lnTo>
                <a:lnTo>
                  <a:pt x="701040" y="342900"/>
                </a:lnTo>
                <a:lnTo>
                  <a:pt x="731520" y="274320"/>
                </a:lnTo>
                <a:lnTo>
                  <a:pt x="723900" y="190500"/>
                </a:lnTo>
                <a:lnTo>
                  <a:pt x="678180" y="121920"/>
                </a:lnTo>
                <a:lnTo>
                  <a:pt x="594360" y="68580"/>
                </a:lnTo>
                <a:lnTo>
                  <a:pt x="480060" y="30480"/>
                </a:lnTo>
                <a:lnTo>
                  <a:pt x="342900" y="7620"/>
                </a:lnTo>
                <a:lnTo>
                  <a:pt x="205740" y="0"/>
                </a:lnTo>
                <a:lnTo>
                  <a:pt x="91440" y="0"/>
                </a:lnTo>
                <a:lnTo>
                  <a:pt x="68580" y="7620"/>
                </a:lnTo>
                <a:lnTo>
                  <a:pt x="0" y="2286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51" name="フリーフォーム 50"/>
          <p:cNvSpPr/>
          <p:nvPr/>
        </p:nvSpPr>
        <p:spPr>
          <a:xfrm>
            <a:off x="2804160" y="1417320"/>
            <a:ext cx="579120" cy="1257300"/>
          </a:xfrm>
          <a:custGeom>
            <a:avLst/>
            <a:gdLst>
              <a:gd name="connsiteX0" fmla="*/ 251460 w 579120"/>
              <a:gd name="connsiteY0" fmla="*/ 0 h 1257300"/>
              <a:gd name="connsiteX1" fmla="*/ 205740 w 579120"/>
              <a:gd name="connsiteY1" fmla="*/ 68580 h 1257300"/>
              <a:gd name="connsiteX2" fmla="*/ 220980 w 579120"/>
              <a:gd name="connsiteY2" fmla="*/ 121920 h 1257300"/>
              <a:gd name="connsiteX3" fmla="*/ 243840 w 579120"/>
              <a:gd name="connsiteY3" fmla="*/ 228600 h 1257300"/>
              <a:gd name="connsiteX4" fmla="*/ 243840 w 579120"/>
              <a:gd name="connsiteY4" fmla="*/ 342900 h 1257300"/>
              <a:gd name="connsiteX5" fmla="*/ 213360 w 579120"/>
              <a:gd name="connsiteY5" fmla="*/ 449580 h 1257300"/>
              <a:gd name="connsiteX6" fmla="*/ 175260 w 579120"/>
              <a:gd name="connsiteY6" fmla="*/ 548640 h 1257300"/>
              <a:gd name="connsiteX7" fmla="*/ 121920 w 579120"/>
              <a:gd name="connsiteY7" fmla="*/ 640080 h 1257300"/>
              <a:gd name="connsiteX8" fmla="*/ 53340 w 579120"/>
              <a:gd name="connsiteY8" fmla="*/ 716280 h 1257300"/>
              <a:gd name="connsiteX9" fmla="*/ 0 w 579120"/>
              <a:gd name="connsiteY9" fmla="*/ 777240 h 1257300"/>
              <a:gd name="connsiteX10" fmla="*/ 0 w 579120"/>
              <a:gd name="connsiteY10" fmla="*/ 937260 h 1257300"/>
              <a:gd name="connsiteX11" fmla="*/ 15240 w 579120"/>
              <a:gd name="connsiteY11" fmla="*/ 1059180 h 1257300"/>
              <a:gd name="connsiteX12" fmla="*/ 45720 w 579120"/>
              <a:gd name="connsiteY12" fmla="*/ 1135380 h 1257300"/>
              <a:gd name="connsiteX13" fmla="*/ 68580 w 579120"/>
              <a:gd name="connsiteY13" fmla="*/ 1196340 h 1257300"/>
              <a:gd name="connsiteX14" fmla="*/ 106680 w 579120"/>
              <a:gd name="connsiteY14" fmla="*/ 1234440 h 1257300"/>
              <a:gd name="connsiteX15" fmla="*/ 160020 w 579120"/>
              <a:gd name="connsiteY15" fmla="*/ 1257300 h 1257300"/>
              <a:gd name="connsiteX16" fmla="*/ 281940 w 579120"/>
              <a:gd name="connsiteY16" fmla="*/ 1226820 h 1257300"/>
              <a:gd name="connsiteX17" fmla="*/ 358140 w 579120"/>
              <a:gd name="connsiteY17" fmla="*/ 1181100 h 1257300"/>
              <a:gd name="connsiteX18" fmla="*/ 434340 w 579120"/>
              <a:gd name="connsiteY18" fmla="*/ 1005840 h 1257300"/>
              <a:gd name="connsiteX19" fmla="*/ 480060 w 579120"/>
              <a:gd name="connsiteY19" fmla="*/ 914400 h 1257300"/>
              <a:gd name="connsiteX20" fmla="*/ 548640 w 579120"/>
              <a:gd name="connsiteY20" fmla="*/ 769620 h 1257300"/>
              <a:gd name="connsiteX21" fmla="*/ 579120 w 579120"/>
              <a:gd name="connsiteY21" fmla="*/ 548640 h 1257300"/>
              <a:gd name="connsiteX22" fmla="*/ 579120 w 579120"/>
              <a:gd name="connsiteY22" fmla="*/ 472440 h 1257300"/>
              <a:gd name="connsiteX23" fmla="*/ 495300 w 579120"/>
              <a:gd name="connsiteY23" fmla="*/ 175260 h 1257300"/>
              <a:gd name="connsiteX24" fmla="*/ 449580 w 579120"/>
              <a:gd name="connsiteY24" fmla="*/ 76200 h 1257300"/>
              <a:gd name="connsiteX25" fmla="*/ 365760 w 579120"/>
              <a:gd name="connsiteY25" fmla="*/ 30480 h 1257300"/>
              <a:gd name="connsiteX26" fmla="*/ 251460 w 579120"/>
              <a:gd name="connsiteY26" fmla="*/ 0 h 1257300"/>
              <a:gd name="connsiteX0" fmla="*/ 251460 w 579120"/>
              <a:gd name="connsiteY0" fmla="*/ 0 h 1257300"/>
              <a:gd name="connsiteX1" fmla="*/ 205740 w 579120"/>
              <a:gd name="connsiteY1" fmla="*/ 68580 h 1257300"/>
              <a:gd name="connsiteX2" fmla="*/ 220980 w 579120"/>
              <a:gd name="connsiteY2" fmla="*/ 121920 h 1257300"/>
              <a:gd name="connsiteX3" fmla="*/ 243840 w 579120"/>
              <a:gd name="connsiteY3" fmla="*/ 228600 h 1257300"/>
              <a:gd name="connsiteX4" fmla="*/ 243840 w 579120"/>
              <a:gd name="connsiteY4" fmla="*/ 342900 h 1257300"/>
              <a:gd name="connsiteX5" fmla="*/ 213360 w 579120"/>
              <a:gd name="connsiteY5" fmla="*/ 449580 h 1257300"/>
              <a:gd name="connsiteX6" fmla="*/ 175260 w 579120"/>
              <a:gd name="connsiteY6" fmla="*/ 548640 h 1257300"/>
              <a:gd name="connsiteX7" fmla="*/ 121920 w 579120"/>
              <a:gd name="connsiteY7" fmla="*/ 640080 h 1257300"/>
              <a:gd name="connsiteX8" fmla="*/ 53340 w 579120"/>
              <a:gd name="connsiteY8" fmla="*/ 716280 h 1257300"/>
              <a:gd name="connsiteX9" fmla="*/ 22860 w 579120"/>
              <a:gd name="connsiteY9" fmla="*/ 777240 h 1257300"/>
              <a:gd name="connsiteX10" fmla="*/ 0 w 579120"/>
              <a:gd name="connsiteY10" fmla="*/ 937260 h 1257300"/>
              <a:gd name="connsiteX11" fmla="*/ 15240 w 579120"/>
              <a:gd name="connsiteY11" fmla="*/ 1059180 h 1257300"/>
              <a:gd name="connsiteX12" fmla="*/ 45720 w 579120"/>
              <a:gd name="connsiteY12" fmla="*/ 1135380 h 1257300"/>
              <a:gd name="connsiteX13" fmla="*/ 68580 w 579120"/>
              <a:gd name="connsiteY13" fmla="*/ 1196340 h 1257300"/>
              <a:gd name="connsiteX14" fmla="*/ 106680 w 579120"/>
              <a:gd name="connsiteY14" fmla="*/ 1234440 h 1257300"/>
              <a:gd name="connsiteX15" fmla="*/ 160020 w 579120"/>
              <a:gd name="connsiteY15" fmla="*/ 1257300 h 1257300"/>
              <a:gd name="connsiteX16" fmla="*/ 281940 w 579120"/>
              <a:gd name="connsiteY16" fmla="*/ 1226820 h 1257300"/>
              <a:gd name="connsiteX17" fmla="*/ 358140 w 579120"/>
              <a:gd name="connsiteY17" fmla="*/ 1181100 h 1257300"/>
              <a:gd name="connsiteX18" fmla="*/ 434340 w 579120"/>
              <a:gd name="connsiteY18" fmla="*/ 1005840 h 1257300"/>
              <a:gd name="connsiteX19" fmla="*/ 480060 w 579120"/>
              <a:gd name="connsiteY19" fmla="*/ 914400 h 1257300"/>
              <a:gd name="connsiteX20" fmla="*/ 548640 w 579120"/>
              <a:gd name="connsiteY20" fmla="*/ 769620 h 1257300"/>
              <a:gd name="connsiteX21" fmla="*/ 579120 w 579120"/>
              <a:gd name="connsiteY21" fmla="*/ 548640 h 1257300"/>
              <a:gd name="connsiteX22" fmla="*/ 579120 w 579120"/>
              <a:gd name="connsiteY22" fmla="*/ 472440 h 1257300"/>
              <a:gd name="connsiteX23" fmla="*/ 495300 w 579120"/>
              <a:gd name="connsiteY23" fmla="*/ 175260 h 1257300"/>
              <a:gd name="connsiteX24" fmla="*/ 449580 w 579120"/>
              <a:gd name="connsiteY24" fmla="*/ 76200 h 1257300"/>
              <a:gd name="connsiteX25" fmla="*/ 365760 w 579120"/>
              <a:gd name="connsiteY25" fmla="*/ 30480 h 1257300"/>
              <a:gd name="connsiteX26" fmla="*/ 251460 w 579120"/>
              <a:gd name="connsiteY26" fmla="*/ 0 h 1257300"/>
              <a:gd name="connsiteX0" fmla="*/ 251460 w 579120"/>
              <a:gd name="connsiteY0" fmla="*/ 0 h 1257300"/>
              <a:gd name="connsiteX1" fmla="*/ 205740 w 579120"/>
              <a:gd name="connsiteY1" fmla="*/ 68580 h 1257300"/>
              <a:gd name="connsiteX2" fmla="*/ 220980 w 579120"/>
              <a:gd name="connsiteY2" fmla="*/ 121920 h 1257300"/>
              <a:gd name="connsiteX3" fmla="*/ 243840 w 579120"/>
              <a:gd name="connsiteY3" fmla="*/ 228600 h 1257300"/>
              <a:gd name="connsiteX4" fmla="*/ 243840 w 579120"/>
              <a:gd name="connsiteY4" fmla="*/ 342900 h 1257300"/>
              <a:gd name="connsiteX5" fmla="*/ 213360 w 579120"/>
              <a:gd name="connsiteY5" fmla="*/ 449580 h 1257300"/>
              <a:gd name="connsiteX6" fmla="*/ 175260 w 579120"/>
              <a:gd name="connsiteY6" fmla="*/ 548640 h 1257300"/>
              <a:gd name="connsiteX7" fmla="*/ 121920 w 579120"/>
              <a:gd name="connsiteY7" fmla="*/ 640080 h 1257300"/>
              <a:gd name="connsiteX8" fmla="*/ 53340 w 579120"/>
              <a:gd name="connsiteY8" fmla="*/ 716280 h 1257300"/>
              <a:gd name="connsiteX9" fmla="*/ 7620 w 579120"/>
              <a:gd name="connsiteY9" fmla="*/ 807720 h 1257300"/>
              <a:gd name="connsiteX10" fmla="*/ 0 w 579120"/>
              <a:gd name="connsiteY10" fmla="*/ 937260 h 1257300"/>
              <a:gd name="connsiteX11" fmla="*/ 15240 w 579120"/>
              <a:gd name="connsiteY11" fmla="*/ 1059180 h 1257300"/>
              <a:gd name="connsiteX12" fmla="*/ 45720 w 579120"/>
              <a:gd name="connsiteY12" fmla="*/ 1135380 h 1257300"/>
              <a:gd name="connsiteX13" fmla="*/ 68580 w 579120"/>
              <a:gd name="connsiteY13" fmla="*/ 1196340 h 1257300"/>
              <a:gd name="connsiteX14" fmla="*/ 106680 w 579120"/>
              <a:gd name="connsiteY14" fmla="*/ 1234440 h 1257300"/>
              <a:gd name="connsiteX15" fmla="*/ 160020 w 579120"/>
              <a:gd name="connsiteY15" fmla="*/ 1257300 h 1257300"/>
              <a:gd name="connsiteX16" fmla="*/ 281940 w 579120"/>
              <a:gd name="connsiteY16" fmla="*/ 1226820 h 1257300"/>
              <a:gd name="connsiteX17" fmla="*/ 358140 w 579120"/>
              <a:gd name="connsiteY17" fmla="*/ 1181100 h 1257300"/>
              <a:gd name="connsiteX18" fmla="*/ 434340 w 579120"/>
              <a:gd name="connsiteY18" fmla="*/ 1005840 h 1257300"/>
              <a:gd name="connsiteX19" fmla="*/ 480060 w 579120"/>
              <a:gd name="connsiteY19" fmla="*/ 914400 h 1257300"/>
              <a:gd name="connsiteX20" fmla="*/ 548640 w 579120"/>
              <a:gd name="connsiteY20" fmla="*/ 769620 h 1257300"/>
              <a:gd name="connsiteX21" fmla="*/ 579120 w 579120"/>
              <a:gd name="connsiteY21" fmla="*/ 548640 h 1257300"/>
              <a:gd name="connsiteX22" fmla="*/ 579120 w 579120"/>
              <a:gd name="connsiteY22" fmla="*/ 472440 h 1257300"/>
              <a:gd name="connsiteX23" fmla="*/ 495300 w 579120"/>
              <a:gd name="connsiteY23" fmla="*/ 175260 h 1257300"/>
              <a:gd name="connsiteX24" fmla="*/ 449580 w 579120"/>
              <a:gd name="connsiteY24" fmla="*/ 76200 h 1257300"/>
              <a:gd name="connsiteX25" fmla="*/ 365760 w 579120"/>
              <a:gd name="connsiteY25" fmla="*/ 30480 h 1257300"/>
              <a:gd name="connsiteX26" fmla="*/ 251460 w 579120"/>
              <a:gd name="connsiteY26" fmla="*/ 0 h 1257300"/>
              <a:gd name="connsiteX0" fmla="*/ 251460 w 579120"/>
              <a:gd name="connsiteY0" fmla="*/ 0 h 1257300"/>
              <a:gd name="connsiteX1" fmla="*/ 205740 w 579120"/>
              <a:gd name="connsiteY1" fmla="*/ 68580 h 1257300"/>
              <a:gd name="connsiteX2" fmla="*/ 220980 w 579120"/>
              <a:gd name="connsiteY2" fmla="*/ 121920 h 1257300"/>
              <a:gd name="connsiteX3" fmla="*/ 243840 w 579120"/>
              <a:gd name="connsiteY3" fmla="*/ 228600 h 1257300"/>
              <a:gd name="connsiteX4" fmla="*/ 243840 w 579120"/>
              <a:gd name="connsiteY4" fmla="*/ 342900 h 1257300"/>
              <a:gd name="connsiteX5" fmla="*/ 213360 w 579120"/>
              <a:gd name="connsiteY5" fmla="*/ 449580 h 1257300"/>
              <a:gd name="connsiteX6" fmla="*/ 175260 w 579120"/>
              <a:gd name="connsiteY6" fmla="*/ 548640 h 1257300"/>
              <a:gd name="connsiteX7" fmla="*/ 121920 w 579120"/>
              <a:gd name="connsiteY7" fmla="*/ 640080 h 1257300"/>
              <a:gd name="connsiteX8" fmla="*/ 53340 w 579120"/>
              <a:gd name="connsiteY8" fmla="*/ 716280 h 1257300"/>
              <a:gd name="connsiteX9" fmla="*/ 7620 w 579120"/>
              <a:gd name="connsiteY9" fmla="*/ 807720 h 1257300"/>
              <a:gd name="connsiteX10" fmla="*/ 0 w 579120"/>
              <a:gd name="connsiteY10" fmla="*/ 937260 h 1257300"/>
              <a:gd name="connsiteX11" fmla="*/ 15240 w 579120"/>
              <a:gd name="connsiteY11" fmla="*/ 1059180 h 1257300"/>
              <a:gd name="connsiteX12" fmla="*/ 45720 w 579120"/>
              <a:gd name="connsiteY12" fmla="*/ 1135380 h 1257300"/>
              <a:gd name="connsiteX13" fmla="*/ 68580 w 579120"/>
              <a:gd name="connsiteY13" fmla="*/ 1196340 h 1257300"/>
              <a:gd name="connsiteX14" fmla="*/ 106680 w 579120"/>
              <a:gd name="connsiteY14" fmla="*/ 1234440 h 1257300"/>
              <a:gd name="connsiteX15" fmla="*/ 160020 w 579120"/>
              <a:gd name="connsiteY15" fmla="*/ 1257300 h 1257300"/>
              <a:gd name="connsiteX16" fmla="*/ 281940 w 579120"/>
              <a:gd name="connsiteY16" fmla="*/ 1226820 h 1257300"/>
              <a:gd name="connsiteX17" fmla="*/ 358140 w 579120"/>
              <a:gd name="connsiteY17" fmla="*/ 1181100 h 1257300"/>
              <a:gd name="connsiteX18" fmla="*/ 434340 w 579120"/>
              <a:gd name="connsiteY18" fmla="*/ 1005840 h 1257300"/>
              <a:gd name="connsiteX19" fmla="*/ 480060 w 579120"/>
              <a:gd name="connsiteY19" fmla="*/ 914400 h 1257300"/>
              <a:gd name="connsiteX20" fmla="*/ 518160 w 579120"/>
              <a:gd name="connsiteY20" fmla="*/ 769620 h 1257300"/>
              <a:gd name="connsiteX21" fmla="*/ 579120 w 579120"/>
              <a:gd name="connsiteY21" fmla="*/ 548640 h 1257300"/>
              <a:gd name="connsiteX22" fmla="*/ 579120 w 579120"/>
              <a:gd name="connsiteY22" fmla="*/ 472440 h 1257300"/>
              <a:gd name="connsiteX23" fmla="*/ 495300 w 579120"/>
              <a:gd name="connsiteY23" fmla="*/ 175260 h 1257300"/>
              <a:gd name="connsiteX24" fmla="*/ 449580 w 579120"/>
              <a:gd name="connsiteY24" fmla="*/ 76200 h 1257300"/>
              <a:gd name="connsiteX25" fmla="*/ 365760 w 579120"/>
              <a:gd name="connsiteY25" fmla="*/ 30480 h 1257300"/>
              <a:gd name="connsiteX26" fmla="*/ 251460 w 579120"/>
              <a:gd name="connsiteY26" fmla="*/ 0 h 1257300"/>
              <a:gd name="connsiteX0" fmla="*/ 251460 w 579120"/>
              <a:gd name="connsiteY0" fmla="*/ 0 h 1257300"/>
              <a:gd name="connsiteX1" fmla="*/ 205740 w 579120"/>
              <a:gd name="connsiteY1" fmla="*/ 68580 h 1257300"/>
              <a:gd name="connsiteX2" fmla="*/ 220980 w 579120"/>
              <a:gd name="connsiteY2" fmla="*/ 121920 h 1257300"/>
              <a:gd name="connsiteX3" fmla="*/ 243840 w 579120"/>
              <a:gd name="connsiteY3" fmla="*/ 228600 h 1257300"/>
              <a:gd name="connsiteX4" fmla="*/ 243840 w 579120"/>
              <a:gd name="connsiteY4" fmla="*/ 342900 h 1257300"/>
              <a:gd name="connsiteX5" fmla="*/ 213360 w 579120"/>
              <a:gd name="connsiteY5" fmla="*/ 449580 h 1257300"/>
              <a:gd name="connsiteX6" fmla="*/ 175260 w 579120"/>
              <a:gd name="connsiteY6" fmla="*/ 548640 h 1257300"/>
              <a:gd name="connsiteX7" fmla="*/ 121920 w 579120"/>
              <a:gd name="connsiteY7" fmla="*/ 640080 h 1257300"/>
              <a:gd name="connsiteX8" fmla="*/ 53340 w 579120"/>
              <a:gd name="connsiteY8" fmla="*/ 716280 h 1257300"/>
              <a:gd name="connsiteX9" fmla="*/ 7620 w 579120"/>
              <a:gd name="connsiteY9" fmla="*/ 807720 h 1257300"/>
              <a:gd name="connsiteX10" fmla="*/ 0 w 579120"/>
              <a:gd name="connsiteY10" fmla="*/ 937260 h 1257300"/>
              <a:gd name="connsiteX11" fmla="*/ 15240 w 579120"/>
              <a:gd name="connsiteY11" fmla="*/ 1059180 h 1257300"/>
              <a:gd name="connsiteX12" fmla="*/ 45720 w 579120"/>
              <a:gd name="connsiteY12" fmla="*/ 1135380 h 1257300"/>
              <a:gd name="connsiteX13" fmla="*/ 68580 w 579120"/>
              <a:gd name="connsiteY13" fmla="*/ 1196340 h 1257300"/>
              <a:gd name="connsiteX14" fmla="*/ 106680 w 579120"/>
              <a:gd name="connsiteY14" fmla="*/ 1234440 h 1257300"/>
              <a:gd name="connsiteX15" fmla="*/ 160020 w 579120"/>
              <a:gd name="connsiteY15" fmla="*/ 1257300 h 1257300"/>
              <a:gd name="connsiteX16" fmla="*/ 281940 w 579120"/>
              <a:gd name="connsiteY16" fmla="*/ 1226820 h 1257300"/>
              <a:gd name="connsiteX17" fmla="*/ 358140 w 579120"/>
              <a:gd name="connsiteY17" fmla="*/ 1158240 h 1257300"/>
              <a:gd name="connsiteX18" fmla="*/ 434340 w 579120"/>
              <a:gd name="connsiteY18" fmla="*/ 1005840 h 1257300"/>
              <a:gd name="connsiteX19" fmla="*/ 480060 w 579120"/>
              <a:gd name="connsiteY19" fmla="*/ 914400 h 1257300"/>
              <a:gd name="connsiteX20" fmla="*/ 518160 w 579120"/>
              <a:gd name="connsiteY20" fmla="*/ 769620 h 1257300"/>
              <a:gd name="connsiteX21" fmla="*/ 579120 w 579120"/>
              <a:gd name="connsiteY21" fmla="*/ 548640 h 1257300"/>
              <a:gd name="connsiteX22" fmla="*/ 579120 w 579120"/>
              <a:gd name="connsiteY22" fmla="*/ 472440 h 1257300"/>
              <a:gd name="connsiteX23" fmla="*/ 495300 w 579120"/>
              <a:gd name="connsiteY23" fmla="*/ 175260 h 1257300"/>
              <a:gd name="connsiteX24" fmla="*/ 449580 w 579120"/>
              <a:gd name="connsiteY24" fmla="*/ 76200 h 1257300"/>
              <a:gd name="connsiteX25" fmla="*/ 365760 w 579120"/>
              <a:gd name="connsiteY25" fmla="*/ 30480 h 1257300"/>
              <a:gd name="connsiteX26" fmla="*/ 251460 w 579120"/>
              <a:gd name="connsiteY26" fmla="*/ 0 h 1257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79120" h="1257300">
                <a:moveTo>
                  <a:pt x="251460" y="0"/>
                </a:moveTo>
                <a:lnTo>
                  <a:pt x="205740" y="68580"/>
                </a:lnTo>
                <a:lnTo>
                  <a:pt x="220980" y="121920"/>
                </a:lnTo>
                <a:lnTo>
                  <a:pt x="243840" y="228600"/>
                </a:lnTo>
                <a:lnTo>
                  <a:pt x="243840" y="342900"/>
                </a:lnTo>
                <a:lnTo>
                  <a:pt x="213360" y="449580"/>
                </a:lnTo>
                <a:lnTo>
                  <a:pt x="175260" y="548640"/>
                </a:lnTo>
                <a:lnTo>
                  <a:pt x="121920" y="640080"/>
                </a:lnTo>
                <a:lnTo>
                  <a:pt x="53340" y="716280"/>
                </a:lnTo>
                <a:lnTo>
                  <a:pt x="7620" y="807720"/>
                </a:lnTo>
                <a:lnTo>
                  <a:pt x="0" y="937260"/>
                </a:lnTo>
                <a:lnTo>
                  <a:pt x="15240" y="1059180"/>
                </a:lnTo>
                <a:lnTo>
                  <a:pt x="45720" y="1135380"/>
                </a:lnTo>
                <a:lnTo>
                  <a:pt x="68580" y="1196340"/>
                </a:lnTo>
                <a:lnTo>
                  <a:pt x="106680" y="1234440"/>
                </a:lnTo>
                <a:lnTo>
                  <a:pt x="160020" y="1257300"/>
                </a:lnTo>
                <a:lnTo>
                  <a:pt x="281940" y="1226820"/>
                </a:lnTo>
                <a:lnTo>
                  <a:pt x="358140" y="1158240"/>
                </a:lnTo>
                <a:lnTo>
                  <a:pt x="434340" y="1005840"/>
                </a:lnTo>
                <a:lnTo>
                  <a:pt x="480060" y="914400"/>
                </a:lnTo>
                <a:lnTo>
                  <a:pt x="518160" y="769620"/>
                </a:lnTo>
                <a:lnTo>
                  <a:pt x="579120" y="548640"/>
                </a:lnTo>
                <a:lnTo>
                  <a:pt x="579120" y="472440"/>
                </a:lnTo>
                <a:lnTo>
                  <a:pt x="495300" y="175260"/>
                </a:lnTo>
                <a:lnTo>
                  <a:pt x="449580" y="76200"/>
                </a:lnTo>
                <a:lnTo>
                  <a:pt x="365760" y="30480"/>
                </a:lnTo>
                <a:lnTo>
                  <a:pt x="251460" y="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52" name="フリーフォーム 51"/>
          <p:cNvSpPr/>
          <p:nvPr/>
        </p:nvSpPr>
        <p:spPr>
          <a:xfrm>
            <a:off x="3238500" y="1333500"/>
            <a:ext cx="3703320" cy="601980"/>
          </a:xfrm>
          <a:custGeom>
            <a:avLst/>
            <a:gdLst>
              <a:gd name="connsiteX0" fmla="*/ 0 w 3703320"/>
              <a:gd name="connsiteY0" fmla="*/ 335280 h 601980"/>
              <a:gd name="connsiteX1" fmla="*/ 91440 w 3703320"/>
              <a:gd name="connsiteY1" fmla="*/ 601980 h 601980"/>
              <a:gd name="connsiteX2" fmla="*/ 3688080 w 3703320"/>
              <a:gd name="connsiteY2" fmla="*/ 259080 h 601980"/>
              <a:gd name="connsiteX3" fmla="*/ 3703320 w 3703320"/>
              <a:gd name="connsiteY3" fmla="*/ 0 h 601980"/>
              <a:gd name="connsiteX4" fmla="*/ 2011680 w 3703320"/>
              <a:gd name="connsiteY4" fmla="*/ 106680 h 601980"/>
              <a:gd name="connsiteX5" fmla="*/ 1630680 w 3703320"/>
              <a:gd name="connsiteY5" fmla="*/ 152400 h 601980"/>
              <a:gd name="connsiteX6" fmla="*/ 0 w 3703320"/>
              <a:gd name="connsiteY6" fmla="*/ 335280 h 601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03320" h="601980">
                <a:moveTo>
                  <a:pt x="0" y="335280"/>
                </a:moveTo>
                <a:lnTo>
                  <a:pt x="91440" y="601980"/>
                </a:lnTo>
                <a:lnTo>
                  <a:pt x="3688080" y="259080"/>
                </a:lnTo>
                <a:lnTo>
                  <a:pt x="3703320" y="0"/>
                </a:lnTo>
                <a:lnTo>
                  <a:pt x="2011680" y="106680"/>
                </a:lnTo>
                <a:lnTo>
                  <a:pt x="1630680" y="152400"/>
                </a:lnTo>
                <a:lnTo>
                  <a:pt x="0" y="33528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53" name="フリーフォーム 52"/>
          <p:cNvSpPr/>
          <p:nvPr/>
        </p:nvSpPr>
        <p:spPr>
          <a:xfrm>
            <a:off x="6553200" y="1264920"/>
            <a:ext cx="1013460" cy="838200"/>
          </a:xfrm>
          <a:custGeom>
            <a:avLst/>
            <a:gdLst>
              <a:gd name="connsiteX0" fmla="*/ 289560 w 1013460"/>
              <a:gd name="connsiteY0" fmla="*/ 60960 h 838200"/>
              <a:gd name="connsiteX1" fmla="*/ 243840 w 1013460"/>
              <a:gd name="connsiteY1" fmla="*/ 350520 h 838200"/>
              <a:gd name="connsiteX2" fmla="*/ 0 w 1013460"/>
              <a:gd name="connsiteY2" fmla="*/ 701040 h 838200"/>
              <a:gd name="connsiteX3" fmla="*/ 129540 w 1013460"/>
              <a:gd name="connsiteY3" fmla="*/ 838200 h 838200"/>
              <a:gd name="connsiteX4" fmla="*/ 601980 w 1013460"/>
              <a:gd name="connsiteY4" fmla="*/ 655320 h 838200"/>
              <a:gd name="connsiteX5" fmla="*/ 769620 w 1013460"/>
              <a:gd name="connsiteY5" fmla="*/ 640080 h 838200"/>
              <a:gd name="connsiteX6" fmla="*/ 944880 w 1013460"/>
              <a:gd name="connsiteY6" fmla="*/ 617220 h 838200"/>
              <a:gd name="connsiteX7" fmla="*/ 998220 w 1013460"/>
              <a:gd name="connsiteY7" fmla="*/ 556260 h 838200"/>
              <a:gd name="connsiteX8" fmla="*/ 1013460 w 1013460"/>
              <a:gd name="connsiteY8" fmla="*/ 510540 h 838200"/>
              <a:gd name="connsiteX9" fmla="*/ 982980 w 1013460"/>
              <a:gd name="connsiteY9" fmla="*/ 403860 h 838200"/>
              <a:gd name="connsiteX10" fmla="*/ 944880 w 1013460"/>
              <a:gd name="connsiteY10" fmla="*/ 335280 h 838200"/>
              <a:gd name="connsiteX11" fmla="*/ 647700 w 1013460"/>
              <a:gd name="connsiteY11" fmla="*/ 99060 h 838200"/>
              <a:gd name="connsiteX12" fmla="*/ 464820 w 1013460"/>
              <a:gd name="connsiteY12" fmla="*/ 0 h 838200"/>
              <a:gd name="connsiteX13" fmla="*/ 289560 w 1013460"/>
              <a:gd name="connsiteY13" fmla="*/ 60960 h 838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13460" h="838200">
                <a:moveTo>
                  <a:pt x="289560" y="60960"/>
                </a:moveTo>
                <a:lnTo>
                  <a:pt x="243840" y="350520"/>
                </a:lnTo>
                <a:lnTo>
                  <a:pt x="0" y="701040"/>
                </a:lnTo>
                <a:lnTo>
                  <a:pt x="129540" y="838200"/>
                </a:lnTo>
                <a:lnTo>
                  <a:pt x="601980" y="655320"/>
                </a:lnTo>
                <a:lnTo>
                  <a:pt x="769620" y="640080"/>
                </a:lnTo>
                <a:lnTo>
                  <a:pt x="944880" y="617220"/>
                </a:lnTo>
                <a:lnTo>
                  <a:pt x="998220" y="556260"/>
                </a:lnTo>
                <a:lnTo>
                  <a:pt x="1013460" y="510540"/>
                </a:lnTo>
                <a:lnTo>
                  <a:pt x="982980" y="403860"/>
                </a:lnTo>
                <a:lnTo>
                  <a:pt x="944880" y="335280"/>
                </a:lnTo>
                <a:lnTo>
                  <a:pt x="647700" y="99060"/>
                </a:lnTo>
                <a:lnTo>
                  <a:pt x="464820" y="0"/>
                </a:lnTo>
                <a:lnTo>
                  <a:pt x="289560" y="6096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54" name="フリーフォーム 53"/>
          <p:cNvSpPr/>
          <p:nvPr/>
        </p:nvSpPr>
        <p:spPr>
          <a:xfrm>
            <a:off x="3307080" y="1767840"/>
            <a:ext cx="1447800" cy="914400"/>
          </a:xfrm>
          <a:custGeom>
            <a:avLst/>
            <a:gdLst>
              <a:gd name="connsiteX0" fmla="*/ 937260 w 1447800"/>
              <a:gd name="connsiteY0" fmla="*/ 7620 h 914400"/>
              <a:gd name="connsiteX1" fmla="*/ 967740 w 1447800"/>
              <a:gd name="connsiteY1" fmla="*/ 129540 h 914400"/>
              <a:gd name="connsiteX2" fmla="*/ 876300 w 1447800"/>
              <a:gd name="connsiteY2" fmla="*/ 259080 h 914400"/>
              <a:gd name="connsiteX3" fmla="*/ 723900 w 1447800"/>
              <a:gd name="connsiteY3" fmla="*/ 373380 h 914400"/>
              <a:gd name="connsiteX4" fmla="*/ 472440 w 1447800"/>
              <a:gd name="connsiteY4" fmla="*/ 541020 h 914400"/>
              <a:gd name="connsiteX5" fmla="*/ 213360 w 1447800"/>
              <a:gd name="connsiteY5" fmla="*/ 655320 h 914400"/>
              <a:gd name="connsiteX6" fmla="*/ 22860 w 1447800"/>
              <a:gd name="connsiteY6" fmla="*/ 746760 h 914400"/>
              <a:gd name="connsiteX7" fmla="*/ 0 w 1447800"/>
              <a:gd name="connsiteY7" fmla="*/ 800100 h 914400"/>
              <a:gd name="connsiteX8" fmla="*/ 7620 w 1447800"/>
              <a:gd name="connsiteY8" fmla="*/ 861060 h 914400"/>
              <a:gd name="connsiteX9" fmla="*/ 30480 w 1447800"/>
              <a:gd name="connsiteY9" fmla="*/ 891540 h 914400"/>
              <a:gd name="connsiteX10" fmla="*/ 68580 w 1447800"/>
              <a:gd name="connsiteY10" fmla="*/ 914400 h 914400"/>
              <a:gd name="connsiteX11" fmla="*/ 144780 w 1447800"/>
              <a:gd name="connsiteY11" fmla="*/ 906780 h 914400"/>
              <a:gd name="connsiteX12" fmla="*/ 312420 w 1447800"/>
              <a:gd name="connsiteY12" fmla="*/ 876300 h 914400"/>
              <a:gd name="connsiteX13" fmla="*/ 548640 w 1447800"/>
              <a:gd name="connsiteY13" fmla="*/ 800100 h 914400"/>
              <a:gd name="connsiteX14" fmla="*/ 868680 w 1447800"/>
              <a:gd name="connsiteY14" fmla="*/ 655320 h 914400"/>
              <a:gd name="connsiteX15" fmla="*/ 1188720 w 1447800"/>
              <a:gd name="connsiteY15" fmla="*/ 449580 h 914400"/>
              <a:gd name="connsiteX16" fmla="*/ 1379220 w 1447800"/>
              <a:gd name="connsiteY16" fmla="*/ 266700 h 914400"/>
              <a:gd name="connsiteX17" fmla="*/ 1424940 w 1447800"/>
              <a:gd name="connsiteY17" fmla="*/ 182880 h 914400"/>
              <a:gd name="connsiteX18" fmla="*/ 1447800 w 1447800"/>
              <a:gd name="connsiteY18" fmla="*/ 129540 h 914400"/>
              <a:gd name="connsiteX19" fmla="*/ 1447800 w 1447800"/>
              <a:gd name="connsiteY19" fmla="*/ 106680 h 914400"/>
              <a:gd name="connsiteX20" fmla="*/ 1394460 w 1447800"/>
              <a:gd name="connsiteY20" fmla="*/ 60960 h 914400"/>
              <a:gd name="connsiteX21" fmla="*/ 1310640 w 1447800"/>
              <a:gd name="connsiteY21" fmla="*/ 0 h 914400"/>
              <a:gd name="connsiteX22" fmla="*/ 937260 w 1447800"/>
              <a:gd name="connsiteY22" fmla="*/ 762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447800" h="914400">
                <a:moveTo>
                  <a:pt x="937260" y="7620"/>
                </a:moveTo>
                <a:lnTo>
                  <a:pt x="967740" y="129540"/>
                </a:lnTo>
                <a:lnTo>
                  <a:pt x="876300" y="259080"/>
                </a:lnTo>
                <a:lnTo>
                  <a:pt x="723900" y="373380"/>
                </a:lnTo>
                <a:lnTo>
                  <a:pt x="472440" y="541020"/>
                </a:lnTo>
                <a:lnTo>
                  <a:pt x="213360" y="655320"/>
                </a:lnTo>
                <a:lnTo>
                  <a:pt x="22860" y="746760"/>
                </a:lnTo>
                <a:lnTo>
                  <a:pt x="0" y="800100"/>
                </a:lnTo>
                <a:lnTo>
                  <a:pt x="7620" y="861060"/>
                </a:lnTo>
                <a:lnTo>
                  <a:pt x="30480" y="891540"/>
                </a:lnTo>
                <a:lnTo>
                  <a:pt x="68580" y="914400"/>
                </a:lnTo>
                <a:lnTo>
                  <a:pt x="144780" y="906780"/>
                </a:lnTo>
                <a:lnTo>
                  <a:pt x="312420" y="876300"/>
                </a:lnTo>
                <a:lnTo>
                  <a:pt x="548640" y="800100"/>
                </a:lnTo>
                <a:lnTo>
                  <a:pt x="868680" y="655320"/>
                </a:lnTo>
                <a:lnTo>
                  <a:pt x="1188720" y="449580"/>
                </a:lnTo>
                <a:lnTo>
                  <a:pt x="1379220" y="266700"/>
                </a:lnTo>
                <a:lnTo>
                  <a:pt x="1424940" y="182880"/>
                </a:lnTo>
                <a:lnTo>
                  <a:pt x="1447800" y="129540"/>
                </a:lnTo>
                <a:lnTo>
                  <a:pt x="1447800" y="106680"/>
                </a:lnTo>
                <a:lnTo>
                  <a:pt x="1394460" y="60960"/>
                </a:lnTo>
                <a:lnTo>
                  <a:pt x="1310640" y="0"/>
                </a:lnTo>
                <a:lnTo>
                  <a:pt x="937260" y="762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55" name="フリーフォーム 54"/>
          <p:cNvSpPr/>
          <p:nvPr/>
        </p:nvSpPr>
        <p:spPr>
          <a:xfrm>
            <a:off x="5349240" y="1645920"/>
            <a:ext cx="1333500" cy="662940"/>
          </a:xfrm>
          <a:custGeom>
            <a:avLst/>
            <a:gdLst>
              <a:gd name="connsiteX0" fmla="*/ 0 w 1333500"/>
              <a:gd name="connsiteY0" fmla="*/ 7620 h 662940"/>
              <a:gd name="connsiteX1" fmla="*/ 53340 w 1333500"/>
              <a:gd name="connsiteY1" fmla="*/ 160020 h 662940"/>
              <a:gd name="connsiteX2" fmla="*/ 60960 w 1333500"/>
              <a:gd name="connsiteY2" fmla="*/ 304800 h 662940"/>
              <a:gd name="connsiteX3" fmla="*/ 114300 w 1333500"/>
              <a:gd name="connsiteY3" fmla="*/ 502920 h 662940"/>
              <a:gd name="connsiteX4" fmla="*/ 182880 w 1333500"/>
              <a:gd name="connsiteY4" fmla="*/ 594360 h 662940"/>
              <a:gd name="connsiteX5" fmla="*/ 289560 w 1333500"/>
              <a:gd name="connsiteY5" fmla="*/ 632460 h 662940"/>
              <a:gd name="connsiteX6" fmla="*/ 426720 w 1333500"/>
              <a:gd name="connsiteY6" fmla="*/ 662940 h 662940"/>
              <a:gd name="connsiteX7" fmla="*/ 1120140 w 1333500"/>
              <a:gd name="connsiteY7" fmla="*/ 655320 h 662940"/>
              <a:gd name="connsiteX8" fmla="*/ 1242060 w 1333500"/>
              <a:gd name="connsiteY8" fmla="*/ 601980 h 662940"/>
              <a:gd name="connsiteX9" fmla="*/ 1325880 w 1333500"/>
              <a:gd name="connsiteY9" fmla="*/ 510540 h 662940"/>
              <a:gd name="connsiteX10" fmla="*/ 1333500 w 1333500"/>
              <a:gd name="connsiteY10" fmla="*/ 411480 h 662940"/>
              <a:gd name="connsiteX11" fmla="*/ 1310640 w 1333500"/>
              <a:gd name="connsiteY11" fmla="*/ 358140 h 662940"/>
              <a:gd name="connsiteX12" fmla="*/ 1242060 w 1333500"/>
              <a:gd name="connsiteY12" fmla="*/ 320040 h 662940"/>
              <a:gd name="connsiteX13" fmla="*/ 1211580 w 1333500"/>
              <a:gd name="connsiteY13" fmla="*/ 312420 h 662940"/>
              <a:gd name="connsiteX14" fmla="*/ 1059180 w 1333500"/>
              <a:gd name="connsiteY14" fmla="*/ 266700 h 662940"/>
              <a:gd name="connsiteX15" fmla="*/ 990600 w 1333500"/>
              <a:gd name="connsiteY15" fmla="*/ 266700 h 662940"/>
              <a:gd name="connsiteX16" fmla="*/ 883920 w 1333500"/>
              <a:gd name="connsiteY16" fmla="*/ 297180 h 662940"/>
              <a:gd name="connsiteX17" fmla="*/ 769620 w 1333500"/>
              <a:gd name="connsiteY17" fmla="*/ 320040 h 662940"/>
              <a:gd name="connsiteX18" fmla="*/ 495300 w 1333500"/>
              <a:gd name="connsiteY18" fmla="*/ 335280 h 662940"/>
              <a:gd name="connsiteX19" fmla="*/ 411480 w 1333500"/>
              <a:gd name="connsiteY19" fmla="*/ 320040 h 662940"/>
              <a:gd name="connsiteX20" fmla="*/ 419100 w 1333500"/>
              <a:gd name="connsiteY20" fmla="*/ 274320 h 662940"/>
              <a:gd name="connsiteX21" fmla="*/ 403860 w 1333500"/>
              <a:gd name="connsiteY21" fmla="*/ 182880 h 662940"/>
              <a:gd name="connsiteX22" fmla="*/ 403860 w 1333500"/>
              <a:gd name="connsiteY22" fmla="*/ 129540 h 662940"/>
              <a:gd name="connsiteX23" fmla="*/ 426720 w 1333500"/>
              <a:gd name="connsiteY23" fmla="*/ 38100 h 662940"/>
              <a:gd name="connsiteX24" fmla="*/ 434340 w 1333500"/>
              <a:gd name="connsiteY24" fmla="*/ 0 h 662940"/>
              <a:gd name="connsiteX25" fmla="*/ 0 w 1333500"/>
              <a:gd name="connsiteY25" fmla="*/ 7620 h 662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333500" h="662940">
                <a:moveTo>
                  <a:pt x="0" y="7620"/>
                </a:moveTo>
                <a:lnTo>
                  <a:pt x="53340" y="160020"/>
                </a:lnTo>
                <a:lnTo>
                  <a:pt x="60960" y="304800"/>
                </a:lnTo>
                <a:lnTo>
                  <a:pt x="114300" y="502920"/>
                </a:lnTo>
                <a:lnTo>
                  <a:pt x="182880" y="594360"/>
                </a:lnTo>
                <a:lnTo>
                  <a:pt x="289560" y="632460"/>
                </a:lnTo>
                <a:lnTo>
                  <a:pt x="426720" y="662940"/>
                </a:lnTo>
                <a:lnTo>
                  <a:pt x="1120140" y="655320"/>
                </a:lnTo>
                <a:lnTo>
                  <a:pt x="1242060" y="601980"/>
                </a:lnTo>
                <a:lnTo>
                  <a:pt x="1325880" y="510540"/>
                </a:lnTo>
                <a:lnTo>
                  <a:pt x="1333500" y="411480"/>
                </a:lnTo>
                <a:lnTo>
                  <a:pt x="1310640" y="358140"/>
                </a:lnTo>
                <a:lnTo>
                  <a:pt x="1242060" y="320040"/>
                </a:lnTo>
                <a:lnTo>
                  <a:pt x="1211580" y="312420"/>
                </a:lnTo>
                <a:lnTo>
                  <a:pt x="1059180" y="266700"/>
                </a:lnTo>
                <a:lnTo>
                  <a:pt x="990600" y="266700"/>
                </a:lnTo>
                <a:lnTo>
                  <a:pt x="883920" y="297180"/>
                </a:lnTo>
                <a:lnTo>
                  <a:pt x="769620" y="320040"/>
                </a:lnTo>
                <a:lnTo>
                  <a:pt x="495300" y="335280"/>
                </a:lnTo>
                <a:lnTo>
                  <a:pt x="411480" y="320040"/>
                </a:lnTo>
                <a:lnTo>
                  <a:pt x="419100" y="274320"/>
                </a:lnTo>
                <a:lnTo>
                  <a:pt x="403860" y="182880"/>
                </a:lnTo>
                <a:lnTo>
                  <a:pt x="403860" y="129540"/>
                </a:lnTo>
                <a:lnTo>
                  <a:pt x="426720" y="38100"/>
                </a:lnTo>
                <a:lnTo>
                  <a:pt x="434340" y="0"/>
                </a:lnTo>
                <a:lnTo>
                  <a:pt x="0" y="762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56" name="フリーフォーム 55"/>
          <p:cNvSpPr/>
          <p:nvPr/>
        </p:nvSpPr>
        <p:spPr>
          <a:xfrm>
            <a:off x="3870960" y="2339340"/>
            <a:ext cx="2369820" cy="571500"/>
          </a:xfrm>
          <a:custGeom>
            <a:avLst/>
            <a:gdLst>
              <a:gd name="connsiteX0" fmla="*/ 0 w 2369820"/>
              <a:gd name="connsiteY0" fmla="*/ 121920 h 571500"/>
              <a:gd name="connsiteX1" fmla="*/ 7620 w 2369820"/>
              <a:gd name="connsiteY1" fmla="*/ 289560 h 571500"/>
              <a:gd name="connsiteX2" fmla="*/ 53340 w 2369820"/>
              <a:gd name="connsiteY2" fmla="*/ 358140 h 571500"/>
              <a:gd name="connsiteX3" fmla="*/ 266700 w 2369820"/>
              <a:gd name="connsiteY3" fmla="*/ 510540 h 571500"/>
              <a:gd name="connsiteX4" fmla="*/ 388620 w 2369820"/>
              <a:gd name="connsiteY4" fmla="*/ 571500 h 571500"/>
              <a:gd name="connsiteX5" fmla="*/ 762000 w 2369820"/>
              <a:gd name="connsiteY5" fmla="*/ 510540 h 571500"/>
              <a:gd name="connsiteX6" fmla="*/ 1021080 w 2369820"/>
              <a:gd name="connsiteY6" fmla="*/ 449580 h 571500"/>
              <a:gd name="connsiteX7" fmla="*/ 1447800 w 2369820"/>
              <a:gd name="connsiteY7" fmla="*/ 403860 h 571500"/>
              <a:gd name="connsiteX8" fmla="*/ 1783080 w 2369820"/>
              <a:gd name="connsiteY8" fmla="*/ 358140 h 571500"/>
              <a:gd name="connsiteX9" fmla="*/ 2202180 w 2369820"/>
              <a:gd name="connsiteY9" fmla="*/ 365760 h 571500"/>
              <a:gd name="connsiteX10" fmla="*/ 2308860 w 2369820"/>
              <a:gd name="connsiteY10" fmla="*/ 281940 h 571500"/>
              <a:gd name="connsiteX11" fmla="*/ 2369820 w 2369820"/>
              <a:gd name="connsiteY11" fmla="*/ 205740 h 571500"/>
              <a:gd name="connsiteX12" fmla="*/ 2362200 w 2369820"/>
              <a:gd name="connsiteY12" fmla="*/ 129540 h 571500"/>
              <a:gd name="connsiteX13" fmla="*/ 2316480 w 2369820"/>
              <a:gd name="connsiteY13" fmla="*/ 83820 h 571500"/>
              <a:gd name="connsiteX14" fmla="*/ 2255520 w 2369820"/>
              <a:gd name="connsiteY14" fmla="*/ 45720 h 571500"/>
              <a:gd name="connsiteX15" fmla="*/ 2095500 w 2369820"/>
              <a:gd name="connsiteY15" fmla="*/ 15240 h 571500"/>
              <a:gd name="connsiteX16" fmla="*/ 2011680 w 2369820"/>
              <a:gd name="connsiteY16" fmla="*/ 0 h 571500"/>
              <a:gd name="connsiteX17" fmla="*/ 1927860 w 2369820"/>
              <a:gd name="connsiteY17" fmla="*/ 0 h 571500"/>
              <a:gd name="connsiteX18" fmla="*/ 1927860 w 2369820"/>
              <a:gd name="connsiteY18" fmla="*/ 0 h 571500"/>
              <a:gd name="connsiteX19" fmla="*/ 1600200 w 2369820"/>
              <a:gd name="connsiteY19" fmla="*/ 91440 h 571500"/>
              <a:gd name="connsiteX20" fmla="*/ 464820 w 2369820"/>
              <a:gd name="connsiteY20" fmla="*/ 236220 h 571500"/>
              <a:gd name="connsiteX21" fmla="*/ 358140 w 2369820"/>
              <a:gd name="connsiteY21" fmla="*/ 236220 h 571500"/>
              <a:gd name="connsiteX22" fmla="*/ 228600 w 2369820"/>
              <a:gd name="connsiteY22" fmla="*/ 182880 h 571500"/>
              <a:gd name="connsiteX23" fmla="*/ 99060 w 2369820"/>
              <a:gd name="connsiteY23" fmla="*/ 144780 h 571500"/>
              <a:gd name="connsiteX24" fmla="*/ 0 w 2369820"/>
              <a:gd name="connsiteY24" fmla="*/ 121920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369820" h="571500">
                <a:moveTo>
                  <a:pt x="0" y="121920"/>
                </a:moveTo>
                <a:lnTo>
                  <a:pt x="7620" y="289560"/>
                </a:lnTo>
                <a:lnTo>
                  <a:pt x="53340" y="358140"/>
                </a:lnTo>
                <a:lnTo>
                  <a:pt x="266700" y="510540"/>
                </a:lnTo>
                <a:lnTo>
                  <a:pt x="388620" y="571500"/>
                </a:lnTo>
                <a:lnTo>
                  <a:pt x="762000" y="510540"/>
                </a:lnTo>
                <a:lnTo>
                  <a:pt x="1021080" y="449580"/>
                </a:lnTo>
                <a:lnTo>
                  <a:pt x="1447800" y="403860"/>
                </a:lnTo>
                <a:lnTo>
                  <a:pt x="1783080" y="358140"/>
                </a:lnTo>
                <a:lnTo>
                  <a:pt x="2202180" y="365760"/>
                </a:lnTo>
                <a:lnTo>
                  <a:pt x="2308860" y="281940"/>
                </a:lnTo>
                <a:lnTo>
                  <a:pt x="2369820" y="205740"/>
                </a:lnTo>
                <a:lnTo>
                  <a:pt x="2362200" y="129540"/>
                </a:lnTo>
                <a:lnTo>
                  <a:pt x="2316480" y="83820"/>
                </a:lnTo>
                <a:lnTo>
                  <a:pt x="2255520" y="45720"/>
                </a:lnTo>
                <a:lnTo>
                  <a:pt x="2095500" y="15240"/>
                </a:lnTo>
                <a:lnTo>
                  <a:pt x="2011680" y="0"/>
                </a:lnTo>
                <a:lnTo>
                  <a:pt x="1927860" y="0"/>
                </a:lnTo>
                <a:lnTo>
                  <a:pt x="1927860" y="0"/>
                </a:lnTo>
                <a:lnTo>
                  <a:pt x="1600200" y="91440"/>
                </a:lnTo>
                <a:lnTo>
                  <a:pt x="464820" y="236220"/>
                </a:lnTo>
                <a:lnTo>
                  <a:pt x="358140" y="236220"/>
                </a:lnTo>
                <a:lnTo>
                  <a:pt x="228600" y="182880"/>
                </a:lnTo>
                <a:lnTo>
                  <a:pt x="99060" y="144780"/>
                </a:lnTo>
                <a:lnTo>
                  <a:pt x="0" y="12192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57" name="フリーフォーム 56"/>
          <p:cNvSpPr/>
          <p:nvPr/>
        </p:nvSpPr>
        <p:spPr>
          <a:xfrm>
            <a:off x="4762500" y="2019300"/>
            <a:ext cx="624840" cy="960120"/>
          </a:xfrm>
          <a:custGeom>
            <a:avLst/>
            <a:gdLst>
              <a:gd name="connsiteX0" fmla="*/ 0 w 624840"/>
              <a:gd name="connsiteY0" fmla="*/ 53340 h 960120"/>
              <a:gd name="connsiteX1" fmla="*/ 15240 w 624840"/>
              <a:gd name="connsiteY1" fmla="*/ 144780 h 960120"/>
              <a:gd name="connsiteX2" fmla="*/ 53340 w 624840"/>
              <a:gd name="connsiteY2" fmla="*/ 198120 h 960120"/>
              <a:gd name="connsiteX3" fmla="*/ 106680 w 624840"/>
              <a:gd name="connsiteY3" fmla="*/ 236220 h 960120"/>
              <a:gd name="connsiteX4" fmla="*/ 137160 w 624840"/>
              <a:gd name="connsiteY4" fmla="*/ 266700 h 960120"/>
              <a:gd name="connsiteX5" fmla="*/ 129540 w 624840"/>
              <a:gd name="connsiteY5" fmla="*/ 960120 h 960120"/>
              <a:gd name="connsiteX6" fmla="*/ 533400 w 624840"/>
              <a:gd name="connsiteY6" fmla="*/ 929640 h 960120"/>
              <a:gd name="connsiteX7" fmla="*/ 533400 w 624840"/>
              <a:gd name="connsiteY7" fmla="*/ 388620 h 960120"/>
              <a:gd name="connsiteX8" fmla="*/ 594360 w 624840"/>
              <a:gd name="connsiteY8" fmla="*/ 327660 h 960120"/>
              <a:gd name="connsiteX9" fmla="*/ 624840 w 624840"/>
              <a:gd name="connsiteY9" fmla="*/ 266700 h 960120"/>
              <a:gd name="connsiteX10" fmla="*/ 594360 w 624840"/>
              <a:gd name="connsiteY10" fmla="*/ 190500 h 960120"/>
              <a:gd name="connsiteX11" fmla="*/ 533400 w 624840"/>
              <a:gd name="connsiteY11" fmla="*/ 129540 h 960120"/>
              <a:gd name="connsiteX12" fmla="*/ 419100 w 624840"/>
              <a:gd name="connsiteY12" fmla="*/ 76200 h 960120"/>
              <a:gd name="connsiteX13" fmla="*/ 365760 w 624840"/>
              <a:gd name="connsiteY13" fmla="*/ 38100 h 960120"/>
              <a:gd name="connsiteX14" fmla="*/ 251460 w 624840"/>
              <a:gd name="connsiteY14" fmla="*/ 22860 h 960120"/>
              <a:gd name="connsiteX15" fmla="*/ 175260 w 624840"/>
              <a:gd name="connsiteY15" fmla="*/ 0 h 960120"/>
              <a:gd name="connsiteX16" fmla="*/ 121920 w 624840"/>
              <a:gd name="connsiteY16" fmla="*/ 0 h 960120"/>
              <a:gd name="connsiteX17" fmla="*/ 68580 w 624840"/>
              <a:gd name="connsiteY17" fmla="*/ 22860 h 960120"/>
              <a:gd name="connsiteX18" fmla="*/ 0 w 624840"/>
              <a:gd name="connsiteY18" fmla="*/ 53340 h 960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624840" h="960120">
                <a:moveTo>
                  <a:pt x="0" y="53340"/>
                </a:moveTo>
                <a:lnTo>
                  <a:pt x="15240" y="144780"/>
                </a:lnTo>
                <a:lnTo>
                  <a:pt x="53340" y="198120"/>
                </a:lnTo>
                <a:lnTo>
                  <a:pt x="106680" y="236220"/>
                </a:lnTo>
                <a:lnTo>
                  <a:pt x="137160" y="266700"/>
                </a:lnTo>
                <a:lnTo>
                  <a:pt x="129540" y="960120"/>
                </a:lnTo>
                <a:lnTo>
                  <a:pt x="533400" y="929640"/>
                </a:lnTo>
                <a:lnTo>
                  <a:pt x="533400" y="388620"/>
                </a:lnTo>
                <a:lnTo>
                  <a:pt x="594360" y="327660"/>
                </a:lnTo>
                <a:lnTo>
                  <a:pt x="624840" y="266700"/>
                </a:lnTo>
                <a:lnTo>
                  <a:pt x="594360" y="190500"/>
                </a:lnTo>
                <a:lnTo>
                  <a:pt x="533400" y="129540"/>
                </a:lnTo>
                <a:lnTo>
                  <a:pt x="419100" y="76200"/>
                </a:lnTo>
                <a:lnTo>
                  <a:pt x="365760" y="38100"/>
                </a:lnTo>
                <a:lnTo>
                  <a:pt x="251460" y="22860"/>
                </a:lnTo>
                <a:lnTo>
                  <a:pt x="175260" y="0"/>
                </a:lnTo>
                <a:lnTo>
                  <a:pt x="121920" y="0"/>
                </a:lnTo>
                <a:lnTo>
                  <a:pt x="68580" y="22860"/>
                </a:lnTo>
                <a:lnTo>
                  <a:pt x="0" y="5334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58" name="フリーフォーム 57"/>
          <p:cNvSpPr/>
          <p:nvPr/>
        </p:nvSpPr>
        <p:spPr>
          <a:xfrm>
            <a:off x="3139440" y="2758440"/>
            <a:ext cx="3787140" cy="685800"/>
          </a:xfrm>
          <a:custGeom>
            <a:avLst/>
            <a:gdLst>
              <a:gd name="connsiteX0" fmla="*/ 0 w 3787140"/>
              <a:gd name="connsiteY0" fmla="*/ 236220 h 685800"/>
              <a:gd name="connsiteX1" fmla="*/ 7620 w 3787140"/>
              <a:gd name="connsiteY1" fmla="*/ 388620 h 685800"/>
              <a:gd name="connsiteX2" fmla="*/ 167640 w 3787140"/>
              <a:gd name="connsiteY2" fmla="*/ 510540 h 685800"/>
              <a:gd name="connsiteX3" fmla="*/ 281940 w 3787140"/>
              <a:gd name="connsiteY3" fmla="*/ 556260 h 685800"/>
              <a:gd name="connsiteX4" fmla="*/ 510540 w 3787140"/>
              <a:gd name="connsiteY4" fmla="*/ 685800 h 685800"/>
              <a:gd name="connsiteX5" fmla="*/ 632460 w 3787140"/>
              <a:gd name="connsiteY5" fmla="*/ 632460 h 685800"/>
              <a:gd name="connsiteX6" fmla="*/ 746760 w 3787140"/>
              <a:gd name="connsiteY6" fmla="*/ 609600 h 685800"/>
              <a:gd name="connsiteX7" fmla="*/ 1912620 w 3787140"/>
              <a:gd name="connsiteY7" fmla="*/ 441960 h 685800"/>
              <a:gd name="connsiteX8" fmla="*/ 2270760 w 3787140"/>
              <a:gd name="connsiteY8" fmla="*/ 411480 h 685800"/>
              <a:gd name="connsiteX9" fmla="*/ 2720340 w 3787140"/>
              <a:gd name="connsiteY9" fmla="*/ 396240 h 685800"/>
              <a:gd name="connsiteX10" fmla="*/ 3695700 w 3787140"/>
              <a:gd name="connsiteY10" fmla="*/ 373380 h 685800"/>
              <a:gd name="connsiteX11" fmla="*/ 3756660 w 3787140"/>
              <a:gd name="connsiteY11" fmla="*/ 304800 h 685800"/>
              <a:gd name="connsiteX12" fmla="*/ 3779520 w 3787140"/>
              <a:gd name="connsiteY12" fmla="*/ 236220 h 685800"/>
              <a:gd name="connsiteX13" fmla="*/ 3787140 w 3787140"/>
              <a:gd name="connsiteY13" fmla="*/ 167640 h 685800"/>
              <a:gd name="connsiteX14" fmla="*/ 3749040 w 3787140"/>
              <a:gd name="connsiteY14" fmla="*/ 114300 h 685800"/>
              <a:gd name="connsiteX15" fmla="*/ 3665220 w 3787140"/>
              <a:gd name="connsiteY15" fmla="*/ 76200 h 685800"/>
              <a:gd name="connsiteX16" fmla="*/ 3383280 w 3787140"/>
              <a:gd name="connsiteY16" fmla="*/ 0 h 685800"/>
              <a:gd name="connsiteX17" fmla="*/ 3307080 w 3787140"/>
              <a:gd name="connsiteY17" fmla="*/ 0 h 685800"/>
              <a:gd name="connsiteX18" fmla="*/ 3261360 w 3787140"/>
              <a:gd name="connsiteY18" fmla="*/ 15240 h 685800"/>
              <a:gd name="connsiteX19" fmla="*/ 3116580 w 3787140"/>
              <a:gd name="connsiteY19" fmla="*/ 76200 h 685800"/>
              <a:gd name="connsiteX20" fmla="*/ 2125980 w 3787140"/>
              <a:gd name="connsiteY20" fmla="*/ 114300 h 685800"/>
              <a:gd name="connsiteX21" fmla="*/ 1714500 w 3787140"/>
              <a:gd name="connsiteY21" fmla="*/ 175260 h 685800"/>
              <a:gd name="connsiteX22" fmla="*/ 487680 w 3787140"/>
              <a:gd name="connsiteY22" fmla="*/ 304800 h 685800"/>
              <a:gd name="connsiteX23" fmla="*/ 381000 w 3787140"/>
              <a:gd name="connsiteY23" fmla="*/ 312420 h 685800"/>
              <a:gd name="connsiteX24" fmla="*/ 281940 w 3787140"/>
              <a:gd name="connsiteY24" fmla="*/ 297180 h 685800"/>
              <a:gd name="connsiteX25" fmla="*/ 175260 w 3787140"/>
              <a:gd name="connsiteY25" fmla="*/ 251460 h 685800"/>
              <a:gd name="connsiteX26" fmla="*/ 106680 w 3787140"/>
              <a:gd name="connsiteY26" fmla="*/ 220980 h 685800"/>
              <a:gd name="connsiteX27" fmla="*/ 0 w 3787140"/>
              <a:gd name="connsiteY27" fmla="*/ 236220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3787140" h="685800">
                <a:moveTo>
                  <a:pt x="0" y="236220"/>
                </a:moveTo>
                <a:lnTo>
                  <a:pt x="7620" y="388620"/>
                </a:lnTo>
                <a:lnTo>
                  <a:pt x="167640" y="510540"/>
                </a:lnTo>
                <a:lnTo>
                  <a:pt x="281940" y="556260"/>
                </a:lnTo>
                <a:lnTo>
                  <a:pt x="510540" y="685800"/>
                </a:lnTo>
                <a:lnTo>
                  <a:pt x="632460" y="632460"/>
                </a:lnTo>
                <a:lnTo>
                  <a:pt x="746760" y="609600"/>
                </a:lnTo>
                <a:lnTo>
                  <a:pt x="1912620" y="441960"/>
                </a:lnTo>
                <a:lnTo>
                  <a:pt x="2270760" y="411480"/>
                </a:lnTo>
                <a:lnTo>
                  <a:pt x="2720340" y="396240"/>
                </a:lnTo>
                <a:lnTo>
                  <a:pt x="3695700" y="373380"/>
                </a:lnTo>
                <a:lnTo>
                  <a:pt x="3756660" y="304800"/>
                </a:lnTo>
                <a:lnTo>
                  <a:pt x="3779520" y="236220"/>
                </a:lnTo>
                <a:lnTo>
                  <a:pt x="3787140" y="167640"/>
                </a:lnTo>
                <a:lnTo>
                  <a:pt x="3749040" y="114300"/>
                </a:lnTo>
                <a:lnTo>
                  <a:pt x="3665220" y="76200"/>
                </a:lnTo>
                <a:lnTo>
                  <a:pt x="3383280" y="0"/>
                </a:lnTo>
                <a:lnTo>
                  <a:pt x="3307080" y="0"/>
                </a:lnTo>
                <a:lnTo>
                  <a:pt x="3261360" y="15240"/>
                </a:lnTo>
                <a:lnTo>
                  <a:pt x="3116580" y="76200"/>
                </a:lnTo>
                <a:lnTo>
                  <a:pt x="2125980" y="114300"/>
                </a:lnTo>
                <a:lnTo>
                  <a:pt x="1714500" y="175260"/>
                </a:lnTo>
                <a:lnTo>
                  <a:pt x="487680" y="304800"/>
                </a:lnTo>
                <a:lnTo>
                  <a:pt x="381000" y="312420"/>
                </a:lnTo>
                <a:lnTo>
                  <a:pt x="281940" y="297180"/>
                </a:lnTo>
                <a:lnTo>
                  <a:pt x="175260" y="251460"/>
                </a:lnTo>
                <a:lnTo>
                  <a:pt x="106680" y="220980"/>
                </a:lnTo>
                <a:lnTo>
                  <a:pt x="0" y="23622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59" name="フリーフォーム 58"/>
          <p:cNvSpPr/>
          <p:nvPr/>
        </p:nvSpPr>
        <p:spPr>
          <a:xfrm>
            <a:off x="3246120" y="3444240"/>
            <a:ext cx="579120" cy="1013460"/>
          </a:xfrm>
          <a:custGeom>
            <a:avLst/>
            <a:gdLst>
              <a:gd name="connsiteX0" fmla="*/ 0 w 579120"/>
              <a:gd name="connsiteY0" fmla="*/ 7620 h 1013460"/>
              <a:gd name="connsiteX1" fmla="*/ 15240 w 579120"/>
              <a:gd name="connsiteY1" fmla="*/ 121920 h 1013460"/>
              <a:gd name="connsiteX2" fmla="*/ 76200 w 579120"/>
              <a:gd name="connsiteY2" fmla="*/ 236220 h 1013460"/>
              <a:gd name="connsiteX3" fmla="*/ 137160 w 579120"/>
              <a:gd name="connsiteY3" fmla="*/ 411480 h 1013460"/>
              <a:gd name="connsiteX4" fmla="*/ 220980 w 579120"/>
              <a:gd name="connsiteY4" fmla="*/ 784860 h 1013460"/>
              <a:gd name="connsiteX5" fmla="*/ 259080 w 579120"/>
              <a:gd name="connsiteY5" fmla="*/ 861060 h 1013460"/>
              <a:gd name="connsiteX6" fmla="*/ 312420 w 579120"/>
              <a:gd name="connsiteY6" fmla="*/ 952500 h 1013460"/>
              <a:gd name="connsiteX7" fmla="*/ 358140 w 579120"/>
              <a:gd name="connsiteY7" fmla="*/ 990600 h 1013460"/>
              <a:gd name="connsiteX8" fmla="*/ 411480 w 579120"/>
              <a:gd name="connsiteY8" fmla="*/ 1005840 h 1013460"/>
              <a:gd name="connsiteX9" fmla="*/ 487680 w 579120"/>
              <a:gd name="connsiteY9" fmla="*/ 1013460 h 1013460"/>
              <a:gd name="connsiteX10" fmla="*/ 556260 w 579120"/>
              <a:gd name="connsiteY10" fmla="*/ 982980 h 1013460"/>
              <a:gd name="connsiteX11" fmla="*/ 571500 w 579120"/>
              <a:gd name="connsiteY11" fmla="*/ 937260 h 1013460"/>
              <a:gd name="connsiteX12" fmla="*/ 579120 w 579120"/>
              <a:gd name="connsiteY12" fmla="*/ 861060 h 1013460"/>
              <a:gd name="connsiteX13" fmla="*/ 525780 w 579120"/>
              <a:gd name="connsiteY13" fmla="*/ 388620 h 1013460"/>
              <a:gd name="connsiteX14" fmla="*/ 426720 w 579120"/>
              <a:gd name="connsiteY14" fmla="*/ 106680 h 1013460"/>
              <a:gd name="connsiteX15" fmla="*/ 320040 w 579120"/>
              <a:gd name="connsiteY15" fmla="*/ 76200 h 1013460"/>
              <a:gd name="connsiteX16" fmla="*/ 266700 w 579120"/>
              <a:gd name="connsiteY16" fmla="*/ 68580 h 1013460"/>
              <a:gd name="connsiteX17" fmla="*/ 213360 w 579120"/>
              <a:gd name="connsiteY17" fmla="*/ 45720 h 1013460"/>
              <a:gd name="connsiteX18" fmla="*/ 129540 w 579120"/>
              <a:gd name="connsiteY18" fmla="*/ 22860 h 1013460"/>
              <a:gd name="connsiteX19" fmla="*/ 68580 w 579120"/>
              <a:gd name="connsiteY19" fmla="*/ 0 h 1013460"/>
              <a:gd name="connsiteX20" fmla="*/ 0 w 579120"/>
              <a:gd name="connsiteY20" fmla="*/ 7620 h 101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79120" h="1013460">
                <a:moveTo>
                  <a:pt x="0" y="7620"/>
                </a:moveTo>
                <a:lnTo>
                  <a:pt x="15240" y="121920"/>
                </a:lnTo>
                <a:lnTo>
                  <a:pt x="76200" y="236220"/>
                </a:lnTo>
                <a:lnTo>
                  <a:pt x="137160" y="411480"/>
                </a:lnTo>
                <a:lnTo>
                  <a:pt x="220980" y="784860"/>
                </a:lnTo>
                <a:lnTo>
                  <a:pt x="259080" y="861060"/>
                </a:lnTo>
                <a:lnTo>
                  <a:pt x="312420" y="952500"/>
                </a:lnTo>
                <a:lnTo>
                  <a:pt x="358140" y="990600"/>
                </a:lnTo>
                <a:lnTo>
                  <a:pt x="411480" y="1005840"/>
                </a:lnTo>
                <a:lnTo>
                  <a:pt x="487680" y="1013460"/>
                </a:lnTo>
                <a:lnTo>
                  <a:pt x="556260" y="982980"/>
                </a:lnTo>
                <a:lnTo>
                  <a:pt x="571500" y="937260"/>
                </a:lnTo>
                <a:lnTo>
                  <a:pt x="579120" y="861060"/>
                </a:lnTo>
                <a:lnTo>
                  <a:pt x="525780" y="388620"/>
                </a:lnTo>
                <a:lnTo>
                  <a:pt x="426720" y="106680"/>
                </a:lnTo>
                <a:lnTo>
                  <a:pt x="320040" y="76200"/>
                </a:lnTo>
                <a:lnTo>
                  <a:pt x="266700" y="68580"/>
                </a:lnTo>
                <a:lnTo>
                  <a:pt x="213360" y="45720"/>
                </a:lnTo>
                <a:lnTo>
                  <a:pt x="129540" y="22860"/>
                </a:lnTo>
                <a:lnTo>
                  <a:pt x="68580" y="0"/>
                </a:lnTo>
                <a:lnTo>
                  <a:pt x="0" y="762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60" name="フリーフォーム 59"/>
          <p:cNvSpPr/>
          <p:nvPr/>
        </p:nvSpPr>
        <p:spPr>
          <a:xfrm>
            <a:off x="3573780" y="3223260"/>
            <a:ext cx="3108960" cy="617220"/>
          </a:xfrm>
          <a:custGeom>
            <a:avLst/>
            <a:gdLst>
              <a:gd name="connsiteX0" fmla="*/ 0 w 3108960"/>
              <a:gd name="connsiteY0" fmla="*/ 304800 h 617220"/>
              <a:gd name="connsiteX1" fmla="*/ 129540 w 3108960"/>
              <a:gd name="connsiteY1" fmla="*/ 617220 h 617220"/>
              <a:gd name="connsiteX2" fmla="*/ 1607820 w 3108960"/>
              <a:gd name="connsiteY2" fmla="*/ 472440 h 617220"/>
              <a:gd name="connsiteX3" fmla="*/ 2087880 w 3108960"/>
              <a:gd name="connsiteY3" fmla="*/ 396240 h 617220"/>
              <a:gd name="connsiteX4" fmla="*/ 3108960 w 3108960"/>
              <a:gd name="connsiteY4" fmla="*/ 327660 h 617220"/>
              <a:gd name="connsiteX5" fmla="*/ 3070860 w 3108960"/>
              <a:gd name="connsiteY5" fmla="*/ 0 h 617220"/>
              <a:gd name="connsiteX6" fmla="*/ 2857500 w 3108960"/>
              <a:gd name="connsiteY6" fmla="*/ 76200 h 617220"/>
              <a:gd name="connsiteX7" fmla="*/ 929640 w 3108960"/>
              <a:gd name="connsiteY7" fmla="*/ 266700 h 617220"/>
              <a:gd name="connsiteX8" fmla="*/ 624840 w 3108960"/>
              <a:gd name="connsiteY8" fmla="*/ 289560 h 617220"/>
              <a:gd name="connsiteX9" fmla="*/ 205740 w 3108960"/>
              <a:gd name="connsiteY9" fmla="*/ 304800 h 617220"/>
              <a:gd name="connsiteX10" fmla="*/ 0 w 3108960"/>
              <a:gd name="connsiteY10" fmla="*/ 304800 h 617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108960" h="617220">
                <a:moveTo>
                  <a:pt x="0" y="304800"/>
                </a:moveTo>
                <a:lnTo>
                  <a:pt x="129540" y="617220"/>
                </a:lnTo>
                <a:lnTo>
                  <a:pt x="1607820" y="472440"/>
                </a:lnTo>
                <a:lnTo>
                  <a:pt x="2087880" y="396240"/>
                </a:lnTo>
                <a:lnTo>
                  <a:pt x="3108960" y="327660"/>
                </a:lnTo>
                <a:lnTo>
                  <a:pt x="3070860" y="0"/>
                </a:lnTo>
                <a:lnTo>
                  <a:pt x="2857500" y="76200"/>
                </a:lnTo>
                <a:lnTo>
                  <a:pt x="929640" y="266700"/>
                </a:lnTo>
                <a:lnTo>
                  <a:pt x="624840" y="289560"/>
                </a:lnTo>
                <a:lnTo>
                  <a:pt x="205740" y="304800"/>
                </a:lnTo>
                <a:lnTo>
                  <a:pt x="0" y="30480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61" name="フリーフォーム 60"/>
          <p:cNvSpPr/>
          <p:nvPr/>
        </p:nvSpPr>
        <p:spPr>
          <a:xfrm>
            <a:off x="6347460" y="3215640"/>
            <a:ext cx="609600" cy="914400"/>
          </a:xfrm>
          <a:custGeom>
            <a:avLst/>
            <a:gdLst>
              <a:gd name="connsiteX0" fmla="*/ 129540 w 609600"/>
              <a:gd name="connsiteY0" fmla="*/ 76200 h 914400"/>
              <a:gd name="connsiteX1" fmla="*/ 30480 w 609600"/>
              <a:gd name="connsiteY1" fmla="*/ 525780 h 914400"/>
              <a:gd name="connsiteX2" fmla="*/ 0 w 609600"/>
              <a:gd name="connsiteY2" fmla="*/ 800100 h 914400"/>
              <a:gd name="connsiteX3" fmla="*/ 53340 w 609600"/>
              <a:gd name="connsiteY3" fmla="*/ 868680 h 914400"/>
              <a:gd name="connsiteX4" fmla="*/ 129540 w 609600"/>
              <a:gd name="connsiteY4" fmla="*/ 899160 h 914400"/>
              <a:gd name="connsiteX5" fmla="*/ 236220 w 609600"/>
              <a:gd name="connsiteY5" fmla="*/ 914400 h 914400"/>
              <a:gd name="connsiteX6" fmla="*/ 327660 w 609600"/>
              <a:gd name="connsiteY6" fmla="*/ 853440 h 914400"/>
              <a:gd name="connsiteX7" fmla="*/ 358140 w 609600"/>
              <a:gd name="connsiteY7" fmla="*/ 830580 h 914400"/>
              <a:gd name="connsiteX8" fmla="*/ 533400 w 609600"/>
              <a:gd name="connsiteY8" fmla="*/ 426720 h 914400"/>
              <a:gd name="connsiteX9" fmla="*/ 571500 w 609600"/>
              <a:gd name="connsiteY9" fmla="*/ 403860 h 914400"/>
              <a:gd name="connsiteX10" fmla="*/ 601980 w 609600"/>
              <a:gd name="connsiteY10" fmla="*/ 358140 h 914400"/>
              <a:gd name="connsiteX11" fmla="*/ 609600 w 609600"/>
              <a:gd name="connsiteY11" fmla="*/ 297180 h 914400"/>
              <a:gd name="connsiteX12" fmla="*/ 586740 w 609600"/>
              <a:gd name="connsiteY12" fmla="*/ 236220 h 914400"/>
              <a:gd name="connsiteX13" fmla="*/ 563880 w 609600"/>
              <a:gd name="connsiteY13" fmla="*/ 205740 h 914400"/>
              <a:gd name="connsiteX14" fmla="*/ 304800 w 609600"/>
              <a:gd name="connsiteY14" fmla="*/ 0 h 914400"/>
              <a:gd name="connsiteX15" fmla="*/ 129540 w 609600"/>
              <a:gd name="connsiteY15" fmla="*/ 762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09600" h="914400">
                <a:moveTo>
                  <a:pt x="129540" y="76200"/>
                </a:moveTo>
                <a:lnTo>
                  <a:pt x="30480" y="525780"/>
                </a:lnTo>
                <a:lnTo>
                  <a:pt x="0" y="800100"/>
                </a:lnTo>
                <a:lnTo>
                  <a:pt x="53340" y="868680"/>
                </a:lnTo>
                <a:lnTo>
                  <a:pt x="129540" y="899160"/>
                </a:lnTo>
                <a:lnTo>
                  <a:pt x="236220" y="914400"/>
                </a:lnTo>
                <a:lnTo>
                  <a:pt x="327660" y="853440"/>
                </a:lnTo>
                <a:lnTo>
                  <a:pt x="358140" y="830580"/>
                </a:lnTo>
                <a:lnTo>
                  <a:pt x="533400" y="426720"/>
                </a:lnTo>
                <a:lnTo>
                  <a:pt x="571500" y="403860"/>
                </a:lnTo>
                <a:lnTo>
                  <a:pt x="601980" y="358140"/>
                </a:lnTo>
                <a:lnTo>
                  <a:pt x="609600" y="297180"/>
                </a:lnTo>
                <a:lnTo>
                  <a:pt x="586740" y="236220"/>
                </a:lnTo>
                <a:lnTo>
                  <a:pt x="563880" y="205740"/>
                </a:lnTo>
                <a:lnTo>
                  <a:pt x="304800" y="0"/>
                </a:lnTo>
                <a:lnTo>
                  <a:pt x="129540" y="7620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62" name="フリーフォーム 61"/>
          <p:cNvSpPr/>
          <p:nvPr/>
        </p:nvSpPr>
        <p:spPr>
          <a:xfrm>
            <a:off x="3710940" y="3954780"/>
            <a:ext cx="822960" cy="350520"/>
          </a:xfrm>
          <a:custGeom>
            <a:avLst/>
            <a:gdLst>
              <a:gd name="connsiteX0" fmla="*/ 0 w 822960"/>
              <a:gd name="connsiteY0" fmla="*/ 53340 h 350520"/>
              <a:gd name="connsiteX1" fmla="*/ 53340 w 822960"/>
              <a:gd name="connsiteY1" fmla="*/ 320040 h 350520"/>
              <a:gd name="connsiteX2" fmla="*/ 175260 w 822960"/>
              <a:gd name="connsiteY2" fmla="*/ 350520 h 350520"/>
              <a:gd name="connsiteX3" fmla="*/ 815340 w 822960"/>
              <a:gd name="connsiteY3" fmla="*/ 251460 h 350520"/>
              <a:gd name="connsiteX4" fmla="*/ 822960 w 822960"/>
              <a:gd name="connsiteY4" fmla="*/ 0 h 350520"/>
              <a:gd name="connsiteX5" fmla="*/ 0 w 822960"/>
              <a:gd name="connsiteY5" fmla="*/ 53340 h 350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2960" h="350520">
                <a:moveTo>
                  <a:pt x="0" y="53340"/>
                </a:moveTo>
                <a:lnTo>
                  <a:pt x="53340" y="320040"/>
                </a:lnTo>
                <a:lnTo>
                  <a:pt x="175260" y="350520"/>
                </a:lnTo>
                <a:lnTo>
                  <a:pt x="815340" y="251460"/>
                </a:lnTo>
                <a:lnTo>
                  <a:pt x="822960" y="0"/>
                </a:lnTo>
                <a:lnTo>
                  <a:pt x="0" y="5334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63" name="フリーフォーム 62"/>
          <p:cNvSpPr/>
          <p:nvPr/>
        </p:nvSpPr>
        <p:spPr>
          <a:xfrm>
            <a:off x="5600700" y="3733800"/>
            <a:ext cx="822960" cy="388620"/>
          </a:xfrm>
          <a:custGeom>
            <a:avLst/>
            <a:gdLst>
              <a:gd name="connsiteX0" fmla="*/ 0 w 822960"/>
              <a:gd name="connsiteY0" fmla="*/ 91440 h 388620"/>
              <a:gd name="connsiteX1" fmla="*/ 0 w 822960"/>
              <a:gd name="connsiteY1" fmla="*/ 388620 h 388620"/>
              <a:gd name="connsiteX2" fmla="*/ 670560 w 822960"/>
              <a:gd name="connsiteY2" fmla="*/ 281940 h 388620"/>
              <a:gd name="connsiteX3" fmla="*/ 800100 w 822960"/>
              <a:gd name="connsiteY3" fmla="*/ 289560 h 388620"/>
              <a:gd name="connsiteX4" fmla="*/ 822960 w 822960"/>
              <a:gd name="connsiteY4" fmla="*/ 0 h 388620"/>
              <a:gd name="connsiteX5" fmla="*/ 731520 w 822960"/>
              <a:gd name="connsiteY5" fmla="*/ 7620 h 388620"/>
              <a:gd name="connsiteX6" fmla="*/ 0 w 822960"/>
              <a:gd name="connsiteY6" fmla="*/ 91440 h 388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22960" h="388620">
                <a:moveTo>
                  <a:pt x="0" y="91440"/>
                </a:moveTo>
                <a:lnTo>
                  <a:pt x="0" y="388620"/>
                </a:lnTo>
                <a:lnTo>
                  <a:pt x="670560" y="281940"/>
                </a:lnTo>
                <a:lnTo>
                  <a:pt x="800100" y="289560"/>
                </a:lnTo>
                <a:lnTo>
                  <a:pt x="822960" y="0"/>
                </a:lnTo>
                <a:lnTo>
                  <a:pt x="731520" y="7620"/>
                </a:lnTo>
                <a:lnTo>
                  <a:pt x="0" y="9144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64" name="フリーフォーム 63"/>
          <p:cNvSpPr/>
          <p:nvPr/>
        </p:nvSpPr>
        <p:spPr>
          <a:xfrm>
            <a:off x="5151120" y="3589020"/>
            <a:ext cx="487680" cy="2179320"/>
          </a:xfrm>
          <a:custGeom>
            <a:avLst/>
            <a:gdLst>
              <a:gd name="connsiteX0" fmla="*/ 0 w 487680"/>
              <a:gd name="connsiteY0" fmla="*/ 22860 h 2179320"/>
              <a:gd name="connsiteX1" fmla="*/ 83820 w 487680"/>
              <a:gd name="connsiteY1" fmla="*/ 182880 h 2179320"/>
              <a:gd name="connsiteX2" fmla="*/ 91440 w 487680"/>
              <a:gd name="connsiteY2" fmla="*/ 2171700 h 2179320"/>
              <a:gd name="connsiteX3" fmla="*/ 457200 w 487680"/>
              <a:gd name="connsiteY3" fmla="*/ 2179320 h 2179320"/>
              <a:gd name="connsiteX4" fmla="*/ 480060 w 487680"/>
              <a:gd name="connsiteY4" fmla="*/ 1447800 h 2179320"/>
              <a:gd name="connsiteX5" fmla="*/ 487680 w 487680"/>
              <a:gd name="connsiteY5" fmla="*/ 129540 h 2179320"/>
              <a:gd name="connsiteX6" fmla="*/ 480060 w 487680"/>
              <a:gd name="connsiteY6" fmla="*/ 99060 h 2179320"/>
              <a:gd name="connsiteX7" fmla="*/ 381000 w 487680"/>
              <a:gd name="connsiteY7" fmla="*/ 0 h 2179320"/>
              <a:gd name="connsiteX8" fmla="*/ 0 w 487680"/>
              <a:gd name="connsiteY8" fmla="*/ 22860 h 2179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7680" h="2179320">
                <a:moveTo>
                  <a:pt x="0" y="22860"/>
                </a:moveTo>
                <a:lnTo>
                  <a:pt x="83820" y="182880"/>
                </a:lnTo>
                <a:lnTo>
                  <a:pt x="91440" y="2171700"/>
                </a:lnTo>
                <a:lnTo>
                  <a:pt x="457200" y="2179320"/>
                </a:lnTo>
                <a:lnTo>
                  <a:pt x="480060" y="1447800"/>
                </a:lnTo>
                <a:lnTo>
                  <a:pt x="487680" y="129540"/>
                </a:lnTo>
                <a:lnTo>
                  <a:pt x="480060" y="99060"/>
                </a:lnTo>
                <a:lnTo>
                  <a:pt x="381000" y="0"/>
                </a:lnTo>
                <a:lnTo>
                  <a:pt x="0" y="2286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65" name="フリーフォーム 64"/>
          <p:cNvSpPr/>
          <p:nvPr/>
        </p:nvSpPr>
        <p:spPr>
          <a:xfrm>
            <a:off x="4434840" y="3665220"/>
            <a:ext cx="563880" cy="2164080"/>
          </a:xfrm>
          <a:custGeom>
            <a:avLst/>
            <a:gdLst>
              <a:gd name="connsiteX0" fmla="*/ 0 w 563880"/>
              <a:gd name="connsiteY0" fmla="*/ 0 h 2164080"/>
              <a:gd name="connsiteX1" fmla="*/ 68580 w 563880"/>
              <a:gd name="connsiteY1" fmla="*/ 137160 h 2164080"/>
              <a:gd name="connsiteX2" fmla="*/ 91440 w 563880"/>
              <a:gd name="connsiteY2" fmla="*/ 259080 h 2164080"/>
              <a:gd name="connsiteX3" fmla="*/ 68580 w 563880"/>
              <a:gd name="connsiteY3" fmla="*/ 1866900 h 2164080"/>
              <a:gd name="connsiteX4" fmla="*/ 175260 w 563880"/>
              <a:gd name="connsiteY4" fmla="*/ 2164080 h 2164080"/>
              <a:gd name="connsiteX5" fmla="*/ 510540 w 563880"/>
              <a:gd name="connsiteY5" fmla="*/ 2004060 h 2164080"/>
              <a:gd name="connsiteX6" fmla="*/ 441960 w 563880"/>
              <a:gd name="connsiteY6" fmla="*/ 1866900 h 2164080"/>
              <a:gd name="connsiteX7" fmla="*/ 426720 w 563880"/>
              <a:gd name="connsiteY7" fmla="*/ 1783080 h 2164080"/>
              <a:gd name="connsiteX8" fmla="*/ 457200 w 563880"/>
              <a:gd name="connsiteY8" fmla="*/ 487680 h 2164080"/>
              <a:gd name="connsiteX9" fmla="*/ 464820 w 563880"/>
              <a:gd name="connsiteY9" fmla="*/ 426720 h 2164080"/>
              <a:gd name="connsiteX10" fmla="*/ 480060 w 563880"/>
              <a:gd name="connsiteY10" fmla="*/ 358140 h 2164080"/>
              <a:gd name="connsiteX11" fmla="*/ 548640 w 563880"/>
              <a:gd name="connsiteY11" fmla="*/ 304800 h 2164080"/>
              <a:gd name="connsiteX12" fmla="*/ 563880 w 563880"/>
              <a:gd name="connsiteY12" fmla="*/ 251460 h 2164080"/>
              <a:gd name="connsiteX13" fmla="*/ 548640 w 563880"/>
              <a:gd name="connsiteY13" fmla="*/ 182880 h 2164080"/>
              <a:gd name="connsiteX14" fmla="*/ 495300 w 563880"/>
              <a:gd name="connsiteY14" fmla="*/ 137160 h 2164080"/>
              <a:gd name="connsiteX15" fmla="*/ 403860 w 563880"/>
              <a:gd name="connsiteY15" fmla="*/ 45720 h 2164080"/>
              <a:gd name="connsiteX16" fmla="*/ 350520 w 563880"/>
              <a:gd name="connsiteY16" fmla="*/ 15240 h 2164080"/>
              <a:gd name="connsiteX17" fmla="*/ 45720 w 563880"/>
              <a:gd name="connsiteY17" fmla="*/ 68580 h 2164080"/>
              <a:gd name="connsiteX18" fmla="*/ 0 w 563880"/>
              <a:gd name="connsiteY18" fmla="*/ 0 h 2164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63880" h="2164080">
                <a:moveTo>
                  <a:pt x="0" y="0"/>
                </a:moveTo>
                <a:lnTo>
                  <a:pt x="68580" y="137160"/>
                </a:lnTo>
                <a:lnTo>
                  <a:pt x="91440" y="259080"/>
                </a:lnTo>
                <a:lnTo>
                  <a:pt x="68580" y="1866900"/>
                </a:lnTo>
                <a:lnTo>
                  <a:pt x="175260" y="2164080"/>
                </a:lnTo>
                <a:lnTo>
                  <a:pt x="510540" y="2004060"/>
                </a:lnTo>
                <a:lnTo>
                  <a:pt x="441960" y="1866900"/>
                </a:lnTo>
                <a:lnTo>
                  <a:pt x="426720" y="1783080"/>
                </a:lnTo>
                <a:lnTo>
                  <a:pt x="457200" y="487680"/>
                </a:lnTo>
                <a:lnTo>
                  <a:pt x="464820" y="426720"/>
                </a:lnTo>
                <a:lnTo>
                  <a:pt x="480060" y="358140"/>
                </a:lnTo>
                <a:lnTo>
                  <a:pt x="548640" y="304800"/>
                </a:lnTo>
                <a:lnTo>
                  <a:pt x="563880" y="251460"/>
                </a:lnTo>
                <a:lnTo>
                  <a:pt x="548640" y="182880"/>
                </a:lnTo>
                <a:lnTo>
                  <a:pt x="495300" y="137160"/>
                </a:lnTo>
                <a:lnTo>
                  <a:pt x="403860" y="45720"/>
                </a:lnTo>
                <a:lnTo>
                  <a:pt x="350520" y="15240"/>
                </a:lnTo>
                <a:lnTo>
                  <a:pt x="45720" y="68580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66" name="フリーフォーム 65"/>
          <p:cNvSpPr/>
          <p:nvPr/>
        </p:nvSpPr>
        <p:spPr>
          <a:xfrm>
            <a:off x="4587240" y="4991100"/>
            <a:ext cx="2903220" cy="1082040"/>
          </a:xfrm>
          <a:custGeom>
            <a:avLst/>
            <a:gdLst>
              <a:gd name="connsiteX0" fmla="*/ 0 w 2903220"/>
              <a:gd name="connsiteY0" fmla="*/ 777240 h 1082040"/>
              <a:gd name="connsiteX1" fmla="*/ 114300 w 2903220"/>
              <a:gd name="connsiteY1" fmla="*/ 899160 h 1082040"/>
              <a:gd name="connsiteX2" fmla="*/ 320040 w 2903220"/>
              <a:gd name="connsiteY2" fmla="*/ 990600 h 1082040"/>
              <a:gd name="connsiteX3" fmla="*/ 502920 w 2903220"/>
              <a:gd name="connsiteY3" fmla="*/ 1028700 h 1082040"/>
              <a:gd name="connsiteX4" fmla="*/ 678180 w 2903220"/>
              <a:gd name="connsiteY4" fmla="*/ 1059180 h 1082040"/>
              <a:gd name="connsiteX5" fmla="*/ 1150620 w 2903220"/>
              <a:gd name="connsiteY5" fmla="*/ 1082040 h 1082040"/>
              <a:gd name="connsiteX6" fmla="*/ 1790700 w 2903220"/>
              <a:gd name="connsiteY6" fmla="*/ 1074420 h 1082040"/>
              <a:gd name="connsiteX7" fmla="*/ 2080260 w 2903220"/>
              <a:gd name="connsiteY7" fmla="*/ 1051560 h 1082040"/>
              <a:gd name="connsiteX8" fmla="*/ 2278380 w 2903220"/>
              <a:gd name="connsiteY8" fmla="*/ 1043940 h 1082040"/>
              <a:gd name="connsiteX9" fmla="*/ 2735580 w 2903220"/>
              <a:gd name="connsiteY9" fmla="*/ 960120 h 1082040"/>
              <a:gd name="connsiteX10" fmla="*/ 2834640 w 2903220"/>
              <a:gd name="connsiteY10" fmla="*/ 906780 h 1082040"/>
              <a:gd name="connsiteX11" fmla="*/ 2903220 w 2903220"/>
              <a:gd name="connsiteY11" fmla="*/ 845820 h 1082040"/>
              <a:gd name="connsiteX12" fmla="*/ 2903220 w 2903220"/>
              <a:gd name="connsiteY12" fmla="*/ 754380 h 1082040"/>
              <a:gd name="connsiteX13" fmla="*/ 2872740 w 2903220"/>
              <a:gd name="connsiteY13" fmla="*/ 693420 h 1082040"/>
              <a:gd name="connsiteX14" fmla="*/ 2750820 w 2903220"/>
              <a:gd name="connsiteY14" fmla="*/ 502920 h 1082040"/>
              <a:gd name="connsiteX15" fmla="*/ 2644140 w 2903220"/>
              <a:gd name="connsiteY15" fmla="*/ 45720 h 1082040"/>
              <a:gd name="connsiteX16" fmla="*/ 2590800 w 2903220"/>
              <a:gd name="connsiteY16" fmla="*/ 15240 h 1082040"/>
              <a:gd name="connsiteX17" fmla="*/ 2499360 w 2903220"/>
              <a:gd name="connsiteY17" fmla="*/ 0 h 1082040"/>
              <a:gd name="connsiteX18" fmla="*/ 2438400 w 2903220"/>
              <a:gd name="connsiteY18" fmla="*/ 0 h 1082040"/>
              <a:gd name="connsiteX19" fmla="*/ 2430780 w 2903220"/>
              <a:gd name="connsiteY19" fmla="*/ 68580 h 1082040"/>
              <a:gd name="connsiteX20" fmla="*/ 2430780 w 2903220"/>
              <a:gd name="connsiteY20" fmla="*/ 167640 h 1082040"/>
              <a:gd name="connsiteX21" fmla="*/ 2400300 w 2903220"/>
              <a:gd name="connsiteY21" fmla="*/ 525780 h 1082040"/>
              <a:gd name="connsiteX22" fmla="*/ 2316480 w 2903220"/>
              <a:gd name="connsiteY22" fmla="*/ 617220 h 1082040"/>
              <a:gd name="connsiteX23" fmla="*/ 2217420 w 2903220"/>
              <a:gd name="connsiteY23" fmla="*/ 670560 h 1082040"/>
              <a:gd name="connsiteX24" fmla="*/ 1981200 w 2903220"/>
              <a:gd name="connsiteY24" fmla="*/ 731520 h 1082040"/>
              <a:gd name="connsiteX25" fmla="*/ 1722120 w 2903220"/>
              <a:gd name="connsiteY25" fmla="*/ 754380 h 1082040"/>
              <a:gd name="connsiteX26" fmla="*/ 1455420 w 2903220"/>
              <a:gd name="connsiteY26" fmla="*/ 754380 h 1082040"/>
              <a:gd name="connsiteX27" fmla="*/ 1143000 w 2903220"/>
              <a:gd name="connsiteY27" fmla="*/ 769620 h 1082040"/>
              <a:gd name="connsiteX28" fmla="*/ 632460 w 2903220"/>
              <a:gd name="connsiteY28" fmla="*/ 769620 h 1082040"/>
              <a:gd name="connsiteX29" fmla="*/ 487680 w 2903220"/>
              <a:gd name="connsiteY29" fmla="*/ 746760 h 1082040"/>
              <a:gd name="connsiteX30" fmla="*/ 441960 w 2903220"/>
              <a:gd name="connsiteY30" fmla="*/ 731520 h 1082040"/>
              <a:gd name="connsiteX31" fmla="*/ 358140 w 2903220"/>
              <a:gd name="connsiteY31" fmla="*/ 693420 h 1082040"/>
              <a:gd name="connsiteX32" fmla="*/ 289560 w 2903220"/>
              <a:gd name="connsiteY32" fmla="*/ 624840 h 1082040"/>
              <a:gd name="connsiteX33" fmla="*/ 0 w 2903220"/>
              <a:gd name="connsiteY33" fmla="*/ 777240 h 1082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2903220" h="1082040">
                <a:moveTo>
                  <a:pt x="0" y="777240"/>
                </a:moveTo>
                <a:lnTo>
                  <a:pt x="114300" y="899160"/>
                </a:lnTo>
                <a:lnTo>
                  <a:pt x="320040" y="990600"/>
                </a:lnTo>
                <a:lnTo>
                  <a:pt x="502920" y="1028700"/>
                </a:lnTo>
                <a:lnTo>
                  <a:pt x="678180" y="1059180"/>
                </a:lnTo>
                <a:lnTo>
                  <a:pt x="1150620" y="1082040"/>
                </a:lnTo>
                <a:lnTo>
                  <a:pt x="1790700" y="1074420"/>
                </a:lnTo>
                <a:lnTo>
                  <a:pt x="2080260" y="1051560"/>
                </a:lnTo>
                <a:lnTo>
                  <a:pt x="2278380" y="1043940"/>
                </a:lnTo>
                <a:lnTo>
                  <a:pt x="2735580" y="960120"/>
                </a:lnTo>
                <a:lnTo>
                  <a:pt x="2834640" y="906780"/>
                </a:lnTo>
                <a:lnTo>
                  <a:pt x="2903220" y="845820"/>
                </a:lnTo>
                <a:lnTo>
                  <a:pt x="2903220" y="754380"/>
                </a:lnTo>
                <a:lnTo>
                  <a:pt x="2872740" y="693420"/>
                </a:lnTo>
                <a:lnTo>
                  <a:pt x="2750820" y="502920"/>
                </a:lnTo>
                <a:lnTo>
                  <a:pt x="2644140" y="45720"/>
                </a:lnTo>
                <a:lnTo>
                  <a:pt x="2590800" y="15240"/>
                </a:lnTo>
                <a:lnTo>
                  <a:pt x="2499360" y="0"/>
                </a:lnTo>
                <a:lnTo>
                  <a:pt x="2438400" y="0"/>
                </a:lnTo>
                <a:lnTo>
                  <a:pt x="2430780" y="68580"/>
                </a:lnTo>
                <a:lnTo>
                  <a:pt x="2430780" y="167640"/>
                </a:lnTo>
                <a:lnTo>
                  <a:pt x="2400300" y="525780"/>
                </a:lnTo>
                <a:lnTo>
                  <a:pt x="2316480" y="617220"/>
                </a:lnTo>
                <a:lnTo>
                  <a:pt x="2217420" y="670560"/>
                </a:lnTo>
                <a:lnTo>
                  <a:pt x="1981200" y="731520"/>
                </a:lnTo>
                <a:lnTo>
                  <a:pt x="1722120" y="754380"/>
                </a:lnTo>
                <a:lnTo>
                  <a:pt x="1455420" y="754380"/>
                </a:lnTo>
                <a:lnTo>
                  <a:pt x="1143000" y="769620"/>
                </a:lnTo>
                <a:lnTo>
                  <a:pt x="632460" y="769620"/>
                </a:lnTo>
                <a:lnTo>
                  <a:pt x="487680" y="746760"/>
                </a:lnTo>
                <a:lnTo>
                  <a:pt x="441960" y="731520"/>
                </a:lnTo>
                <a:lnTo>
                  <a:pt x="358140" y="693420"/>
                </a:lnTo>
                <a:lnTo>
                  <a:pt x="289560" y="624840"/>
                </a:lnTo>
                <a:lnTo>
                  <a:pt x="0" y="77724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67" name="フリーフォーム 66"/>
          <p:cNvSpPr/>
          <p:nvPr/>
        </p:nvSpPr>
        <p:spPr>
          <a:xfrm>
            <a:off x="3550920" y="4351020"/>
            <a:ext cx="1013460" cy="411480"/>
          </a:xfrm>
          <a:custGeom>
            <a:avLst/>
            <a:gdLst>
              <a:gd name="connsiteX0" fmla="*/ 22860 w 1470660"/>
              <a:gd name="connsiteY0" fmla="*/ 60960 h 426720"/>
              <a:gd name="connsiteX1" fmla="*/ 0 w 1470660"/>
              <a:gd name="connsiteY1" fmla="*/ 121920 h 426720"/>
              <a:gd name="connsiteX2" fmla="*/ 15240 w 1470660"/>
              <a:gd name="connsiteY2" fmla="*/ 198120 h 426720"/>
              <a:gd name="connsiteX3" fmla="*/ 30480 w 1470660"/>
              <a:gd name="connsiteY3" fmla="*/ 220980 h 426720"/>
              <a:gd name="connsiteX4" fmla="*/ 106680 w 1470660"/>
              <a:gd name="connsiteY4" fmla="*/ 297180 h 426720"/>
              <a:gd name="connsiteX5" fmla="*/ 137160 w 1470660"/>
              <a:gd name="connsiteY5" fmla="*/ 426720 h 426720"/>
              <a:gd name="connsiteX6" fmla="*/ 1463040 w 1470660"/>
              <a:gd name="connsiteY6" fmla="*/ 312420 h 426720"/>
              <a:gd name="connsiteX7" fmla="*/ 1470660 w 1470660"/>
              <a:gd name="connsiteY7" fmla="*/ 0 h 426720"/>
              <a:gd name="connsiteX8" fmla="*/ 723900 w 1470660"/>
              <a:gd name="connsiteY8" fmla="*/ 106680 h 426720"/>
              <a:gd name="connsiteX9" fmla="*/ 457200 w 1470660"/>
              <a:gd name="connsiteY9" fmla="*/ 114300 h 426720"/>
              <a:gd name="connsiteX10" fmla="*/ 365760 w 1470660"/>
              <a:gd name="connsiteY10" fmla="*/ 114300 h 426720"/>
              <a:gd name="connsiteX11" fmla="*/ 259080 w 1470660"/>
              <a:gd name="connsiteY11" fmla="*/ 68580 h 426720"/>
              <a:gd name="connsiteX12" fmla="*/ 160020 w 1470660"/>
              <a:gd name="connsiteY12" fmla="*/ 68580 h 426720"/>
              <a:gd name="connsiteX13" fmla="*/ 83820 w 1470660"/>
              <a:gd name="connsiteY13" fmla="*/ 60960 h 426720"/>
              <a:gd name="connsiteX14" fmla="*/ 22860 w 1470660"/>
              <a:gd name="connsiteY14" fmla="*/ 60960 h 426720"/>
              <a:gd name="connsiteX0" fmla="*/ 22860 w 1470660"/>
              <a:gd name="connsiteY0" fmla="*/ 60960 h 411480"/>
              <a:gd name="connsiteX1" fmla="*/ 0 w 1470660"/>
              <a:gd name="connsiteY1" fmla="*/ 121920 h 411480"/>
              <a:gd name="connsiteX2" fmla="*/ 15240 w 1470660"/>
              <a:gd name="connsiteY2" fmla="*/ 198120 h 411480"/>
              <a:gd name="connsiteX3" fmla="*/ 30480 w 1470660"/>
              <a:gd name="connsiteY3" fmla="*/ 220980 h 411480"/>
              <a:gd name="connsiteX4" fmla="*/ 106680 w 1470660"/>
              <a:gd name="connsiteY4" fmla="*/ 297180 h 411480"/>
              <a:gd name="connsiteX5" fmla="*/ 487680 w 1470660"/>
              <a:gd name="connsiteY5" fmla="*/ 411480 h 411480"/>
              <a:gd name="connsiteX6" fmla="*/ 1463040 w 1470660"/>
              <a:gd name="connsiteY6" fmla="*/ 312420 h 411480"/>
              <a:gd name="connsiteX7" fmla="*/ 1470660 w 1470660"/>
              <a:gd name="connsiteY7" fmla="*/ 0 h 411480"/>
              <a:gd name="connsiteX8" fmla="*/ 723900 w 1470660"/>
              <a:gd name="connsiteY8" fmla="*/ 106680 h 411480"/>
              <a:gd name="connsiteX9" fmla="*/ 457200 w 1470660"/>
              <a:gd name="connsiteY9" fmla="*/ 114300 h 411480"/>
              <a:gd name="connsiteX10" fmla="*/ 365760 w 1470660"/>
              <a:gd name="connsiteY10" fmla="*/ 114300 h 411480"/>
              <a:gd name="connsiteX11" fmla="*/ 259080 w 1470660"/>
              <a:gd name="connsiteY11" fmla="*/ 68580 h 411480"/>
              <a:gd name="connsiteX12" fmla="*/ 160020 w 1470660"/>
              <a:gd name="connsiteY12" fmla="*/ 68580 h 411480"/>
              <a:gd name="connsiteX13" fmla="*/ 83820 w 1470660"/>
              <a:gd name="connsiteY13" fmla="*/ 60960 h 411480"/>
              <a:gd name="connsiteX14" fmla="*/ 22860 w 1470660"/>
              <a:gd name="connsiteY14" fmla="*/ 60960 h 411480"/>
              <a:gd name="connsiteX0" fmla="*/ 22860 w 1470660"/>
              <a:gd name="connsiteY0" fmla="*/ 60960 h 411480"/>
              <a:gd name="connsiteX1" fmla="*/ 0 w 1470660"/>
              <a:gd name="connsiteY1" fmla="*/ 121920 h 411480"/>
              <a:gd name="connsiteX2" fmla="*/ 15240 w 1470660"/>
              <a:gd name="connsiteY2" fmla="*/ 198120 h 411480"/>
              <a:gd name="connsiteX3" fmla="*/ 30480 w 1470660"/>
              <a:gd name="connsiteY3" fmla="*/ 220980 h 411480"/>
              <a:gd name="connsiteX4" fmla="*/ 480060 w 1470660"/>
              <a:gd name="connsiteY4" fmla="*/ 342900 h 411480"/>
              <a:gd name="connsiteX5" fmla="*/ 487680 w 1470660"/>
              <a:gd name="connsiteY5" fmla="*/ 411480 h 411480"/>
              <a:gd name="connsiteX6" fmla="*/ 1463040 w 1470660"/>
              <a:gd name="connsiteY6" fmla="*/ 312420 h 411480"/>
              <a:gd name="connsiteX7" fmla="*/ 1470660 w 1470660"/>
              <a:gd name="connsiteY7" fmla="*/ 0 h 411480"/>
              <a:gd name="connsiteX8" fmla="*/ 723900 w 1470660"/>
              <a:gd name="connsiteY8" fmla="*/ 106680 h 411480"/>
              <a:gd name="connsiteX9" fmla="*/ 457200 w 1470660"/>
              <a:gd name="connsiteY9" fmla="*/ 114300 h 411480"/>
              <a:gd name="connsiteX10" fmla="*/ 365760 w 1470660"/>
              <a:gd name="connsiteY10" fmla="*/ 114300 h 411480"/>
              <a:gd name="connsiteX11" fmla="*/ 259080 w 1470660"/>
              <a:gd name="connsiteY11" fmla="*/ 68580 h 411480"/>
              <a:gd name="connsiteX12" fmla="*/ 160020 w 1470660"/>
              <a:gd name="connsiteY12" fmla="*/ 68580 h 411480"/>
              <a:gd name="connsiteX13" fmla="*/ 83820 w 1470660"/>
              <a:gd name="connsiteY13" fmla="*/ 60960 h 411480"/>
              <a:gd name="connsiteX14" fmla="*/ 22860 w 1470660"/>
              <a:gd name="connsiteY14" fmla="*/ 60960 h 411480"/>
              <a:gd name="connsiteX0" fmla="*/ 22860 w 1470660"/>
              <a:gd name="connsiteY0" fmla="*/ 60960 h 411480"/>
              <a:gd name="connsiteX1" fmla="*/ 0 w 1470660"/>
              <a:gd name="connsiteY1" fmla="*/ 121920 h 411480"/>
              <a:gd name="connsiteX2" fmla="*/ 15240 w 1470660"/>
              <a:gd name="connsiteY2" fmla="*/ 198120 h 411480"/>
              <a:gd name="connsiteX3" fmla="*/ 480060 w 1470660"/>
              <a:gd name="connsiteY3" fmla="*/ 281940 h 411480"/>
              <a:gd name="connsiteX4" fmla="*/ 480060 w 1470660"/>
              <a:gd name="connsiteY4" fmla="*/ 342900 h 411480"/>
              <a:gd name="connsiteX5" fmla="*/ 487680 w 1470660"/>
              <a:gd name="connsiteY5" fmla="*/ 411480 h 411480"/>
              <a:gd name="connsiteX6" fmla="*/ 1463040 w 1470660"/>
              <a:gd name="connsiteY6" fmla="*/ 312420 h 411480"/>
              <a:gd name="connsiteX7" fmla="*/ 1470660 w 1470660"/>
              <a:gd name="connsiteY7" fmla="*/ 0 h 411480"/>
              <a:gd name="connsiteX8" fmla="*/ 723900 w 1470660"/>
              <a:gd name="connsiteY8" fmla="*/ 106680 h 411480"/>
              <a:gd name="connsiteX9" fmla="*/ 457200 w 1470660"/>
              <a:gd name="connsiteY9" fmla="*/ 114300 h 411480"/>
              <a:gd name="connsiteX10" fmla="*/ 365760 w 1470660"/>
              <a:gd name="connsiteY10" fmla="*/ 114300 h 411480"/>
              <a:gd name="connsiteX11" fmla="*/ 259080 w 1470660"/>
              <a:gd name="connsiteY11" fmla="*/ 68580 h 411480"/>
              <a:gd name="connsiteX12" fmla="*/ 160020 w 1470660"/>
              <a:gd name="connsiteY12" fmla="*/ 68580 h 411480"/>
              <a:gd name="connsiteX13" fmla="*/ 83820 w 1470660"/>
              <a:gd name="connsiteY13" fmla="*/ 60960 h 411480"/>
              <a:gd name="connsiteX14" fmla="*/ 22860 w 1470660"/>
              <a:gd name="connsiteY14" fmla="*/ 60960 h 411480"/>
              <a:gd name="connsiteX0" fmla="*/ 22860 w 1470660"/>
              <a:gd name="connsiteY0" fmla="*/ 60960 h 411480"/>
              <a:gd name="connsiteX1" fmla="*/ 0 w 1470660"/>
              <a:gd name="connsiteY1" fmla="*/ 121920 h 411480"/>
              <a:gd name="connsiteX2" fmla="*/ 464820 w 1470660"/>
              <a:gd name="connsiteY2" fmla="*/ 236220 h 411480"/>
              <a:gd name="connsiteX3" fmla="*/ 480060 w 1470660"/>
              <a:gd name="connsiteY3" fmla="*/ 281940 h 411480"/>
              <a:gd name="connsiteX4" fmla="*/ 480060 w 1470660"/>
              <a:gd name="connsiteY4" fmla="*/ 342900 h 411480"/>
              <a:gd name="connsiteX5" fmla="*/ 487680 w 1470660"/>
              <a:gd name="connsiteY5" fmla="*/ 411480 h 411480"/>
              <a:gd name="connsiteX6" fmla="*/ 1463040 w 1470660"/>
              <a:gd name="connsiteY6" fmla="*/ 312420 h 411480"/>
              <a:gd name="connsiteX7" fmla="*/ 1470660 w 1470660"/>
              <a:gd name="connsiteY7" fmla="*/ 0 h 411480"/>
              <a:gd name="connsiteX8" fmla="*/ 723900 w 1470660"/>
              <a:gd name="connsiteY8" fmla="*/ 106680 h 411480"/>
              <a:gd name="connsiteX9" fmla="*/ 457200 w 1470660"/>
              <a:gd name="connsiteY9" fmla="*/ 114300 h 411480"/>
              <a:gd name="connsiteX10" fmla="*/ 365760 w 1470660"/>
              <a:gd name="connsiteY10" fmla="*/ 114300 h 411480"/>
              <a:gd name="connsiteX11" fmla="*/ 259080 w 1470660"/>
              <a:gd name="connsiteY11" fmla="*/ 68580 h 411480"/>
              <a:gd name="connsiteX12" fmla="*/ 160020 w 1470660"/>
              <a:gd name="connsiteY12" fmla="*/ 68580 h 411480"/>
              <a:gd name="connsiteX13" fmla="*/ 83820 w 1470660"/>
              <a:gd name="connsiteY13" fmla="*/ 60960 h 411480"/>
              <a:gd name="connsiteX14" fmla="*/ 22860 w 1470660"/>
              <a:gd name="connsiteY14" fmla="*/ 60960 h 411480"/>
              <a:gd name="connsiteX0" fmla="*/ 0 w 1447800"/>
              <a:gd name="connsiteY0" fmla="*/ 60960 h 411480"/>
              <a:gd name="connsiteX1" fmla="*/ 441960 w 1447800"/>
              <a:gd name="connsiteY1" fmla="*/ 236220 h 411480"/>
              <a:gd name="connsiteX2" fmla="*/ 457200 w 1447800"/>
              <a:gd name="connsiteY2" fmla="*/ 281940 h 411480"/>
              <a:gd name="connsiteX3" fmla="*/ 457200 w 1447800"/>
              <a:gd name="connsiteY3" fmla="*/ 342900 h 411480"/>
              <a:gd name="connsiteX4" fmla="*/ 464820 w 1447800"/>
              <a:gd name="connsiteY4" fmla="*/ 411480 h 411480"/>
              <a:gd name="connsiteX5" fmla="*/ 1440180 w 1447800"/>
              <a:gd name="connsiteY5" fmla="*/ 312420 h 411480"/>
              <a:gd name="connsiteX6" fmla="*/ 1447800 w 1447800"/>
              <a:gd name="connsiteY6" fmla="*/ 0 h 411480"/>
              <a:gd name="connsiteX7" fmla="*/ 701040 w 1447800"/>
              <a:gd name="connsiteY7" fmla="*/ 106680 h 411480"/>
              <a:gd name="connsiteX8" fmla="*/ 434340 w 1447800"/>
              <a:gd name="connsiteY8" fmla="*/ 114300 h 411480"/>
              <a:gd name="connsiteX9" fmla="*/ 342900 w 1447800"/>
              <a:gd name="connsiteY9" fmla="*/ 114300 h 411480"/>
              <a:gd name="connsiteX10" fmla="*/ 236220 w 1447800"/>
              <a:gd name="connsiteY10" fmla="*/ 68580 h 411480"/>
              <a:gd name="connsiteX11" fmla="*/ 137160 w 1447800"/>
              <a:gd name="connsiteY11" fmla="*/ 68580 h 411480"/>
              <a:gd name="connsiteX12" fmla="*/ 60960 w 1447800"/>
              <a:gd name="connsiteY12" fmla="*/ 60960 h 411480"/>
              <a:gd name="connsiteX13" fmla="*/ 0 w 1447800"/>
              <a:gd name="connsiteY13" fmla="*/ 60960 h 411480"/>
              <a:gd name="connsiteX0" fmla="*/ 0 w 1386840"/>
              <a:gd name="connsiteY0" fmla="*/ 60960 h 411480"/>
              <a:gd name="connsiteX1" fmla="*/ 381000 w 1386840"/>
              <a:gd name="connsiteY1" fmla="*/ 236220 h 411480"/>
              <a:gd name="connsiteX2" fmla="*/ 396240 w 1386840"/>
              <a:gd name="connsiteY2" fmla="*/ 281940 h 411480"/>
              <a:gd name="connsiteX3" fmla="*/ 396240 w 1386840"/>
              <a:gd name="connsiteY3" fmla="*/ 342900 h 411480"/>
              <a:gd name="connsiteX4" fmla="*/ 403860 w 1386840"/>
              <a:gd name="connsiteY4" fmla="*/ 411480 h 411480"/>
              <a:gd name="connsiteX5" fmla="*/ 1379220 w 1386840"/>
              <a:gd name="connsiteY5" fmla="*/ 312420 h 411480"/>
              <a:gd name="connsiteX6" fmla="*/ 1386840 w 1386840"/>
              <a:gd name="connsiteY6" fmla="*/ 0 h 411480"/>
              <a:gd name="connsiteX7" fmla="*/ 640080 w 1386840"/>
              <a:gd name="connsiteY7" fmla="*/ 106680 h 411480"/>
              <a:gd name="connsiteX8" fmla="*/ 373380 w 1386840"/>
              <a:gd name="connsiteY8" fmla="*/ 114300 h 411480"/>
              <a:gd name="connsiteX9" fmla="*/ 281940 w 1386840"/>
              <a:gd name="connsiteY9" fmla="*/ 114300 h 411480"/>
              <a:gd name="connsiteX10" fmla="*/ 175260 w 1386840"/>
              <a:gd name="connsiteY10" fmla="*/ 68580 h 411480"/>
              <a:gd name="connsiteX11" fmla="*/ 76200 w 1386840"/>
              <a:gd name="connsiteY11" fmla="*/ 68580 h 411480"/>
              <a:gd name="connsiteX12" fmla="*/ 0 w 1386840"/>
              <a:gd name="connsiteY12" fmla="*/ 60960 h 411480"/>
              <a:gd name="connsiteX0" fmla="*/ 0 w 1310640"/>
              <a:gd name="connsiteY0" fmla="*/ 68580 h 411480"/>
              <a:gd name="connsiteX1" fmla="*/ 304800 w 1310640"/>
              <a:gd name="connsiteY1" fmla="*/ 236220 h 411480"/>
              <a:gd name="connsiteX2" fmla="*/ 320040 w 1310640"/>
              <a:gd name="connsiteY2" fmla="*/ 281940 h 411480"/>
              <a:gd name="connsiteX3" fmla="*/ 320040 w 1310640"/>
              <a:gd name="connsiteY3" fmla="*/ 342900 h 411480"/>
              <a:gd name="connsiteX4" fmla="*/ 327660 w 1310640"/>
              <a:gd name="connsiteY4" fmla="*/ 411480 h 411480"/>
              <a:gd name="connsiteX5" fmla="*/ 1303020 w 1310640"/>
              <a:gd name="connsiteY5" fmla="*/ 312420 h 411480"/>
              <a:gd name="connsiteX6" fmla="*/ 1310640 w 1310640"/>
              <a:gd name="connsiteY6" fmla="*/ 0 h 411480"/>
              <a:gd name="connsiteX7" fmla="*/ 563880 w 1310640"/>
              <a:gd name="connsiteY7" fmla="*/ 106680 h 411480"/>
              <a:gd name="connsiteX8" fmla="*/ 297180 w 1310640"/>
              <a:gd name="connsiteY8" fmla="*/ 114300 h 411480"/>
              <a:gd name="connsiteX9" fmla="*/ 205740 w 1310640"/>
              <a:gd name="connsiteY9" fmla="*/ 114300 h 411480"/>
              <a:gd name="connsiteX10" fmla="*/ 99060 w 1310640"/>
              <a:gd name="connsiteY10" fmla="*/ 68580 h 411480"/>
              <a:gd name="connsiteX11" fmla="*/ 0 w 1310640"/>
              <a:gd name="connsiteY11" fmla="*/ 68580 h 411480"/>
              <a:gd name="connsiteX0" fmla="*/ 0 w 1211580"/>
              <a:gd name="connsiteY0" fmla="*/ 68580 h 411480"/>
              <a:gd name="connsiteX1" fmla="*/ 205740 w 1211580"/>
              <a:gd name="connsiteY1" fmla="*/ 236220 h 411480"/>
              <a:gd name="connsiteX2" fmla="*/ 220980 w 1211580"/>
              <a:gd name="connsiteY2" fmla="*/ 281940 h 411480"/>
              <a:gd name="connsiteX3" fmla="*/ 220980 w 1211580"/>
              <a:gd name="connsiteY3" fmla="*/ 342900 h 411480"/>
              <a:gd name="connsiteX4" fmla="*/ 228600 w 1211580"/>
              <a:gd name="connsiteY4" fmla="*/ 411480 h 411480"/>
              <a:gd name="connsiteX5" fmla="*/ 1203960 w 1211580"/>
              <a:gd name="connsiteY5" fmla="*/ 312420 h 411480"/>
              <a:gd name="connsiteX6" fmla="*/ 1211580 w 1211580"/>
              <a:gd name="connsiteY6" fmla="*/ 0 h 411480"/>
              <a:gd name="connsiteX7" fmla="*/ 464820 w 1211580"/>
              <a:gd name="connsiteY7" fmla="*/ 106680 h 411480"/>
              <a:gd name="connsiteX8" fmla="*/ 198120 w 1211580"/>
              <a:gd name="connsiteY8" fmla="*/ 114300 h 411480"/>
              <a:gd name="connsiteX9" fmla="*/ 106680 w 1211580"/>
              <a:gd name="connsiteY9" fmla="*/ 114300 h 411480"/>
              <a:gd name="connsiteX10" fmla="*/ 0 w 1211580"/>
              <a:gd name="connsiteY10" fmla="*/ 68580 h 411480"/>
              <a:gd name="connsiteX0" fmla="*/ 0 w 1104900"/>
              <a:gd name="connsiteY0" fmla="*/ 114300 h 411480"/>
              <a:gd name="connsiteX1" fmla="*/ 99060 w 1104900"/>
              <a:gd name="connsiteY1" fmla="*/ 236220 h 411480"/>
              <a:gd name="connsiteX2" fmla="*/ 114300 w 1104900"/>
              <a:gd name="connsiteY2" fmla="*/ 281940 h 411480"/>
              <a:gd name="connsiteX3" fmla="*/ 114300 w 1104900"/>
              <a:gd name="connsiteY3" fmla="*/ 342900 h 411480"/>
              <a:gd name="connsiteX4" fmla="*/ 121920 w 1104900"/>
              <a:gd name="connsiteY4" fmla="*/ 411480 h 411480"/>
              <a:gd name="connsiteX5" fmla="*/ 1097280 w 1104900"/>
              <a:gd name="connsiteY5" fmla="*/ 312420 h 411480"/>
              <a:gd name="connsiteX6" fmla="*/ 1104900 w 1104900"/>
              <a:gd name="connsiteY6" fmla="*/ 0 h 411480"/>
              <a:gd name="connsiteX7" fmla="*/ 358140 w 1104900"/>
              <a:gd name="connsiteY7" fmla="*/ 106680 h 411480"/>
              <a:gd name="connsiteX8" fmla="*/ 91440 w 1104900"/>
              <a:gd name="connsiteY8" fmla="*/ 114300 h 411480"/>
              <a:gd name="connsiteX9" fmla="*/ 0 w 1104900"/>
              <a:gd name="connsiteY9" fmla="*/ 114300 h 411480"/>
              <a:gd name="connsiteX0" fmla="*/ 0 w 1013460"/>
              <a:gd name="connsiteY0" fmla="*/ 114300 h 411480"/>
              <a:gd name="connsiteX1" fmla="*/ 7620 w 1013460"/>
              <a:gd name="connsiteY1" fmla="*/ 236220 h 411480"/>
              <a:gd name="connsiteX2" fmla="*/ 22860 w 1013460"/>
              <a:gd name="connsiteY2" fmla="*/ 281940 h 411480"/>
              <a:gd name="connsiteX3" fmla="*/ 22860 w 1013460"/>
              <a:gd name="connsiteY3" fmla="*/ 342900 h 411480"/>
              <a:gd name="connsiteX4" fmla="*/ 30480 w 1013460"/>
              <a:gd name="connsiteY4" fmla="*/ 411480 h 411480"/>
              <a:gd name="connsiteX5" fmla="*/ 1005840 w 1013460"/>
              <a:gd name="connsiteY5" fmla="*/ 312420 h 411480"/>
              <a:gd name="connsiteX6" fmla="*/ 1013460 w 1013460"/>
              <a:gd name="connsiteY6" fmla="*/ 0 h 411480"/>
              <a:gd name="connsiteX7" fmla="*/ 266700 w 1013460"/>
              <a:gd name="connsiteY7" fmla="*/ 106680 h 411480"/>
              <a:gd name="connsiteX8" fmla="*/ 0 w 1013460"/>
              <a:gd name="connsiteY8" fmla="*/ 114300 h 411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13460" h="411480">
                <a:moveTo>
                  <a:pt x="0" y="114300"/>
                </a:moveTo>
                <a:lnTo>
                  <a:pt x="7620" y="236220"/>
                </a:lnTo>
                <a:lnTo>
                  <a:pt x="22860" y="281940"/>
                </a:lnTo>
                <a:lnTo>
                  <a:pt x="22860" y="342900"/>
                </a:lnTo>
                <a:lnTo>
                  <a:pt x="30480" y="411480"/>
                </a:lnTo>
                <a:lnTo>
                  <a:pt x="1005840" y="312420"/>
                </a:lnTo>
                <a:lnTo>
                  <a:pt x="1013460" y="0"/>
                </a:lnTo>
                <a:lnTo>
                  <a:pt x="266700" y="106680"/>
                </a:lnTo>
                <a:lnTo>
                  <a:pt x="0" y="11430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68" name="フリーフォーム 67"/>
          <p:cNvSpPr/>
          <p:nvPr/>
        </p:nvSpPr>
        <p:spPr>
          <a:xfrm>
            <a:off x="3093720" y="4389120"/>
            <a:ext cx="533400" cy="1371600"/>
          </a:xfrm>
          <a:custGeom>
            <a:avLst/>
            <a:gdLst>
              <a:gd name="connsiteX0" fmla="*/ 0 w 533400"/>
              <a:gd name="connsiteY0" fmla="*/ 22860 h 1371600"/>
              <a:gd name="connsiteX1" fmla="*/ 7620 w 533400"/>
              <a:gd name="connsiteY1" fmla="*/ 91440 h 1371600"/>
              <a:gd name="connsiteX2" fmla="*/ 15240 w 533400"/>
              <a:gd name="connsiteY2" fmla="*/ 198120 h 1371600"/>
              <a:gd name="connsiteX3" fmla="*/ 99060 w 533400"/>
              <a:gd name="connsiteY3" fmla="*/ 243840 h 1371600"/>
              <a:gd name="connsiteX4" fmla="*/ 121920 w 533400"/>
              <a:gd name="connsiteY4" fmla="*/ 312420 h 1371600"/>
              <a:gd name="connsiteX5" fmla="*/ 182880 w 533400"/>
              <a:gd name="connsiteY5" fmla="*/ 1120140 h 1371600"/>
              <a:gd name="connsiteX6" fmla="*/ 198120 w 533400"/>
              <a:gd name="connsiteY6" fmla="*/ 1196340 h 1371600"/>
              <a:gd name="connsiteX7" fmla="*/ 228600 w 533400"/>
              <a:gd name="connsiteY7" fmla="*/ 1287780 h 1371600"/>
              <a:gd name="connsiteX8" fmla="*/ 274320 w 533400"/>
              <a:gd name="connsiteY8" fmla="*/ 1325880 h 1371600"/>
              <a:gd name="connsiteX9" fmla="*/ 327660 w 533400"/>
              <a:gd name="connsiteY9" fmla="*/ 1356360 h 1371600"/>
              <a:gd name="connsiteX10" fmla="*/ 388620 w 533400"/>
              <a:gd name="connsiteY10" fmla="*/ 1371600 h 1371600"/>
              <a:gd name="connsiteX11" fmla="*/ 449580 w 533400"/>
              <a:gd name="connsiteY11" fmla="*/ 1363980 h 1371600"/>
              <a:gd name="connsiteX12" fmla="*/ 533400 w 533400"/>
              <a:gd name="connsiteY12" fmla="*/ 1310640 h 1371600"/>
              <a:gd name="connsiteX13" fmla="*/ 487680 w 533400"/>
              <a:gd name="connsiteY13" fmla="*/ 91440 h 1371600"/>
              <a:gd name="connsiteX14" fmla="*/ 297180 w 533400"/>
              <a:gd name="connsiteY14" fmla="*/ 45720 h 1371600"/>
              <a:gd name="connsiteX15" fmla="*/ 144780 w 533400"/>
              <a:gd name="connsiteY15" fmla="*/ 30480 h 1371600"/>
              <a:gd name="connsiteX16" fmla="*/ 53340 w 533400"/>
              <a:gd name="connsiteY16" fmla="*/ 0 h 1371600"/>
              <a:gd name="connsiteX17" fmla="*/ 0 w 533400"/>
              <a:gd name="connsiteY17" fmla="*/ 2286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33400" h="1371600">
                <a:moveTo>
                  <a:pt x="0" y="22860"/>
                </a:moveTo>
                <a:lnTo>
                  <a:pt x="7620" y="91440"/>
                </a:lnTo>
                <a:lnTo>
                  <a:pt x="15240" y="198120"/>
                </a:lnTo>
                <a:lnTo>
                  <a:pt x="99060" y="243840"/>
                </a:lnTo>
                <a:lnTo>
                  <a:pt x="121920" y="312420"/>
                </a:lnTo>
                <a:lnTo>
                  <a:pt x="182880" y="1120140"/>
                </a:lnTo>
                <a:lnTo>
                  <a:pt x="198120" y="1196340"/>
                </a:lnTo>
                <a:lnTo>
                  <a:pt x="228600" y="1287780"/>
                </a:lnTo>
                <a:lnTo>
                  <a:pt x="274320" y="1325880"/>
                </a:lnTo>
                <a:lnTo>
                  <a:pt x="327660" y="1356360"/>
                </a:lnTo>
                <a:lnTo>
                  <a:pt x="388620" y="1371600"/>
                </a:lnTo>
                <a:lnTo>
                  <a:pt x="449580" y="1363980"/>
                </a:lnTo>
                <a:lnTo>
                  <a:pt x="533400" y="1310640"/>
                </a:lnTo>
                <a:lnTo>
                  <a:pt x="487680" y="91440"/>
                </a:lnTo>
                <a:lnTo>
                  <a:pt x="297180" y="45720"/>
                </a:lnTo>
                <a:lnTo>
                  <a:pt x="144780" y="30480"/>
                </a:lnTo>
                <a:lnTo>
                  <a:pt x="53340" y="0"/>
                </a:lnTo>
                <a:lnTo>
                  <a:pt x="0" y="2286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69" name="フリーフォーム 68"/>
          <p:cNvSpPr/>
          <p:nvPr/>
        </p:nvSpPr>
        <p:spPr>
          <a:xfrm>
            <a:off x="3505200" y="4709160"/>
            <a:ext cx="1051560" cy="434340"/>
          </a:xfrm>
          <a:custGeom>
            <a:avLst/>
            <a:gdLst>
              <a:gd name="connsiteX0" fmla="*/ 0 w 1051560"/>
              <a:gd name="connsiteY0" fmla="*/ 137160 h 434340"/>
              <a:gd name="connsiteX1" fmla="*/ 53340 w 1051560"/>
              <a:gd name="connsiteY1" fmla="*/ 434340 h 434340"/>
              <a:gd name="connsiteX2" fmla="*/ 502920 w 1051560"/>
              <a:gd name="connsiteY2" fmla="*/ 403860 h 434340"/>
              <a:gd name="connsiteX3" fmla="*/ 815340 w 1051560"/>
              <a:gd name="connsiteY3" fmla="*/ 365760 h 434340"/>
              <a:gd name="connsiteX4" fmla="*/ 1028700 w 1051560"/>
              <a:gd name="connsiteY4" fmla="*/ 320040 h 434340"/>
              <a:gd name="connsiteX5" fmla="*/ 1051560 w 1051560"/>
              <a:gd name="connsiteY5" fmla="*/ 0 h 434340"/>
              <a:gd name="connsiteX6" fmla="*/ 822960 w 1051560"/>
              <a:gd name="connsiteY6" fmla="*/ 91440 h 434340"/>
              <a:gd name="connsiteX7" fmla="*/ 76200 w 1051560"/>
              <a:gd name="connsiteY7" fmla="*/ 137160 h 434340"/>
              <a:gd name="connsiteX8" fmla="*/ 0 w 1051560"/>
              <a:gd name="connsiteY8" fmla="*/ 137160 h 434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51560" h="434340">
                <a:moveTo>
                  <a:pt x="0" y="137160"/>
                </a:moveTo>
                <a:lnTo>
                  <a:pt x="53340" y="434340"/>
                </a:lnTo>
                <a:lnTo>
                  <a:pt x="502920" y="403860"/>
                </a:lnTo>
                <a:lnTo>
                  <a:pt x="815340" y="365760"/>
                </a:lnTo>
                <a:lnTo>
                  <a:pt x="1028700" y="320040"/>
                </a:lnTo>
                <a:lnTo>
                  <a:pt x="1051560" y="0"/>
                </a:lnTo>
                <a:lnTo>
                  <a:pt x="822960" y="91440"/>
                </a:lnTo>
                <a:lnTo>
                  <a:pt x="76200" y="137160"/>
                </a:lnTo>
                <a:lnTo>
                  <a:pt x="0" y="13716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70" name="フリーフォーム 69"/>
          <p:cNvSpPr/>
          <p:nvPr/>
        </p:nvSpPr>
        <p:spPr>
          <a:xfrm>
            <a:off x="3528060" y="5265420"/>
            <a:ext cx="1028700" cy="441960"/>
          </a:xfrm>
          <a:custGeom>
            <a:avLst/>
            <a:gdLst>
              <a:gd name="connsiteX0" fmla="*/ 0 w 1028700"/>
              <a:gd name="connsiteY0" fmla="*/ 129540 h 441960"/>
              <a:gd name="connsiteX1" fmla="*/ 30480 w 1028700"/>
              <a:gd name="connsiteY1" fmla="*/ 441960 h 441960"/>
              <a:gd name="connsiteX2" fmla="*/ 1028700 w 1028700"/>
              <a:gd name="connsiteY2" fmla="*/ 259080 h 441960"/>
              <a:gd name="connsiteX3" fmla="*/ 1021080 w 1028700"/>
              <a:gd name="connsiteY3" fmla="*/ 0 h 441960"/>
              <a:gd name="connsiteX4" fmla="*/ 0 w 1028700"/>
              <a:gd name="connsiteY4" fmla="*/ 129540 h 441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8700" h="441960">
                <a:moveTo>
                  <a:pt x="0" y="129540"/>
                </a:moveTo>
                <a:lnTo>
                  <a:pt x="30480" y="441960"/>
                </a:lnTo>
                <a:lnTo>
                  <a:pt x="1028700" y="259080"/>
                </a:lnTo>
                <a:lnTo>
                  <a:pt x="1021080" y="0"/>
                </a:lnTo>
                <a:lnTo>
                  <a:pt x="0" y="12954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71" name="フリーフォーム 70"/>
          <p:cNvSpPr/>
          <p:nvPr/>
        </p:nvSpPr>
        <p:spPr>
          <a:xfrm>
            <a:off x="5547360" y="4145280"/>
            <a:ext cx="1082040" cy="457200"/>
          </a:xfrm>
          <a:custGeom>
            <a:avLst/>
            <a:gdLst>
              <a:gd name="connsiteX0" fmla="*/ 0 w 1082040"/>
              <a:gd name="connsiteY0" fmla="*/ 167640 h 457200"/>
              <a:gd name="connsiteX1" fmla="*/ 7620 w 1082040"/>
              <a:gd name="connsiteY1" fmla="*/ 457200 h 457200"/>
              <a:gd name="connsiteX2" fmla="*/ 83820 w 1082040"/>
              <a:gd name="connsiteY2" fmla="*/ 434340 h 457200"/>
              <a:gd name="connsiteX3" fmla="*/ 1082040 w 1082040"/>
              <a:gd name="connsiteY3" fmla="*/ 320040 h 457200"/>
              <a:gd name="connsiteX4" fmla="*/ 1036320 w 1082040"/>
              <a:gd name="connsiteY4" fmla="*/ 0 h 457200"/>
              <a:gd name="connsiteX5" fmla="*/ 807720 w 1082040"/>
              <a:gd name="connsiteY5" fmla="*/ 68580 h 457200"/>
              <a:gd name="connsiteX6" fmla="*/ 0 w 1082040"/>
              <a:gd name="connsiteY6" fmla="*/ 16764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82040" h="457200">
                <a:moveTo>
                  <a:pt x="0" y="167640"/>
                </a:moveTo>
                <a:lnTo>
                  <a:pt x="7620" y="457200"/>
                </a:lnTo>
                <a:lnTo>
                  <a:pt x="83820" y="434340"/>
                </a:lnTo>
                <a:lnTo>
                  <a:pt x="1082040" y="320040"/>
                </a:lnTo>
                <a:lnTo>
                  <a:pt x="1036320" y="0"/>
                </a:lnTo>
                <a:lnTo>
                  <a:pt x="807720" y="68580"/>
                </a:lnTo>
                <a:lnTo>
                  <a:pt x="0" y="16764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72" name="フリーフォーム 71"/>
          <p:cNvSpPr/>
          <p:nvPr/>
        </p:nvSpPr>
        <p:spPr>
          <a:xfrm>
            <a:off x="6347460" y="4152900"/>
            <a:ext cx="640080" cy="1341120"/>
          </a:xfrm>
          <a:custGeom>
            <a:avLst/>
            <a:gdLst>
              <a:gd name="connsiteX0" fmla="*/ 53340 w 640080"/>
              <a:gd name="connsiteY0" fmla="*/ 68580 h 1341120"/>
              <a:gd name="connsiteX1" fmla="*/ 83820 w 640080"/>
              <a:gd name="connsiteY1" fmla="*/ 335280 h 1341120"/>
              <a:gd name="connsiteX2" fmla="*/ 121920 w 640080"/>
              <a:gd name="connsiteY2" fmla="*/ 502920 h 1341120"/>
              <a:gd name="connsiteX3" fmla="*/ 0 w 640080"/>
              <a:gd name="connsiteY3" fmla="*/ 1280160 h 1341120"/>
              <a:gd name="connsiteX4" fmla="*/ 114300 w 640080"/>
              <a:gd name="connsiteY4" fmla="*/ 1318260 h 1341120"/>
              <a:gd name="connsiteX5" fmla="*/ 205740 w 640080"/>
              <a:gd name="connsiteY5" fmla="*/ 1341120 h 1341120"/>
              <a:gd name="connsiteX6" fmla="*/ 312420 w 640080"/>
              <a:gd name="connsiteY6" fmla="*/ 1310640 h 1341120"/>
              <a:gd name="connsiteX7" fmla="*/ 358140 w 640080"/>
              <a:gd name="connsiteY7" fmla="*/ 1272540 h 1341120"/>
              <a:gd name="connsiteX8" fmla="*/ 548640 w 640080"/>
              <a:gd name="connsiteY8" fmla="*/ 441960 h 1341120"/>
              <a:gd name="connsiteX9" fmla="*/ 579120 w 640080"/>
              <a:gd name="connsiteY9" fmla="*/ 373380 h 1341120"/>
              <a:gd name="connsiteX10" fmla="*/ 640080 w 640080"/>
              <a:gd name="connsiteY10" fmla="*/ 327660 h 1341120"/>
              <a:gd name="connsiteX11" fmla="*/ 632460 w 640080"/>
              <a:gd name="connsiteY11" fmla="*/ 251460 h 1341120"/>
              <a:gd name="connsiteX12" fmla="*/ 617220 w 640080"/>
              <a:gd name="connsiteY12" fmla="*/ 190500 h 1341120"/>
              <a:gd name="connsiteX13" fmla="*/ 495300 w 640080"/>
              <a:gd name="connsiteY13" fmla="*/ 121920 h 1341120"/>
              <a:gd name="connsiteX14" fmla="*/ 251460 w 640080"/>
              <a:gd name="connsiteY14" fmla="*/ 0 h 1341120"/>
              <a:gd name="connsiteX15" fmla="*/ 114300 w 640080"/>
              <a:gd name="connsiteY15" fmla="*/ 53340 h 1341120"/>
              <a:gd name="connsiteX16" fmla="*/ 53340 w 640080"/>
              <a:gd name="connsiteY16" fmla="*/ 68580 h 1341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40080" h="1341120">
                <a:moveTo>
                  <a:pt x="53340" y="68580"/>
                </a:moveTo>
                <a:lnTo>
                  <a:pt x="83820" y="335280"/>
                </a:lnTo>
                <a:lnTo>
                  <a:pt x="121920" y="502920"/>
                </a:lnTo>
                <a:lnTo>
                  <a:pt x="0" y="1280160"/>
                </a:lnTo>
                <a:lnTo>
                  <a:pt x="114300" y="1318260"/>
                </a:lnTo>
                <a:lnTo>
                  <a:pt x="205740" y="1341120"/>
                </a:lnTo>
                <a:lnTo>
                  <a:pt x="312420" y="1310640"/>
                </a:lnTo>
                <a:lnTo>
                  <a:pt x="358140" y="1272540"/>
                </a:lnTo>
                <a:lnTo>
                  <a:pt x="548640" y="441960"/>
                </a:lnTo>
                <a:lnTo>
                  <a:pt x="579120" y="373380"/>
                </a:lnTo>
                <a:lnTo>
                  <a:pt x="640080" y="327660"/>
                </a:lnTo>
                <a:lnTo>
                  <a:pt x="632460" y="251460"/>
                </a:lnTo>
                <a:lnTo>
                  <a:pt x="617220" y="190500"/>
                </a:lnTo>
                <a:lnTo>
                  <a:pt x="495300" y="121920"/>
                </a:lnTo>
                <a:lnTo>
                  <a:pt x="251460" y="0"/>
                </a:lnTo>
                <a:lnTo>
                  <a:pt x="114300" y="53340"/>
                </a:lnTo>
                <a:lnTo>
                  <a:pt x="53340" y="6858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73" name="フリーフォーム 72"/>
          <p:cNvSpPr/>
          <p:nvPr/>
        </p:nvSpPr>
        <p:spPr>
          <a:xfrm>
            <a:off x="5554980" y="4610100"/>
            <a:ext cx="967740" cy="426720"/>
          </a:xfrm>
          <a:custGeom>
            <a:avLst/>
            <a:gdLst>
              <a:gd name="connsiteX0" fmla="*/ 0 w 967740"/>
              <a:gd name="connsiteY0" fmla="*/ 121920 h 426720"/>
              <a:gd name="connsiteX1" fmla="*/ 15240 w 967740"/>
              <a:gd name="connsiteY1" fmla="*/ 426720 h 426720"/>
              <a:gd name="connsiteX2" fmla="*/ 937260 w 967740"/>
              <a:gd name="connsiteY2" fmla="*/ 320040 h 426720"/>
              <a:gd name="connsiteX3" fmla="*/ 967740 w 967740"/>
              <a:gd name="connsiteY3" fmla="*/ 53340 h 426720"/>
              <a:gd name="connsiteX4" fmla="*/ 800100 w 967740"/>
              <a:gd name="connsiteY4" fmla="*/ 0 h 426720"/>
              <a:gd name="connsiteX5" fmla="*/ 525780 w 967740"/>
              <a:gd name="connsiteY5" fmla="*/ 68580 h 426720"/>
              <a:gd name="connsiteX6" fmla="*/ 0 w 967740"/>
              <a:gd name="connsiteY6" fmla="*/ 121920 h 426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7740" h="426720">
                <a:moveTo>
                  <a:pt x="0" y="121920"/>
                </a:moveTo>
                <a:lnTo>
                  <a:pt x="15240" y="426720"/>
                </a:lnTo>
                <a:lnTo>
                  <a:pt x="937260" y="320040"/>
                </a:lnTo>
                <a:lnTo>
                  <a:pt x="967740" y="53340"/>
                </a:lnTo>
                <a:lnTo>
                  <a:pt x="800100" y="0"/>
                </a:lnTo>
                <a:lnTo>
                  <a:pt x="525780" y="68580"/>
                </a:lnTo>
                <a:lnTo>
                  <a:pt x="0" y="12192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74" name="フリーフォーム 73"/>
          <p:cNvSpPr/>
          <p:nvPr/>
        </p:nvSpPr>
        <p:spPr>
          <a:xfrm>
            <a:off x="5547360" y="5105400"/>
            <a:ext cx="922020" cy="426720"/>
          </a:xfrm>
          <a:custGeom>
            <a:avLst/>
            <a:gdLst>
              <a:gd name="connsiteX0" fmla="*/ 0 w 922020"/>
              <a:gd name="connsiteY0" fmla="*/ 129540 h 426720"/>
              <a:gd name="connsiteX1" fmla="*/ 22860 w 922020"/>
              <a:gd name="connsiteY1" fmla="*/ 426720 h 426720"/>
              <a:gd name="connsiteX2" fmla="*/ 670560 w 922020"/>
              <a:gd name="connsiteY2" fmla="*/ 327660 h 426720"/>
              <a:gd name="connsiteX3" fmla="*/ 845820 w 922020"/>
              <a:gd name="connsiteY3" fmla="*/ 327660 h 426720"/>
              <a:gd name="connsiteX4" fmla="*/ 922020 w 922020"/>
              <a:gd name="connsiteY4" fmla="*/ 0 h 426720"/>
              <a:gd name="connsiteX5" fmla="*/ 0 w 922020"/>
              <a:gd name="connsiteY5" fmla="*/ 129540 h 426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22020" h="426720">
                <a:moveTo>
                  <a:pt x="0" y="129540"/>
                </a:moveTo>
                <a:lnTo>
                  <a:pt x="22860" y="426720"/>
                </a:lnTo>
                <a:lnTo>
                  <a:pt x="670560" y="327660"/>
                </a:lnTo>
                <a:lnTo>
                  <a:pt x="845820" y="327660"/>
                </a:lnTo>
                <a:lnTo>
                  <a:pt x="922020" y="0"/>
                </a:lnTo>
                <a:lnTo>
                  <a:pt x="0" y="12954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36362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6199"/>
    </mc:Choice>
    <mc:Fallback>
      <p:transition spd="slow" advTm="2619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9|2|2.3|1.7|2.1|1.9|2.2|2.5|2.9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チエルフラッシュ">
  <a:themeElements>
    <a:clrScheme name="チエルフラッシュ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チエルフラッシュ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チエルフラッシュ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チエルフラッシュ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チエルフラッシュ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チエルフラッシュ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チエルフラッシュ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チエルフラッシュ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チエルフラッシュ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チエルフラッシュ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チエルフラッシュ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チエルフラッシュ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チエルフラッシュ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チエルフラッシュ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FF66"/>
        </a:solidFill>
        <a:ln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FF66"/>
        </a:solidFill>
        <a:ln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デザインの設定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/>
        </a:solidFill>
        <a:ln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プレゼンテーション1</Template>
  <TotalTime>1795</TotalTime>
  <Words>7</Words>
  <Application>Microsoft Office PowerPoint</Application>
  <PresentationFormat>ワイド画面</PresentationFormat>
  <Paragraphs>5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5</vt:i4>
      </vt:variant>
      <vt:variant>
        <vt:lpstr>スライド タイトル</vt:lpstr>
      </vt:variant>
      <vt:variant>
        <vt:i4>2</vt:i4>
      </vt:variant>
    </vt:vector>
  </HeadingPairs>
  <TitlesOfParts>
    <vt:vector size="15" baseType="lpstr">
      <vt:lpstr>Calibri</vt:lpstr>
      <vt:lpstr>AR P浪漫明朝体U</vt:lpstr>
      <vt:lpstr>HG教科書体</vt:lpstr>
      <vt:lpstr>ＭＳ Ｐゴシック</vt:lpstr>
      <vt:lpstr>Calibri Light</vt:lpstr>
      <vt:lpstr>Arial</vt:lpstr>
      <vt:lpstr>ＭＳ Ｐ明朝</vt:lpstr>
      <vt:lpstr>HGS教科書体</vt:lpstr>
      <vt:lpstr>フラッシュ１</vt:lpstr>
      <vt:lpstr>チエルフラッシュ</vt:lpstr>
      <vt:lpstr>1_デザインの設定</vt:lpstr>
      <vt:lpstr>2_デザインの設定</vt:lpstr>
      <vt:lpstr>3_デザインの設定</vt:lpstr>
      <vt:lpstr>竈</vt:lpstr>
      <vt:lpstr>PowerPoint プレゼンテーション</vt:lpstr>
    </vt:vector>
  </TitlesOfParts>
  <Company>チエル 株式会社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テンプレート</dc:title>
  <dc:creator>小泉 浩</dc:creator>
  <cp:lastModifiedBy>小泉 浩</cp:lastModifiedBy>
  <cp:revision>186</cp:revision>
  <cp:lastPrinted>2007-01-08T06:36:10Z</cp:lastPrinted>
  <dcterms:created xsi:type="dcterms:W3CDTF">2007-01-08T06:36:10Z</dcterms:created>
  <dcterms:modified xsi:type="dcterms:W3CDTF">2020-11-12T02:00:42Z</dcterms:modified>
</cp:coreProperties>
</file>