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3" r:id="rId2"/>
    <p:sldId id="268" r:id="rId3"/>
    <p:sldId id="274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5" userDrawn="1">
          <p15:clr>
            <a:srgbClr val="A4A3A4"/>
          </p15:clr>
        </p15:guide>
        <p15:guide id="3" orient="horz" pos="27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FF"/>
    <a:srgbClr val="FF99FF"/>
    <a:srgbClr val="66FFFF"/>
    <a:srgbClr val="BEBEC0"/>
    <a:srgbClr val="A2A3A4"/>
    <a:srgbClr val="A4A3A4"/>
    <a:srgbClr val="2F2D2C"/>
    <a:srgbClr val="A7A7A7"/>
    <a:srgbClr val="D5D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60"/>
  </p:normalViewPr>
  <p:slideViewPr>
    <p:cSldViewPr showGuides="1">
      <p:cViewPr>
        <p:scale>
          <a:sx n="50" d="100"/>
          <a:sy n="50" d="100"/>
        </p:scale>
        <p:origin x="546" y="414"/>
      </p:cViewPr>
      <p:guideLst>
        <p:guide orient="horz" pos="2160"/>
        <p:guide pos="3885"/>
        <p:guide orient="horz" pos="27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B00F7-1A1F-415B-A262-994DEF0308D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9371A-B7E8-4878-8E10-7C5C594EC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751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442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48297-5E21-4598-840D-4B8A6D5A6D5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349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F2EA-0DE4-4BC2-9A82-2B59BE92A87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4846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39E15-91E4-4DE0-AB35-D81DACE70A3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0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D1A56-4EEA-47A8-9BE3-7AA557F3808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15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6181E1-5154-4C7E-908D-BB661CBAFF2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944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8C13D-8C31-4771-A0A0-3FC1DF4F8C4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74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03A8BC-4BBD-4BCC-9DB1-D6861F45CEA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869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11889-6A03-47FB-A182-BE9B246863A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315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104F3-DF33-4AD0-B85B-D137952468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400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02C28-4C7E-4A05-9759-102E311AA1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313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752A1-6F97-408C-955A-A367F49F53D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46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A44177-44C3-4C97-A0D7-52820C9DA13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3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図 6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7581243" y="3491575"/>
            <a:ext cx="585986" cy="52834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7408" y="932015"/>
            <a:ext cx="10945215" cy="20649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normAutofit fontScale="90000"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３年</a:t>
            </a:r>
            <a:r>
              <a:rPr lang="en-US" altLang="ja-JP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「重さをはかって表そう」</a:t>
            </a:r>
            <a:endParaRPr lang="ja-JP" alt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53" name="グループ化 52"/>
          <p:cNvGrpSpPr/>
          <p:nvPr/>
        </p:nvGrpSpPr>
        <p:grpSpPr>
          <a:xfrm>
            <a:off x="3826740" y="3356992"/>
            <a:ext cx="4681395" cy="2587940"/>
            <a:chOff x="3899317" y="3400120"/>
            <a:chExt cx="4681395" cy="2587940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5319220" y="3400120"/>
              <a:ext cx="1963028" cy="2587940"/>
              <a:chOff x="8703489" y="3496030"/>
              <a:chExt cx="1963028" cy="2587940"/>
            </a:xfrm>
          </p:grpSpPr>
          <p:sp>
            <p:nvSpPr>
              <p:cNvPr id="5" name="パイ 4"/>
              <p:cNvSpPr/>
              <p:nvPr/>
            </p:nvSpPr>
            <p:spPr bwMode="auto">
              <a:xfrm rot="8159723">
                <a:off x="8725373" y="3496030"/>
                <a:ext cx="1821992" cy="1882659"/>
              </a:xfrm>
              <a:prstGeom prst="pie">
                <a:avLst>
                  <a:gd name="adj1" fmla="val 4748976"/>
                  <a:gd name="adj2" fmla="val 11272398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/>
                <a:tailEnd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1" hangingPunct="1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パイ 37"/>
              <p:cNvSpPr/>
              <p:nvPr/>
            </p:nvSpPr>
            <p:spPr bwMode="auto">
              <a:xfrm rot="8159723">
                <a:off x="8883838" y="3967011"/>
                <a:ext cx="1448729" cy="1390347"/>
              </a:xfrm>
              <a:prstGeom prst="pie">
                <a:avLst>
                  <a:gd name="adj1" fmla="val 5710382"/>
                  <a:gd name="adj2" fmla="val 10467688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headEnd/>
                <a:tailEnd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1" hangingPunct="1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パイ 38"/>
              <p:cNvSpPr/>
              <p:nvPr/>
            </p:nvSpPr>
            <p:spPr bwMode="auto">
              <a:xfrm rot="8159723">
                <a:off x="8703489" y="4003188"/>
                <a:ext cx="1963028" cy="2080782"/>
              </a:xfrm>
              <a:prstGeom prst="pie">
                <a:avLst>
                  <a:gd name="adj1" fmla="val 6083473"/>
                  <a:gd name="adj2" fmla="val 9624982"/>
                </a:avLst>
              </a:prstGeom>
              <a:solidFill>
                <a:schemeClr val="bg1"/>
              </a:solidFill>
              <a:ln w="19050">
                <a:solidFill>
                  <a:schemeClr val="bg1"/>
                </a:solidFill>
                <a:headEnd/>
                <a:tailEnd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1" hangingPunct="1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" name="フリーフォーム 26"/>
            <p:cNvSpPr/>
            <p:nvPr/>
          </p:nvSpPr>
          <p:spPr bwMode="auto">
            <a:xfrm>
              <a:off x="4677537" y="4256391"/>
              <a:ext cx="3089275" cy="314325"/>
            </a:xfrm>
            <a:custGeom>
              <a:avLst/>
              <a:gdLst>
                <a:gd name="connsiteX0" fmla="*/ 0 w 3086100"/>
                <a:gd name="connsiteY0" fmla="*/ 0 h 292100"/>
                <a:gd name="connsiteX1" fmla="*/ 539750 w 3086100"/>
                <a:gd name="connsiteY1" fmla="*/ 184150 h 292100"/>
                <a:gd name="connsiteX2" fmla="*/ 793750 w 3086100"/>
                <a:gd name="connsiteY2" fmla="*/ 0 h 292100"/>
                <a:gd name="connsiteX3" fmla="*/ 2305050 w 3086100"/>
                <a:gd name="connsiteY3" fmla="*/ 12700 h 292100"/>
                <a:gd name="connsiteX4" fmla="*/ 2559050 w 3086100"/>
                <a:gd name="connsiteY4" fmla="*/ 177800 h 292100"/>
                <a:gd name="connsiteX5" fmla="*/ 3086100 w 3086100"/>
                <a:gd name="connsiteY5" fmla="*/ 12700 h 292100"/>
                <a:gd name="connsiteX6" fmla="*/ 3086100 w 3086100"/>
                <a:gd name="connsiteY6" fmla="*/ 82550 h 292100"/>
                <a:gd name="connsiteX7" fmla="*/ 2552700 w 3086100"/>
                <a:gd name="connsiteY7" fmla="*/ 292100 h 292100"/>
                <a:gd name="connsiteX8" fmla="*/ 2292350 w 3086100"/>
                <a:gd name="connsiteY8" fmla="*/ 120650 h 292100"/>
                <a:gd name="connsiteX9" fmla="*/ 1701800 w 3086100"/>
                <a:gd name="connsiteY9" fmla="*/ 247650 h 292100"/>
                <a:gd name="connsiteX10" fmla="*/ 1397000 w 3086100"/>
                <a:gd name="connsiteY10" fmla="*/ 254000 h 292100"/>
                <a:gd name="connsiteX11" fmla="*/ 793750 w 3086100"/>
                <a:gd name="connsiteY11" fmla="*/ 127000 h 292100"/>
                <a:gd name="connsiteX12" fmla="*/ 533400 w 3086100"/>
                <a:gd name="connsiteY12" fmla="*/ 285750 h 292100"/>
                <a:gd name="connsiteX13" fmla="*/ 0 w 3086100"/>
                <a:gd name="connsiteY13" fmla="*/ 76200 h 292100"/>
                <a:gd name="connsiteX14" fmla="*/ 0 w 3086100"/>
                <a:gd name="connsiteY14" fmla="*/ 0 h 292100"/>
                <a:gd name="connsiteX0" fmla="*/ 0 w 3086100"/>
                <a:gd name="connsiteY0" fmla="*/ 0 h 292100"/>
                <a:gd name="connsiteX1" fmla="*/ 539750 w 3086100"/>
                <a:gd name="connsiteY1" fmla="*/ 184150 h 292100"/>
                <a:gd name="connsiteX2" fmla="*/ 793750 w 3086100"/>
                <a:gd name="connsiteY2" fmla="*/ 0 h 292100"/>
                <a:gd name="connsiteX3" fmla="*/ 2305050 w 3086100"/>
                <a:gd name="connsiteY3" fmla="*/ 12700 h 292100"/>
                <a:gd name="connsiteX4" fmla="*/ 2559050 w 3086100"/>
                <a:gd name="connsiteY4" fmla="*/ 177800 h 292100"/>
                <a:gd name="connsiteX5" fmla="*/ 3086100 w 3086100"/>
                <a:gd name="connsiteY5" fmla="*/ 12700 h 292100"/>
                <a:gd name="connsiteX6" fmla="*/ 3086100 w 3086100"/>
                <a:gd name="connsiteY6" fmla="*/ 82550 h 292100"/>
                <a:gd name="connsiteX7" fmla="*/ 2552700 w 3086100"/>
                <a:gd name="connsiteY7" fmla="*/ 292100 h 292100"/>
                <a:gd name="connsiteX8" fmla="*/ 2292350 w 3086100"/>
                <a:gd name="connsiteY8" fmla="*/ 120650 h 292100"/>
                <a:gd name="connsiteX9" fmla="*/ 1701800 w 3086100"/>
                <a:gd name="connsiteY9" fmla="*/ 247650 h 292100"/>
                <a:gd name="connsiteX10" fmla="*/ 1390650 w 3086100"/>
                <a:gd name="connsiteY10" fmla="*/ 241300 h 292100"/>
                <a:gd name="connsiteX11" fmla="*/ 793750 w 3086100"/>
                <a:gd name="connsiteY11" fmla="*/ 127000 h 292100"/>
                <a:gd name="connsiteX12" fmla="*/ 533400 w 3086100"/>
                <a:gd name="connsiteY12" fmla="*/ 285750 h 292100"/>
                <a:gd name="connsiteX13" fmla="*/ 0 w 3086100"/>
                <a:gd name="connsiteY13" fmla="*/ 76200 h 292100"/>
                <a:gd name="connsiteX14" fmla="*/ 0 w 3086100"/>
                <a:gd name="connsiteY14" fmla="*/ 0 h 292100"/>
                <a:gd name="connsiteX0" fmla="*/ 0 w 3086100"/>
                <a:gd name="connsiteY0" fmla="*/ 0 h 292100"/>
                <a:gd name="connsiteX1" fmla="*/ 539750 w 3086100"/>
                <a:gd name="connsiteY1" fmla="*/ 184150 h 292100"/>
                <a:gd name="connsiteX2" fmla="*/ 793750 w 3086100"/>
                <a:gd name="connsiteY2" fmla="*/ 0 h 292100"/>
                <a:gd name="connsiteX3" fmla="*/ 2305050 w 3086100"/>
                <a:gd name="connsiteY3" fmla="*/ 12700 h 292100"/>
                <a:gd name="connsiteX4" fmla="*/ 2559050 w 3086100"/>
                <a:gd name="connsiteY4" fmla="*/ 177800 h 292100"/>
                <a:gd name="connsiteX5" fmla="*/ 3086100 w 3086100"/>
                <a:gd name="connsiteY5" fmla="*/ 12700 h 292100"/>
                <a:gd name="connsiteX6" fmla="*/ 3086100 w 3086100"/>
                <a:gd name="connsiteY6" fmla="*/ 82550 h 292100"/>
                <a:gd name="connsiteX7" fmla="*/ 2552700 w 3086100"/>
                <a:gd name="connsiteY7" fmla="*/ 292100 h 292100"/>
                <a:gd name="connsiteX8" fmla="*/ 2292350 w 3086100"/>
                <a:gd name="connsiteY8" fmla="*/ 120650 h 292100"/>
                <a:gd name="connsiteX9" fmla="*/ 1701800 w 3086100"/>
                <a:gd name="connsiteY9" fmla="*/ 247650 h 292100"/>
                <a:gd name="connsiteX10" fmla="*/ 1384300 w 3086100"/>
                <a:gd name="connsiteY10" fmla="*/ 254000 h 292100"/>
                <a:gd name="connsiteX11" fmla="*/ 793750 w 3086100"/>
                <a:gd name="connsiteY11" fmla="*/ 127000 h 292100"/>
                <a:gd name="connsiteX12" fmla="*/ 533400 w 3086100"/>
                <a:gd name="connsiteY12" fmla="*/ 285750 h 292100"/>
                <a:gd name="connsiteX13" fmla="*/ 0 w 3086100"/>
                <a:gd name="connsiteY13" fmla="*/ 76200 h 292100"/>
                <a:gd name="connsiteX14" fmla="*/ 0 w 3086100"/>
                <a:gd name="connsiteY14" fmla="*/ 0 h 292100"/>
                <a:gd name="connsiteX0" fmla="*/ 0 w 3086100"/>
                <a:gd name="connsiteY0" fmla="*/ 0 h 292100"/>
                <a:gd name="connsiteX1" fmla="*/ 539750 w 3086100"/>
                <a:gd name="connsiteY1" fmla="*/ 184150 h 292100"/>
                <a:gd name="connsiteX2" fmla="*/ 793750 w 3086100"/>
                <a:gd name="connsiteY2" fmla="*/ 0 h 292100"/>
                <a:gd name="connsiteX3" fmla="*/ 2305050 w 3086100"/>
                <a:gd name="connsiteY3" fmla="*/ 12700 h 292100"/>
                <a:gd name="connsiteX4" fmla="*/ 2559050 w 3086100"/>
                <a:gd name="connsiteY4" fmla="*/ 177800 h 292100"/>
                <a:gd name="connsiteX5" fmla="*/ 3086100 w 3086100"/>
                <a:gd name="connsiteY5" fmla="*/ 12700 h 292100"/>
                <a:gd name="connsiteX6" fmla="*/ 3086100 w 3086100"/>
                <a:gd name="connsiteY6" fmla="*/ 82550 h 292100"/>
                <a:gd name="connsiteX7" fmla="*/ 2552700 w 3086100"/>
                <a:gd name="connsiteY7" fmla="*/ 292100 h 292100"/>
                <a:gd name="connsiteX8" fmla="*/ 2292350 w 3086100"/>
                <a:gd name="connsiteY8" fmla="*/ 120650 h 292100"/>
                <a:gd name="connsiteX9" fmla="*/ 1698625 w 3086100"/>
                <a:gd name="connsiteY9" fmla="*/ 260350 h 292100"/>
                <a:gd name="connsiteX10" fmla="*/ 1384300 w 3086100"/>
                <a:gd name="connsiteY10" fmla="*/ 254000 h 292100"/>
                <a:gd name="connsiteX11" fmla="*/ 793750 w 3086100"/>
                <a:gd name="connsiteY11" fmla="*/ 127000 h 292100"/>
                <a:gd name="connsiteX12" fmla="*/ 533400 w 3086100"/>
                <a:gd name="connsiteY12" fmla="*/ 285750 h 292100"/>
                <a:gd name="connsiteX13" fmla="*/ 0 w 3086100"/>
                <a:gd name="connsiteY13" fmla="*/ 76200 h 292100"/>
                <a:gd name="connsiteX14" fmla="*/ 0 w 3086100"/>
                <a:gd name="connsiteY14" fmla="*/ 0 h 292100"/>
                <a:gd name="connsiteX0" fmla="*/ 0 w 3086100"/>
                <a:gd name="connsiteY0" fmla="*/ 0 h 292100"/>
                <a:gd name="connsiteX1" fmla="*/ 539750 w 3086100"/>
                <a:gd name="connsiteY1" fmla="*/ 184150 h 292100"/>
                <a:gd name="connsiteX2" fmla="*/ 793750 w 3086100"/>
                <a:gd name="connsiteY2" fmla="*/ 0 h 292100"/>
                <a:gd name="connsiteX3" fmla="*/ 2305050 w 3086100"/>
                <a:gd name="connsiteY3" fmla="*/ 12700 h 292100"/>
                <a:gd name="connsiteX4" fmla="*/ 2559050 w 3086100"/>
                <a:gd name="connsiteY4" fmla="*/ 177800 h 292100"/>
                <a:gd name="connsiteX5" fmla="*/ 3086100 w 3086100"/>
                <a:gd name="connsiteY5" fmla="*/ 12700 h 292100"/>
                <a:gd name="connsiteX6" fmla="*/ 3086100 w 3086100"/>
                <a:gd name="connsiteY6" fmla="*/ 82550 h 292100"/>
                <a:gd name="connsiteX7" fmla="*/ 2552700 w 3086100"/>
                <a:gd name="connsiteY7" fmla="*/ 292100 h 292100"/>
                <a:gd name="connsiteX8" fmla="*/ 2292350 w 3086100"/>
                <a:gd name="connsiteY8" fmla="*/ 120650 h 292100"/>
                <a:gd name="connsiteX9" fmla="*/ 1695450 w 3086100"/>
                <a:gd name="connsiteY9" fmla="*/ 257175 h 292100"/>
                <a:gd name="connsiteX10" fmla="*/ 1384300 w 3086100"/>
                <a:gd name="connsiteY10" fmla="*/ 254000 h 292100"/>
                <a:gd name="connsiteX11" fmla="*/ 793750 w 3086100"/>
                <a:gd name="connsiteY11" fmla="*/ 127000 h 292100"/>
                <a:gd name="connsiteX12" fmla="*/ 533400 w 3086100"/>
                <a:gd name="connsiteY12" fmla="*/ 285750 h 292100"/>
                <a:gd name="connsiteX13" fmla="*/ 0 w 3086100"/>
                <a:gd name="connsiteY13" fmla="*/ 76200 h 292100"/>
                <a:gd name="connsiteX14" fmla="*/ 0 w 3086100"/>
                <a:gd name="connsiteY14" fmla="*/ 0 h 292100"/>
                <a:gd name="connsiteX0" fmla="*/ 0 w 3086100"/>
                <a:gd name="connsiteY0" fmla="*/ 0 h 292100"/>
                <a:gd name="connsiteX1" fmla="*/ 539750 w 3086100"/>
                <a:gd name="connsiteY1" fmla="*/ 184150 h 292100"/>
                <a:gd name="connsiteX2" fmla="*/ 793750 w 3086100"/>
                <a:gd name="connsiteY2" fmla="*/ 0 h 292100"/>
                <a:gd name="connsiteX3" fmla="*/ 2305050 w 3086100"/>
                <a:gd name="connsiteY3" fmla="*/ 12700 h 292100"/>
                <a:gd name="connsiteX4" fmla="*/ 2559050 w 3086100"/>
                <a:gd name="connsiteY4" fmla="*/ 177800 h 292100"/>
                <a:gd name="connsiteX5" fmla="*/ 3086100 w 3086100"/>
                <a:gd name="connsiteY5" fmla="*/ 12700 h 292100"/>
                <a:gd name="connsiteX6" fmla="*/ 3086100 w 3086100"/>
                <a:gd name="connsiteY6" fmla="*/ 82550 h 292100"/>
                <a:gd name="connsiteX7" fmla="*/ 2552700 w 3086100"/>
                <a:gd name="connsiteY7" fmla="*/ 292100 h 292100"/>
                <a:gd name="connsiteX8" fmla="*/ 2292350 w 3086100"/>
                <a:gd name="connsiteY8" fmla="*/ 130175 h 292100"/>
                <a:gd name="connsiteX9" fmla="*/ 1695450 w 3086100"/>
                <a:gd name="connsiteY9" fmla="*/ 257175 h 292100"/>
                <a:gd name="connsiteX10" fmla="*/ 1384300 w 3086100"/>
                <a:gd name="connsiteY10" fmla="*/ 254000 h 292100"/>
                <a:gd name="connsiteX11" fmla="*/ 793750 w 3086100"/>
                <a:gd name="connsiteY11" fmla="*/ 127000 h 292100"/>
                <a:gd name="connsiteX12" fmla="*/ 533400 w 3086100"/>
                <a:gd name="connsiteY12" fmla="*/ 285750 h 292100"/>
                <a:gd name="connsiteX13" fmla="*/ 0 w 3086100"/>
                <a:gd name="connsiteY13" fmla="*/ 76200 h 292100"/>
                <a:gd name="connsiteX14" fmla="*/ 0 w 3086100"/>
                <a:gd name="connsiteY14" fmla="*/ 0 h 292100"/>
                <a:gd name="connsiteX0" fmla="*/ 0 w 3086100"/>
                <a:gd name="connsiteY0" fmla="*/ 0 h 292100"/>
                <a:gd name="connsiteX1" fmla="*/ 539750 w 3086100"/>
                <a:gd name="connsiteY1" fmla="*/ 184150 h 292100"/>
                <a:gd name="connsiteX2" fmla="*/ 793750 w 3086100"/>
                <a:gd name="connsiteY2" fmla="*/ 0 h 292100"/>
                <a:gd name="connsiteX3" fmla="*/ 2305050 w 3086100"/>
                <a:gd name="connsiteY3" fmla="*/ 3175 h 292100"/>
                <a:gd name="connsiteX4" fmla="*/ 2559050 w 3086100"/>
                <a:gd name="connsiteY4" fmla="*/ 177800 h 292100"/>
                <a:gd name="connsiteX5" fmla="*/ 3086100 w 3086100"/>
                <a:gd name="connsiteY5" fmla="*/ 12700 h 292100"/>
                <a:gd name="connsiteX6" fmla="*/ 3086100 w 3086100"/>
                <a:gd name="connsiteY6" fmla="*/ 82550 h 292100"/>
                <a:gd name="connsiteX7" fmla="*/ 2552700 w 3086100"/>
                <a:gd name="connsiteY7" fmla="*/ 292100 h 292100"/>
                <a:gd name="connsiteX8" fmla="*/ 2292350 w 3086100"/>
                <a:gd name="connsiteY8" fmla="*/ 130175 h 292100"/>
                <a:gd name="connsiteX9" fmla="*/ 1695450 w 3086100"/>
                <a:gd name="connsiteY9" fmla="*/ 257175 h 292100"/>
                <a:gd name="connsiteX10" fmla="*/ 1384300 w 3086100"/>
                <a:gd name="connsiteY10" fmla="*/ 254000 h 292100"/>
                <a:gd name="connsiteX11" fmla="*/ 793750 w 3086100"/>
                <a:gd name="connsiteY11" fmla="*/ 127000 h 292100"/>
                <a:gd name="connsiteX12" fmla="*/ 533400 w 3086100"/>
                <a:gd name="connsiteY12" fmla="*/ 285750 h 292100"/>
                <a:gd name="connsiteX13" fmla="*/ 0 w 3086100"/>
                <a:gd name="connsiteY13" fmla="*/ 76200 h 292100"/>
                <a:gd name="connsiteX14" fmla="*/ 0 w 3086100"/>
                <a:gd name="connsiteY14" fmla="*/ 0 h 292100"/>
                <a:gd name="connsiteX0" fmla="*/ 0 w 3086100"/>
                <a:gd name="connsiteY0" fmla="*/ 0 h 311150"/>
                <a:gd name="connsiteX1" fmla="*/ 539750 w 3086100"/>
                <a:gd name="connsiteY1" fmla="*/ 184150 h 311150"/>
                <a:gd name="connsiteX2" fmla="*/ 793750 w 3086100"/>
                <a:gd name="connsiteY2" fmla="*/ 0 h 311150"/>
                <a:gd name="connsiteX3" fmla="*/ 2305050 w 3086100"/>
                <a:gd name="connsiteY3" fmla="*/ 3175 h 311150"/>
                <a:gd name="connsiteX4" fmla="*/ 2559050 w 3086100"/>
                <a:gd name="connsiteY4" fmla="*/ 177800 h 311150"/>
                <a:gd name="connsiteX5" fmla="*/ 3086100 w 3086100"/>
                <a:gd name="connsiteY5" fmla="*/ 12700 h 311150"/>
                <a:gd name="connsiteX6" fmla="*/ 3086100 w 3086100"/>
                <a:gd name="connsiteY6" fmla="*/ 82550 h 311150"/>
                <a:gd name="connsiteX7" fmla="*/ 2552700 w 3086100"/>
                <a:gd name="connsiteY7" fmla="*/ 311150 h 311150"/>
                <a:gd name="connsiteX8" fmla="*/ 2292350 w 3086100"/>
                <a:gd name="connsiteY8" fmla="*/ 130175 h 311150"/>
                <a:gd name="connsiteX9" fmla="*/ 1695450 w 3086100"/>
                <a:gd name="connsiteY9" fmla="*/ 257175 h 311150"/>
                <a:gd name="connsiteX10" fmla="*/ 1384300 w 3086100"/>
                <a:gd name="connsiteY10" fmla="*/ 254000 h 311150"/>
                <a:gd name="connsiteX11" fmla="*/ 793750 w 3086100"/>
                <a:gd name="connsiteY11" fmla="*/ 127000 h 311150"/>
                <a:gd name="connsiteX12" fmla="*/ 533400 w 3086100"/>
                <a:gd name="connsiteY12" fmla="*/ 285750 h 311150"/>
                <a:gd name="connsiteX13" fmla="*/ 0 w 3086100"/>
                <a:gd name="connsiteY13" fmla="*/ 76200 h 311150"/>
                <a:gd name="connsiteX14" fmla="*/ 0 w 3086100"/>
                <a:gd name="connsiteY14" fmla="*/ 0 h 311150"/>
                <a:gd name="connsiteX0" fmla="*/ 0 w 3086100"/>
                <a:gd name="connsiteY0" fmla="*/ 0 h 314325"/>
                <a:gd name="connsiteX1" fmla="*/ 539750 w 3086100"/>
                <a:gd name="connsiteY1" fmla="*/ 184150 h 314325"/>
                <a:gd name="connsiteX2" fmla="*/ 793750 w 3086100"/>
                <a:gd name="connsiteY2" fmla="*/ 0 h 314325"/>
                <a:gd name="connsiteX3" fmla="*/ 2305050 w 3086100"/>
                <a:gd name="connsiteY3" fmla="*/ 3175 h 314325"/>
                <a:gd name="connsiteX4" fmla="*/ 2559050 w 3086100"/>
                <a:gd name="connsiteY4" fmla="*/ 177800 h 314325"/>
                <a:gd name="connsiteX5" fmla="*/ 3086100 w 3086100"/>
                <a:gd name="connsiteY5" fmla="*/ 12700 h 314325"/>
                <a:gd name="connsiteX6" fmla="*/ 3086100 w 3086100"/>
                <a:gd name="connsiteY6" fmla="*/ 82550 h 314325"/>
                <a:gd name="connsiteX7" fmla="*/ 2552700 w 3086100"/>
                <a:gd name="connsiteY7" fmla="*/ 311150 h 314325"/>
                <a:gd name="connsiteX8" fmla="*/ 2292350 w 3086100"/>
                <a:gd name="connsiteY8" fmla="*/ 130175 h 314325"/>
                <a:gd name="connsiteX9" fmla="*/ 1695450 w 3086100"/>
                <a:gd name="connsiteY9" fmla="*/ 257175 h 314325"/>
                <a:gd name="connsiteX10" fmla="*/ 1384300 w 3086100"/>
                <a:gd name="connsiteY10" fmla="*/ 254000 h 314325"/>
                <a:gd name="connsiteX11" fmla="*/ 793750 w 3086100"/>
                <a:gd name="connsiteY11" fmla="*/ 127000 h 314325"/>
                <a:gd name="connsiteX12" fmla="*/ 530225 w 3086100"/>
                <a:gd name="connsiteY12" fmla="*/ 314325 h 314325"/>
                <a:gd name="connsiteX13" fmla="*/ 0 w 3086100"/>
                <a:gd name="connsiteY13" fmla="*/ 76200 h 314325"/>
                <a:gd name="connsiteX14" fmla="*/ 0 w 3086100"/>
                <a:gd name="connsiteY14" fmla="*/ 0 h 314325"/>
                <a:gd name="connsiteX0" fmla="*/ 3175 w 3089275"/>
                <a:gd name="connsiteY0" fmla="*/ 0 h 314325"/>
                <a:gd name="connsiteX1" fmla="*/ 542925 w 3089275"/>
                <a:gd name="connsiteY1" fmla="*/ 184150 h 314325"/>
                <a:gd name="connsiteX2" fmla="*/ 796925 w 3089275"/>
                <a:gd name="connsiteY2" fmla="*/ 0 h 314325"/>
                <a:gd name="connsiteX3" fmla="*/ 2308225 w 3089275"/>
                <a:gd name="connsiteY3" fmla="*/ 3175 h 314325"/>
                <a:gd name="connsiteX4" fmla="*/ 2562225 w 3089275"/>
                <a:gd name="connsiteY4" fmla="*/ 177800 h 314325"/>
                <a:gd name="connsiteX5" fmla="*/ 3089275 w 3089275"/>
                <a:gd name="connsiteY5" fmla="*/ 12700 h 314325"/>
                <a:gd name="connsiteX6" fmla="*/ 3089275 w 3089275"/>
                <a:gd name="connsiteY6" fmla="*/ 82550 h 314325"/>
                <a:gd name="connsiteX7" fmla="*/ 2555875 w 3089275"/>
                <a:gd name="connsiteY7" fmla="*/ 311150 h 314325"/>
                <a:gd name="connsiteX8" fmla="*/ 2295525 w 3089275"/>
                <a:gd name="connsiteY8" fmla="*/ 130175 h 314325"/>
                <a:gd name="connsiteX9" fmla="*/ 1698625 w 3089275"/>
                <a:gd name="connsiteY9" fmla="*/ 257175 h 314325"/>
                <a:gd name="connsiteX10" fmla="*/ 1387475 w 3089275"/>
                <a:gd name="connsiteY10" fmla="*/ 254000 h 314325"/>
                <a:gd name="connsiteX11" fmla="*/ 796925 w 3089275"/>
                <a:gd name="connsiteY11" fmla="*/ 127000 h 314325"/>
                <a:gd name="connsiteX12" fmla="*/ 533400 w 3089275"/>
                <a:gd name="connsiteY12" fmla="*/ 314325 h 314325"/>
                <a:gd name="connsiteX13" fmla="*/ 0 w 3089275"/>
                <a:gd name="connsiteY13" fmla="*/ 82550 h 314325"/>
                <a:gd name="connsiteX14" fmla="*/ 3175 w 3089275"/>
                <a:gd name="connsiteY14" fmla="*/ 0 h 314325"/>
                <a:gd name="connsiteX0" fmla="*/ 3175 w 3089275"/>
                <a:gd name="connsiteY0" fmla="*/ 0 h 314325"/>
                <a:gd name="connsiteX1" fmla="*/ 536575 w 3089275"/>
                <a:gd name="connsiteY1" fmla="*/ 180975 h 314325"/>
                <a:gd name="connsiteX2" fmla="*/ 796925 w 3089275"/>
                <a:gd name="connsiteY2" fmla="*/ 0 h 314325"/>
                <a:gd name="connsiteX3" fmla="*/ 2308225 w 3089275"/>
                <a:gd name="connsiteY3" fmla="*/ 3175 h 314325"/>
                <a:gd name="connsiteX4" fmla="*/ 2562225 w 3089275"/>
                <a:gd name="connsiteY4" fmla="*/ 177800 h 314325"/>
                <a:gd name="connsiteX5" fmla="*/ 3089275 w 3089275"/>
                <a:gd name="connsiteY5" fmla="*/ 12700 h 314325"/>
                <a:gd name="connsiteX6" fmla="*/ 3089275 w 3089275"/>
                <a:gd name="connsiteY6" fmla="*/ 82550 h 314325"/>
                <a:gd name="connsiteX7" fmla="*/ 2555875 w 3089275"/>
                <a:gd name="connsiteY7" fmla="*/ 311150 h 314325"/>
                <a:gd name="connsiteX8" fmla="*/ 2295525 w 3089275"/>
                <a:gd name="connsiteY8" fmla="*/ 130175 h 314325"/>
                <a:gd name="connsiteX9" fmla="*/ 1698625 w 3089275"/>
                <a:gd name="connsiteY9" fmla="*/ 257175 h 314325"/>
                <a:gd name="connsiteX10" fmla="*/ 1387475 w 3089275"/>
                <a:gd name="connsiteY10" fmla="*/ 254000 h 314325"/>
                <a:gd name="connsiteX11" fmla="*/ 796925 w 3089275"/>
                <a:gd name="connsiteY11" fmla="*/ 127000 h 314325"/>
                <a:gd name="connsiteX12" fmla="*/ 533400 w 3089275"/>
                <a:gd name="connsiteY12" fmla="*/ 314325 h 314325"/>
                <a:gd name="connsiteX13" fmla="*/ 0 w 3089275"/>
                <a:gd name="connsiteY13" fmla="*/ 82550 h 314325"/>
                <a:gd name="connsiteX14" fmla="*/ 3175 w 3089275"/>
                <a:gd name="connsiteY14" fmla="*/ 0 h 314325"/>
                <a:gd name="connsiteX0" fmla="*/ 3175 w 3089275"/>
                <a:gd name="connsiteY0" fmla="*/ 0 h 314325"/>
                <a:gd name="connsiteX1" fmla="*/ 539750 w 3089275"/>
                <a:gd name="connsiteY1" fmla="*/ 177800 h 314325"/>
                <a:gd name="connsiteX2" fmla="*/ 796925 w 3089275"/>
                <a:gd name="connsiteY2" fmla="*/ 0 h 314325"/>
                <a:gd name="connsiteX3" fmla="*/ 2308225 w 3089275"/>
                <a:gd name="connsiteY3" fmla="*/ 3175 h 314325"/>
                <a:gd name="connsiteX4" fmla="*/ 2562225 w 3089275"/>
                <a:gd name="connsiteY4" fmla="*/ 177800 h 314325"/>
                <a:gd name="connsiteX5" fmla="*/ 3089275 w 3089275"/>
                <a:gd name="connsiteY5" fmla="*/ 12700 h 314325"/>
                <a:gd name="connsiteX6" fmla="*/ 3089275 w 3089275"/>
                <a:gd name="connsiteY6" fmla="*/ 82550 h 314325"/>
                <a:gd name="connsiteX7" fmla="*/ 2555875 w 3089275"/>
                <a:gd name="connsiteY7" fmla="*/ 311150 h 314325"/>
                <a:gd name="connsiteX8" fmla="*/ 2295525 w 3089275"/>
                <a:gd name="connsiteY8" fmla="*/ 130175 h 314325"/>
                <a:gd name="connsiteX9" fmla="*/ 1698625 w 3089275"/>
                <a:gd name="connsiteY9" fmla="*/ 257175 h 314325"/>
                <a:gd name="connsiteX10" fmla="*/ 1387475 w 3089275"/>
                <a:gd name="connsiteY10" fmla="*/ 254000 h 314325"/>
                <a:gd name="connsiteX11" fmla="*/ 796925 w 3089275"/>
                <a:gd name="connsiteY11" fmla="*/ 127000 h 314325"/>
                <a:gd name="connsiteX12" fmla="*/ 533400 w 3089275"/>
                <a:gd name="connsiteY12" fmla="*/ 314325 h 314325"/>
                <a:gd name="connsiteX13" fmla="*/ 0 w 3089275"/>
                <a:gd name="connsiteY13" fmla="*/ 82550 h 314325"/>
                <a:gd name="connsiteX14" fmla="*/ 3175 w 3089275"/>
                <a:gd name="connsiteY14" fmla="*/ 0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89275" h="314325">
                  <a:moveTo>
                    <a:pt x="3175" y="0"/>
                  </a:moveTo>
                  <a:lnTo>
                    <a:pt x="539750" y="177800"/>
                  </a:lnTo>
                  <a:lnTo>
                    <a:pt x="796925" y="0"/>
                  </a:lnTo>
                  <a:lnTo>
                    <a:pt x="2308225" y="3175"/>
                  </a:lnTo>
                  <a:lnTo>
                    <a:pt x="2562225" y="177800"/>
                  </a:lnTo>
                  <a:lnTo>
                    <a:pt x="3089275" y="12700"/>
                  </a:lnTo>
                  <a:lnTo>
                    <a:pt x="3089275" y="82550"/>
                  </a:lnTo>
                  <a:lnTo>
                    <a:pt x="2555875" y="311150"/>
                  </a:lnTo>
                  <a:lnTo>
                    <a:pt x="2295525" y="130175"/>
                  </a:lnTo>
                  <a:lnTo>
                    <a:pt x="1698625" y="257175"/>
                  </a:lnTo>
                  <a:lnTo>
                    <a:pt x="1387475" y="254000"/>
                  </a:lnTo>
                  <a:lnTo>
                    <a:pt x="796925" y="127000"/>
                  </a:lnTo>
                  <a:lnTo>
                    <a:pt x="533400" y="314325"/>
                  </a:lnTo>
                  <a:lnTo>
                    <a:pt x="0" y="82550"/>
                  </a:lnTo>
                  <a:lnTo>
                    <a:pt x="3175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29" name="角丸四角形 17"/>
            <p:cNvSpPr/>
            <p:nvPr/>
          </p:nvSpPr>
          <p:spPr bwMode="auto">
            <a:xfrm>
              <a:off x="6009023" y="4780266"/>
              <a:ext cx="432000" cy="101600"/>
            </a:xfrm>
            <a:custGeom>
              <a:avLst/>
              <a:gdLst>
                <a:gd name="connsiteX0" fmla="*/ 0 w 432000"/>
                <a:gd name="connsiteY0" fmla="*/ 50800 h 101600"/>
                <a:gd name="connsiteX1" fmla="*/ 50800 w 432000"/>
                <a:gd name="connsiteY1" fmla="*/ 0 h 101600"/>
                <a:gd name="connsiteX2" fmla="*/ 381200 w 432000"/>
                <a:gd name="connsiteY2" fmla="*/ 0 h 101600"/>
                <a:gd name="connsiteX3" fmla="*/ 432000 w 432000"/>
                <a:gd name="connsiteY3" fmla="*/ 50800 h 101600"/>
                <a:gd name="connsiteX4" fmla="*/ 432000 w 432000"/>
                <a:gd name="connsiteY4" fmla="*/ 50800 h 101600"/>
                <a:gd name="connsiteX5" fmla="*/ 381200 w 432000"/>
                <a:gd name="connsiteY5" fmla="*/ 101600 h 101600"/>
                <a:gd name="connsiteX6" fmla="*/ 50800 w 432000"/>
                <a:gd name="connsiteY6" fmla="*/ 101600 h 101600"/>
                <a:gd name="connsiteX7" fmla="*/ 0 w 432000"/>
                <a:gd name="connsiteY7" fmla="*/ 50800 h 101600"/>
                <a:gd name="connsiteX0" fmla="*/ 0 w 432000"/>
                <a:gd name="connsiteY0" fmla="*/ 50800 h 101600"/>
                <a:gd name="connsiteX1" fmla="*/ 50800 w 432000"/>
                <a:gd name="connsiteY1" fmla="*/ 0 h 101600"/>
                <a:gd name="connsiteX2" fmla="*/ 381200 w 432000"/>
                <a:gd name="connsiteY2" fmla="*/ 0 h 101600"/>
                <a:gd name="connsiteX3" fmla="*/ 432000 w 432000"/>
                <a:gd name="connsiteY3" fmla="*/ 50800 h 101600"/>
                <a:gd name="connsiteX4" fmla="*/ 432000 w 432000"/>
                <a:gd name="connsiteY4" fmla="*/ 50800 h 101600"/>
                <a:gd name="connsiteX5" fmla="*/ 381200 w 432000"/>
                <a:gd name="connsiteY5" fmla="*/ 101600 h 101600"/>
                <a:gd name="connsiteX6" fmla="*/ 50800 w 432000"/>
                <a:gd name="connsiteY6" fmla="*/ 101600 h 101600"/>
                <a:gd name="connsiteX7" fmla="*/ 0 w 432000"/>
                <a:gd name="connsiteY7" fmla="*/ 50800 h 101600"/>
                <a:gd name="connsiteX0" fmla="*/ 0 w 432000"/>
                <a:gd name="connsiteY0" fmla="*/ 50800 h 101600"/>
                <a:gd name="connsiteX1" fmla="*/ 50800 w 432000"/>
                <a:gd name="connsiteY1" fmla="*/ 0 h 101600"/>
                <a:gd name="connsiteX2" fmla="*/ 381200 w 432000"/>
                <a:gd name="connsiteY2" fmla="*/ 0 h 101600"/>
                <a:gd name="connsiteX3" fmla="*/ 432000 w 432000"/>
                <a:gd name="connsiteY3" fmla="*/ 50800 h 101600"/>
                <a:gd name="connsiteX4" fmla="*/ 432000 w 432000"/>
                <a:gd name="connsiteY4" fmla="*/ 50800 h 101600"/>
                <a:gd name="connsiteX5" fmla="*/ 381200 w 432000"/>
                <a:gd name="connsiteY5" fmla="*/ 101600 h 101600"/>
                <a:gd name="connsiteX6" fmla="*/ 50800 w 432000"/>
                <a:gd name="connsiteY6" fmla="*/ 101600 h 101600"/>
                <a:gd name="connsiteX7" fmla="*/ 0 w 432000"/>
                <a:gd name="connsiteY7" fmla="*/ 50800 h 10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2000" h="101600">
                  <a:moveTo>
                    <a:pt x="0" y="50800"/>
                  </a:moveTo>
                  <a:cubicBezTo>
                    <a:pt x="0" y="33867"/>
                    <a:pt x="22744" y="0"/>
                    <a:pt x="50800" y="0"/>
                  </a:cubicBezTo>
                  <a:lnTo>
                    <a:pt x="381200" y="0"/>
                  </a:lnTo>
                  <a:cubicBezTo>
                    <a:pt x="409256" y="0"/>
                    <a:pt x="432000" y="22744"/>
                    <a:pt x="432000" y="50800"/>
                  </a:cubicBezTo>
                  <a:lnTo>
                    <a:pt x="432000" y="50800"/>
                  </a:lnTo>
                  <a:cubicBezTo>
                    <a:pt x="432000" y="78856"/>
                    <a:pt x="409256" y="101600"/>
                    <a:pt x="381200" y="101600"/>
                  </a:cubicBezTo>
                  <a:lnTo>
                    <a:pt x="50800" y="101600"/>
                  </a:lnTo>
                  <a:cubicBezTo>
                    <a:pt x="22744" y="101600"/>
                    <a:pt x="0" y="67733"/>
                    <a:pt x="0" y="5080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30" name="フリーフォーム 29"/>
            <p:cNvSpPr/>
            <p:nvPr/>
          </p:nvSpPr>
          <p:spPr bwMode="auto">
            <a:xfrm>
              <a:off x="4688740" y="4864123"/>
              <a:ext cx="3075696" cy="497862"/>
            </a:xfrm>
            <a:custGeom>
              <a:avLst/>
              <a:gdLst>
                <a:gd name="connsiteX0" fmla="*/ 55087 w 912946"/>
                <a:gd name="connsiteY0" fmla="*/ 130674 h 140200"/>
                <a:gd name="connsiteX1" fmla="*/ 855187 w 912946"/>
                <a:gd name="connsiteY1" fmla="*/ 137024 h 140200"/>
                <a:gd name="connsiteX2" fmla="*/ 848837 w 912946"/>
                <a:gd name="connsiteY2" fmla="*/ 102099 h 140200"/>
                <a:gd name="connsiteX3" fmla="*/ 839312 w 912946"/>
                <a:gd name="connsiteY3" fmla="*/ 67174 h 140200"/>
                <a:gd name="connsiteX4" fmla="*/ 823437 w 912946"/>
                <a:gd name="connsiteY4" fmla="*/ 41774 h 140200"/>
                <a:gd name="connsiteX5" fmla="*/ 801212 w 912946"/>
                <a:gd name="connsiteY5" fmla="*/ 32249 h 140200"/>
                <a:gd name="connsiteX6" fmla="*/ 778987 w 912946"/>
                <a:gd name="connsiteY6" fmla="*/ 16374 h 140200"/>
                <a:gd name="connsiteX7" fmla="*/ 725012 w 912946"/>
                <a:gd name="connsiteY7" fmla="*/ 499 h 140200"/>
                <a:gd name="connsiteX8" fmla="*/ 185262 w 912946"/>
                <a:gd name="connsiteY8" fmla="*/ 3674 h 140200"/>
                <a:gd name="connsiteX9" fmla="*/ 140812 w 912946"/>
                <a:gd name="connsiteY9" fmla="*/ 3674 h 140200"/>
                <a:gd name="connsiteX10" fmla="*/ 115412 w 912946"/>
                <a:gd name="connsiteY10" fmla="*/ 25899 h 140200"/>
                <a:gd name="connsiteX11" fmla="*/ 105887 w 912946"/>
                <a:gd name="connsiteY11" fmla="*/ 32249 h 140200"/>
                <a:gd name="connsiteX12" fmla="*/ 90012 w 912946"/>
                <a:gd name="connsiteY12" fmla="*/ 51299 h 140200"/>
                <a:gd name="connsiteX13" fmla="*/ 70962 w 912946"/>
                <a:gd name="connsiteY13" fmla="*/ 67174 h 140200"/>
                <a:gd name="connsiteX14" fmla="*/ 55087 w 912946"/>
                <a:gd name="connsiteY14" fmla="*/ 130674 h 140200"/>
                <a:gd name="connsiteX0" fmla="*/ 44541 w 846403"/>
                <a:gd name="connsiteY0" fmla="*/ 130674 h 138215"/>
                <a:gd name="connsiteX1" fmla="*/ 701766 w 846403"/>
                <a:gd name="connsiteY1" fmla="*/ 133849 h 138215"/>
                <a:gd name="connsiteX2" fmla="*/ 838291 w 846403"/>
                <a:gd name="connsiteY2" fmla="*/ 102099 h 138215"/>
                <a:gd name="connsiteX3" fmla="*/ 828766 w 846403"/>
                <a:gd name="connsiteY3" fmla="*/ 67174 h 138215"/>
                <a:gd name="connsiteX4" fmla="*/ 812891 w 846403"/>
                <a:gd name="connsiteY4" fmla="*/ 41774 h 138215"/>
                <a:gd name="connsiteX5" fmla="*/ 790666 w 846403"/>
                <a:gd name="connsiteY5" fmla="*/ 32249 h 138215"/>
                <a:gd name="connsiteX6" fmla="*/ 768441 w 846403"/>
                <a:gd name="connsiteY6" fmla="*/ 16374 h 138215"/>
                <a:gd name="connsiteX7" fmla="*/ 714466 w 846403"/>
                <a:gd name="connsiteY7" fmla="*/ 499 h 138215"/>
                <a:gd name="connsiteX8" fmla="*/ 174716 w 846403"/>
                <a:gd name="connsiteY8" fmla="*/ 3674 h 138215"/>
                <a:gd name="connsiteX9" fmla="*/ 130266 w 846403"/>
                <a:gd name="connsiteY9" fmla="*/ 3674 h 138215"/>
                <a:gd name="connsiteX10" fmla="*/ 104866 w 846403"/>
                <a:gd name="connsiteY10" fmla="*/ 25899 h 138215"/>
                <a:gd name="connsiteX11" fmla="*/ 95341 w 846403"/>
                <a:gd name="connsiteY11" fmla="*/ 32249 h 138215"/>
                <a:gd name="connsiteX12" fmla="*/ 79466 w 846403"/>
                <a:gd name="connsiteY12" fmla="*/ 51299 h 138215"/>
                <a:gd name="connsiteX13" fmla="*/ 60416 w 846403"/>
                <a:gd name="connsiteY13" fmla="*/ 67174 h 138215"/>
                <a:gd name="connsiteX14" fmla="*/ 44541 w 846403"/>
                <a:gd name="connsiteY14" fmla="*/ 130674 h 138215"/>
                <a:gd name="connsiteX0" fmla="*/ 45711 w 846424"/>
                <a:gd name="connsiteY0" fmla="*/ 130674 h 138215"/>
                <a:gd name="connsiteX1" fmla="*/ 718811 w 846424"/>
                <a:gd name="connsiteY1" fmla="*/ 133849 h 138215"/>
                <a:gd name="connsiteX2" fmla="*/ 839461 w 846424"/>
                <a:gd name="connsiteY2" fmla="*/ 102099 h 138215"/>
                <a:gd name="connsiteX3" fmla="*/ 829936 w 846424"/>
                <a:gd name="connsiteY3" fmla="*/ 67174 h 138215"/>
                <a:gd name="connsiteX4" fmla="*/ 814061 w 846424"/>
                <a:gd name="connsiteY4" fmla="*/ 41774 h 138215"/>
                <a:gd name="connsiteX5" fmla="*/ 791836 w 846424"/>
                <a:gd name="connsiteY5" fmla="*/ 32249 h 138215"/>
                <a:gd name="connsiteX6" fmla="*/ 769611 w 846424"/>
                <a:gd name="connsiteY6" fmla="*/ 16374 h 138215"/>
                <a:gd name="connsiteX7" fmla="*/ 715636 w 846424"/>
                <a:gd name="connsiteY7" fmla="*/ 499 h 138215"/>
                <a:gd name="connsiteX8" fmla="*/ 175886 w 846424"/>
                <a:gd name="connsiteY8" fmla="*/ 3674 h 138215"/>
                <a:gd name="connsiteX9" fmla="*/ 131436 w 846424"/>
                <a:gd name="connsiteY9" fmla="*/ 3674 h 138215"/>
                <a:gd name="connsiteX10" fmla="*/ 106036 w 846424"/>
                <a:gd name="connsiteY10" fmla="*/ 25899 h 138215"/>
                <a:gd name="connsiteX11" fmla="*/ 96511 w 846424"/>
                <a:gd name="connsiteY11" fmla="*/ 32249 h 138215"/>
                <a:gd name="connsiteX12" fmla="*/ 80636 w 846424"/>
                <a:gd name="connsiteY12" fmla="*/ 51299 h 138215"/>
                <a:gd name="connsiteX13" fmla="*/ 61586 w 846424"/>
                <a:gd name="connsiteY13" fmla="*/ 67174 h 138215"/>
                <a:gd name="connsiteX14" fmla="*/ 45711 w 846424"/>
                <a:gd name="connsiteY14" fmla="*/ 130674 h 138215"/>
                <a:gd name="connsiteX0" fmla="*/ 64643 w 798681"/>
                <a:gd name="connsiteY0" fmla="*/ 143374 h 147560"/>
                <a:gd name="connsiteX1" fmla="*/ 671068 w 798681"/>
                <a:gd name="connsiteY1" fmla="*/ 133849 h 147560"/>
                <a:gd name="connsiteX2" fmla="*/ 791718 w 798681"/>
                <a:gd name="connsiteY2" fmla="*/ 102099 h 147560"/>
                <a:gd name="connsiteX3" fmla="*/ 782193 w 798681"/>
                <a:gd name="connsiteY3" fmla="*/ 67174 h 147560"/>
                <a:gd name="connsiteX4" fmla="*/ 766318 w 798681"/>
                <a:gd name="connsiteY4" fmla="*/ 41774 h 147560"/>
                <a:gd name="connsiteX5" fmla="*/ 744093 w 798681"/>
                <a:gd name="connsiteY5" fmla="*/ 32249 h 147560"/>
                <a:gd name="connsiteX6" fmla="*/ 721868 w 798681"/>
                <a:gd name="connsiteY6" fmla="*/ 16374 h 147560"/>
                <a:gd name="connsiteX7" fmla="*/ 667893 w 798681"/>
                <a:gd name="connsiteY7" fmla="*/ 499 h 147560"/>
                <a:gd name="connsiteX8" fmla="*/ 128143 w 798681"/>
                <a:gd name="connsiteY8" fmla="*/ 3674 h 147560"/>
                <a:gd name="connsiteX9" fmla="*/ 83693 w 798681"/>
                <a:gd name="connsiteY9" fmla="*/ 3674 h 147560"/>
                <a:gd name="connsiteX10" fmla="*/ 58293 w 798681"/>
                <a:gd name="connsiteY10" fmla="*/ 25899 h 147560"/>
                <a:gd name="connsiteX11" fmla="*/ 48768 w 798681"/>
                <a:gd name="connsiteY11" fmla="*/ 32249 h 147560"/>
                <a:gd name="connsiteX12" fmla="*/ 32893 w 798681"/>
                <a:gd name="connsiteY12" fmla="*/ 51299 h 147560"/>
                <a:gd name="connsiteX13" fmla="*/ 13843 w 798681"/>
                <a:gd name="connsiteY13" fmla="*/ 67174 h 147560"/>
                <a:gd name="connsiteX14" fmla="*/ 64643 w 798681"/>
                <a:gd name="connsiteY14" fmla="*/ 143374 h 147560"/>
                <a:gd name="connsiteX0" fmla="*/ 64643 w 793523"/>
                <a:gd name="connsiteY0" fmla="*/ 143374 h 147560"/>
                <a:gd name="connsiteX1" fmla="*/ 671068 w 793523"/>
                <a:gd name="connsiteY1" fmla="*/ 133849 h 147560"/>
                <a:gd name="connsiteX2" fmla="*/ 744860 w 793523"/>
                <a:gd name="connsiteY2" fmla="*/ 122833 h 147560"/>
                <a:gd name="connsiteX3" fmla="*/ 791718 w 793523"/>
                <a:gd name="connsiteY3" fmla="*/ 102099 h 147560"/>
                <a:gd name="connsiteX4" fmla="*/ 782193 w 793523"/>
                <a:gd name="connsiteY4" fmla="*/ 67174 h 147560"/>
                <a:gd name="connsiteX5" fmla="*/ 766318 w 793523"/>
                <a:gd name="connsiteY5" fmla="*/ 41774 h 147560"/>
                <a:gd name="connsiteX6" fmla="*/ 744093 w 793523"/>
                <a:gd name="connsiteY6" fmla="*/ 32249 h 147560"/>
                <a:gd name="connsiteX7" fmla="*/ 721868 w 793523"/>
                <a:gd name="connsiteY7" fmla="*/ 16374 h 147560"/>
                <a:gd name="connsiteX8" fmla="*/ 667893 w 793523"/>
                <a:gd name="connsiteY8" fmla="*/ 499 h 147560"/>
                <a:gd name="connsiteX9" fmla="*/ 128143 w 793523"/>
                <a:gd name="connsiteY9" fmla="*/ 3674 h 147560"/>
                <a:gd name="connsiteX10" fmla="*/ 83693 w 793523"/>
                <a:gd name="connsiteY10" fmla="*/ 3674 h 147560"/>
                <a:gd name="connsiteX11" fmla="*/ 58293 w 793523"/>
                <a:gd name="connsiteY11" fmla="*/ 25899 h 147560"/>
                <a:gd name="connsiteX12" fmla="*/ 48768 w 793523"/>
                <a:gd name="connsiteY12" fmla="*/ 32249 h 147560"/>
                <a:gd name="connsiteX13" fmla="*/ 32893 w 793523"/>
                <a:gd name="connsiteY13" fmla="*/ 51299 h 147560"/>
                <a:gd name="connsiteX14" fmla="*/ 13843 w 793523"/>
                <a:gd name="connsiteY14" fmla="*/ 67174 h 147560"/>
                <a:gd name="connsiteX15" fmla="*/ 64643 w 793523"/>
                <a:gd name="connsiteY15" fmla="*/ 143374 h 147560"/>
                <a:gd name="connsiteX0" fmla="*/ 64643 w 793523"/>
                <a:gd name="connsiteY0" fmla="*/ 143374 h 147560"/>
                <a:gd name="connsiteX1" fmla="*/ 671068 w 793523"/>
                <a:gd name="connsiteY1" fmla="*/ 133849 h 147560"/>
                <a:gd name="connsiteX2" fmla="*/ 744860 w 793523"/>
                <a:gd name="connsiteY2" fmla="*/ 122833 h 147560"/>
                <a:gd name="connsiteX3" fmla="*/ 791718 w 793523"/>
                <a:gd name="connsiteY3" fmla="*/ 102099 h 147560"/>
                <a:gd name="connsiteX4" fmla="*/ 782193 w 793523"/>
                <a:gd name="connsiteY4" fmla="*/ 67174 h 147560"/>
                <a:gd name="connsiteX5" fmla="*/ 766318 w 793523"/>
                <a:gd name="connsiteY5" fmla="*/ 41774 h 147560"/>
                <a:gd name="connsiteX6" fmla="*/ 744093 w 793523"/>
                <a:gd name="connsiteY6" fmla="*/ 32249 h 147560"/>
                <a:gd name="connsiteX7" fmla="*/ 721868 w 793523"/>
                <a:gd name="connsiteY7" fmla="*/ 16374 h 147560"/>
                <a:gd name="connsiteX8" fmla="*/ 667893 w 793523"/>
                <a:gd name="connsiteY8" fmla="*/ 499 h 147560"/>
                <a:gd name="connsiteX9" fmla="*/ 128143 w 793523"/>
                <a:gd name="connsiteY9" fmla="*/ 3674 h 147560"/>
                <a:gd name="connsiteX10" fmla="*/ 83693 w 793523"/>
                <a:gd name="connsiteY10" fmla="*/ 3674 h 147560"/>
                <a:gd name="connsiteX11" fmla="*/ 58293 w 793523"/>
                <a:gd name="connsiteY11" fmla="*/ 25899 h 147560"/>
                <a:gd name="connsiteX12" fmla="*/ 48768 w 793523"/>
                <a:gd name="connsiteY12" fmla="*/ 32249 h 147560"/>
                <a:gd name="connsiteX13" fmla="*/ 32893 w 793523"/>
                <a:gd name="connsiteY13" fmla="*/ 51299 h 147560"/>
                <a:gd name="connsiteX14" fmla="*/ 13843 w 793523"/>
                <a:gd name="connsiteY14" fmla="*/ 67174 h 147560"/>
                <a:gd name="connsiteX15" fmla="*/ 64643 w 793523"/>
                <a:gd name="connsiteY15" fmla="*/ 143374 h 147560"/>
                <a:gd name="connsiteX0" fmla="*/ 64643 w 791856"/>
                <a:gd name="connsiteY0" fmla="*/ 143374 h 146995"/>
                <a:gd name="connsiteX1" fmla="*/ 671068 w 791856"/>
                <a:gd name="connsiteY1" fmla="*/ 133849 h 146995"/>
                <a:gd name="connsiteX2" fmla="*/ 776610 w 791856"/>
                <a:gd name="connsiteY2" fmla="*/ 126008 h 146995"/>
                <a:gd name="connsiteX3" fmla="*/ 791718 w 791856"/>
                <a:gd name="connsiteY3" fmla="*/ 102099 h 146995"/>
                <a:gd name="connsiteX4" fmla="*/ 782193 w 791856"/>
                <a:gd name="connsiteY4" fmla="*/ 67174 h 146995"/>
                <a:gd name="connsiteX5" fmla="*/ 766318 w 791856"/>
                <a:gd name="connsiteY5" fmla="*/ 41774 h 146995"/>
                <a:gd name="connsiteX6" fmla="*/ 744093 w 791856"/>
                <a:gd name="connsiteY6" fmla="*/ 32249 h 146995"/>
                <a:gd name="connsiteX7" fmla="*/ 721868 w 791856"/>
                <a:gd name="connsiteY7" fmla="*/ 16374 h 146995"/>
                <a:gd name="connsiteX8" fmla="*/ 667893 w 791856"/>
                <a:gd name="connsiteY8" fmla="*/ 499 h 146995"/>
                <a:gd name="connsiteX9" fmla="*/ 128143 w 791856"/>
                <a:gd name="connsiteY9" fmla="*/ 3674 h 146995"/>
                <a:gd name="connsiteX10" fmla="*/ 83693 w 791856"/>
                <a:gd name="connsiteY10" fmla="*/ 3674 h 146995"/>
                <a:gd name="connsiteX11" fmla="*/ 58293 w 791856"/>
                <a:gd name="connsiteY11" fmla="*/ 25899 h 146995"/>
                <a:gd name="connsiteX12" fmla="*/ 48768 w 791856"/>
                <a:gd name="connsiteY12" fmla="*/ 32249 h 146995"/>
                <a:gd name="connsiteX13" fmla="*/ 32893 w 791856"/>
                <a:gd name="connsiteY13" fmla="*/ 51299 h 146995"/>
                <a:gd name="connsiteX14" fmla="*/ 13843 w 791856"/>
                <a:gd name="connsiteY14" fmla="*/ 67174 h 146995"/>
                <a:gd name="connsiteX15" fmla="*/ 64643 w 791856"/>
                <a:gd name="connsiteY15" fmla="*/ 143374 h 146995"/>
                <a:gd name="connsiteX0" fmla="*/ 64643 w 791856"/>
                <a:gd name="connsiteY0" fmla="*/ 145349 h 148970"/>
                <a:gd name="connsiteX1" fmla="*/ 671068 w 791856"/>
                <a:gd name="connsiteY1" fmla="*/ 135824 h 148970"/>
                <a:gd name="connsiteX2" fmla="*/ 776610 w 791856"/>
                <a:gd name="connsiteY2" fmla="*/ 127983 h 148970"/>
                <a:gd name="connsiteX3" fmla="*/ 791718 w 791856"/>
                <a:gd name="connsiteY3" fmla="*/ 104074 h 148970"/>
                <a:gd name="connsiteX4" fmla="*/ 782193 w 791856"/>
                <a:gd name="connsiteY4" fmla="*/ 69149 h 148970"/>
                <a:gd name="connsiteX5" fmla="*/ 766318 w 791856"/>
                <a:gd name="connsiteY5" fmla="*/ 43749 h 148970"/>
                <a:gd name="connsiteX6" fmla="*/ 744093 w 791856"/>
                <a:gd name="connsiteY6" fmla="*/ 34224 h 148970"/>
                <a:gd name="connsiteX7" fmla="*/ 709168 w 791856"/>
                <a:gd name="connsiteY7" fmla="*/ 2474 h 148970"/>
                <a:gd name="connsiteX8" fmla="*/ 667893 w 791856"/>
                <a:gd name="connsiteY8" fmla="*/ 2474 h 148970"/>
                <a:gd name="connsiteX9" fmla="*/ 128143 w 791856"/>
                <a:gd name="connsiteY9" fmla="*/ 5649 h 148970"/>
                <a:gd name="connsiteX10" fmla="*/ 83693 w 791856"/>
                <a:gd name="connsiteY10" fmla="*/ 5649 h 148970"/>
                <a:gd name="connsiteX11" fmla="*/ 58293 w 791856"/>
                <a:gd name="connsiteY11" fmla="*/ 27874 h 148970"/>
                <a:gd name="connsiteX12" fmla="*/ 48768 w 791856"/>
                <a:gd name="connsiteY12" fmla="*/ 34224 h 148970"/>
                <a:gd name="connsiteX13" fmla="*/ 32893 w 791856"/>
                <a:gd name="connsiteY13" fmla="*/ 53274 h 148970"/>
                <a:gd name="connsiteX14" fmla="*/ 13843 w 791856"/>
                <a:gd name="connsiteY14" fmla="*/ 69149 h 148970"/>
                <a:gd name="connsiteX15" fmla="*/ 64643 w 791856"/>
                <a:gd name="connsiteY15" fmla="*/ 145349 h 148970"/>
                <a:gd name="connsiteX0" fmla="*/ 64643 w 791856"/>
                <a:gd name="connsiteY0" fmla="*/ 142875 h 146496"/>
                <a:gd name="connsiteX1" fmla="*/ 671068 w 791856"/>
                <a:gd name="connsiteY1" fmla="*/ 133350 h 146496"/>
                <a:gd name="connsiteX2" fmla="*/ 776610 w 791856"/>
                <a:gd name="connsiteY2" fmla="*/ 125509 h 146496"/>
                <a:gd name="connsiteX3" fmla="*/ 791718 w 791856"/>
                <a:gd name="connsiteY3" fmla="*/ 101600 h 146496"/>
                <a:gd name="connsiteX4" fmla="*/ 782193 w 791856"/>
                <a:gd name="connsiteY4" fmla="*/ 66675 h 146496"/>
                <a:gd name="connsiteX5" fmla="*/ 766318 w 791856"/>
                <a:gd name="connsiteY5" fmla="*/ 41275 h 146496"/>
                <a:gd name="connsiteX6" fmla="*/ 744093 w 791856"/>
                <a:gd name="connsiteY6" fmla="*/ 31750 h 146496"/>
                <a:gd name="connsiteX7" fmla="*/ 709168 w 791856"/>
                <a:gd name="connsiteY7" fmla="*/ 6350 h 146496"/>
                <a:gd name="connsiteX8" fmla="*/ 667893 w 791856"/>
                <a:gd name="connsiteY8" fmla="*/ 0 h 146496"/>
                <a:gd name="connsiteX9" fmla="*/ 128143 w 791856"/>
                <a:gd name="connsiteY9" fmla="*/ 3175 h 146496"/>
                <a:gd name="connsiteX10" fmla="*/ 83693 w 791856"/>
                <a:gd name="connsiteY10" fmla="*/ 3175 h 146496"/>
                <a:gd name="connsiteX11" fmla="*/ 58293 w 791856"/>
                <a:gd name="connsiteY11" fmla="*/ 25400 h 146496"/>
                <a:gd name="connsiteX12" fmla="*/ 48768 w 791856"/>
                <a:gd name="connsiteY12" fmla="*/ 31750 h 146496"/>
                <a:gd name="connsiteX13" fmla="*/ 32893 w 791856"/>
                <a:gd name="connsiteY13" fmla="*/ 50800 h 146496"/>
                <a:gd name="connsiteX14" fmla="*/ 13843 w 791856"/>
                <a:gd name="connsiteY14" fmla="*/ 66675 h 146496"/>
                <a:gd name="connsiteX15" fmla="*/ 64643 w 791856"/>
                <a:gd name="connsiteY15" fmla="*/ 142875 h 146496"/>
                <a:gd name="connsiteX0" fmla="*/ 71728 w 798941"/>
                <a:gd name="connsiteY0" fmla="*/ 142875 h 143666"/>
                <a:gd name="connsiteX1" fmla="*/ 678153 w 798941"/>
                <a:gd name="connsiteY1" fmla="*/ 133350 h 143666"/>
                <a:gd name="connsiteX2" fmla="*/ 783695 w 798941"/>
                <a:gd name="connsiteY2" fmla="*/ 125509 h 143666"/>
                <a:gd name="connsiteX3" fmla="*/ 798803 w 798941"/>
                <a:gd name="connsiteY3" fmla="*/ 101600 h 143666"/>
                <a:gd name="connsiteX4" fmla="*/ 789278 w 798941"/>
                <a:gd name="connsiteY4" fmla="*/ 66675 h 143666"/>
                <a:gd name="connsiteX5" fmla="*/ 773403 w 798941"/>
                <a:gd name="connsiteY5" fmla="*/ 41275 h 143666"/>
                <a:gd name="connsiteX6" fmla="*/ 751178 w 798941"/>
                <a:gd name="connsiteY6" fmla="*/ 31750 h 143666"/>
                <a:gd name="connsiteX7" fmla="*/ 716253 w 798941"/>
                <a:gd name="connsiteY7" fmla="*/ 6350 h 143666"/>
                <a:gd name="connsiteX8" fmla="*/ 674978 w 798941"/>
                <a:gd name="connsiteY8" fmla="*/ 0 h 143666"/>
                <a:gd name="connsiteX9" fmla="*/ 135228 w 798941"/>
                <a:gd name="connsiteY9" fmla="*/ 3175 h 143666"/>
                <a:gd name="connsiteX10" fmla="*/ 90778 w 798941"/>
                <a:gd name="connsiteY10" fmla="*/ 3175 h 143666"/>
                <a:gd name="connsiteX11" fmla="*/ 65378 w 798941"/>
                <a:gd name="connsiteY11" fmla="*/ 25400 h 143666"/>
                <a:gd name="connsiteX12" fmla="*/ 55853 w 798941"/>
                <a:gd name="connsiteY12" fmla="*/ 31750 h 143666"/>
                <a:gd name="connsiteX13" fmla="*/ 39978 w 798941"/>
                <a:gd name="connsiteY13" fmla="*/ 50800 h 143666"/>
                <a:gd name="connsiteX14" fmla="*/ 8228 w 798941"/>
                <a:gd name="connsiteY14" fmla="*/ 111125 h 143666"/>
                <a:gd name="connsiteX15" fmla="*/ 71728 w 798941"/>
                <a:gd name="connsiteY15" fmla="*/ 142875 h 143666"/>
                <a:gd name="connsiteX0" fmla="*/ 68067 w 795280"/>
                <a:gd name="connsiteY0" fmla="*/ 142875 h 143500"/>
                <a:gd name="connsiteX1" fmla="*/ 674492 w 795280"/>
                <a:gd name="connsiteY1" fmla="*/ 133350 h 143500"/>
                <a:gd name="connsiteX2" fmla="*/ 780034 w 795280"/>
                <a:gd name="connsiteY2" fmla="*/ 125509 h 143500"/>
                <a:gd name="connsiteX3" fmla="*/ 795142 w 795280"/>
                <a:gd name="connsiteY3" fmla="*/ 101600 h 143500"/>
                <a:gd name="connsiteX4" fmla="*/ 785617 w 795280"/>
                <a:gd name="connsiteY4" fmla="*/ 66675 h 143500"/>
                <a:gd name="connsiteX5" fmla="*/ 769742 w 795280"/>
                <a:gd name="connsiteY5" fmla="*/ 41275 h 143500"/>
                <a:gd name="connsiteX6" fmla="*/ 747517 w 795280"/>
                <a:gd name="connsiteY6" fmla="*/ 31750 h 143500"/>
                <a:gd name="connsiteX7" fmla="*/ 712592 w 795280"/>
                <a:gd name="connsiteY7" fmla="*/ 6350 h 143500"/>
                <a:gd name="connsiteX8" fmla="*/ 671317 w 795280"/>
                <a:gd name="connsiteY8" fmla="*/ 0 h 143500"/>
                <a:gd name="connsiteX9" fmla="*/ 131567 w 795280"/>
                <a:gd name="connsiteY9" fmla="*/ 3175 h 143500"/>
                <a:gd name="connsiteX10" fmla="*/ 87117 w 795280"/>
                <a:gd name="connsiteY10" fmla="*/ 3175 h 143500"/>
                <a:gd name="connsiteX11" fmla="*/ 61717 w 795280"/>
                <a:gd name="connsiteY11" fmla="*/ 25400 h 143500"/>
                <a:gd name="connsiteX12" fmla="*/ 52192 w 795280"/>
                <a:gd name="connsiteY12" fmla="*/ 31750 h 143500"/>
                <a:gd name="connsiteX13" fmla="*/ 36317 w 795280"/>
                <a:gd name="connsiteY13" fmla="*/ 50800 h 143500"/>
                <a:gd name="connsiteX14" fmla="*/ 10917 w 795280"/>
                <a:gd name="connsiteY14" fmla="*/ 114300 h 143500"/>
                <a:gd name="connsiteX15" fmla="*/ 68067 w 795280"/>
                <a:gd name="connsiteY15" fmla="*/ 142875 h 143500"/>
                <a:gd name="connsiteX0" fmla="*/ 68067 w 795280"/>
                <a:gd name="connsiteY0" fmla="*/ 149924 h 150549"/>
                <a:gd name="connsiteX1" fmla="*/ 674492 w 795280"/>
                <a:gd name="connsiteY1" fmla="*/ 140399 h 150549"/>
                <a:gd name="connsiteX2" fmla="*/ 780034 w 795280"/>
                <a:gd name="connsiteY2" fmla="*/ 132558 h 150549"/>
                <a:gd name="connsiteX3" fmla="*/ 795142 w 795280"/>
                <a:gd name="connsiteY3" fmla="*/ 108649 h 150549"/>
                <a:gd name="connsiteX4" fmla="*/ 785617 w 795280"/>
                <a:gd name="connsiteY4" fmla="*/ 73724 h 150549"/>
                <a:gd name="connsiteX5" fmla="*/ 769742 w 795280"/>
                <a:gd name="connsiteY5" fmla="*/ 48324 h 150549"/>
                <a:gd name="connsiteX6" fmla="*/ 747517 w 795280"/>
                <a:gd name="connsiteY6" fmla="*/ 38799 h 150549"/>
                <a:gd name="connsiteX7" fmla="*/ 712592 w 795280"/>
                <a:gd name="connsiteY7" fmla="*/ 13399 h 150549"/>
                <a:gd name="connsiteX8" fmla="*/ 671317 w 795280"/>
                <a:gd name="connsiteY8" fmla="*/ 7049 h 150549"/>
                <a:gd name="connsiteX9" fmla="*/ 131567 w 795280"/>
                <a:gd name="connsiteY9" fmla="*/ 10224 h 150549"/>
                <a:gd name="connsiteX10" fmla="*/ 115692 w 795280"/>
                <a:gd name="connsiteY10" fmla="*/ 699 h 150549"/>
                <a:gd name="connsiteX11" fmla="*/ 61717 w 795280"/>
                <a:gd name="connsiteY11" fmla="*/ 32449 h 150549"/>
                <a:gd name="connsiteX12" fmla="*/ 52192 w 795280"/>
                <a:gd name="connsiteY12" fmla="*/ 38799 h 150549"/>
                <a:gd name="connsiteX13" fmla="*/ 36317 w 795280"/>
                <a:gd name="connsiteY13" fmla="*/ 57849 h 150549"/>
                <a:gd name="connsiteX14" fmla="*/ 10917 w 795280"/>
                <a:gd name="connsiteY14" fmla="*/ 121349 h 150549"/>
                <a:gd name="connsiteX15" fmla="*/ 68067 w 795280"/>
                <a:gd name="connsiteY15" fmla="*/ 149924 h 150549"/>
                <a:gd name="connsiteX0" fmla="*/ 68067 w 795280"/>
                <a:gd name="connsiteY0" fmla="*/ 149924 h 150549"/>
                <a:gd name="connsiteX1" fmla="*/ 674492 w 795280"/>
                <a:gd name="connsiteY1" fmla="*/ 140399 h 150549"/>
                <a:gd name="connsiteX2" fmla="*/ 780034 w 795280"/>
                <a:gd name="connsiteY2" fmla="*/ 132558 h 150549"/>
                <a:gd name="connsiteX3" fmla="*/ 795142 w 795280"/>
                <a:gd name="connsiteY3" fmla="*/ 108649 h 150549"/>
                <a:gd name="connsiteX4" fmla="*/ 785617 w 795280"/>
                <a:gd name="connsiteY4" fmla="*/ 73724 h 150549"/>
                <a:gd name="connsiteX5" fmla="*/ 769742 w 795280"/>
                <a:gd name="connsiteY5" fmla="*/ 48324 h 150549"/>
                <a:gd name="connsiteX6" fmla="*/ 747517 w 795280"/>
                <a:gd name="connsiteY6" fmla="*/ 38799 h 150549"/>
                <a:gd name="connsiteX7" fmla="*/ 712592 w 795280"/>
                <a:gd name="connsiteY7" fmla="*/ 13399 h 150549"/>
                <a:gd name="connsiteX8" fmla="*/ 671317 w 795280"/>
                <a:gd name="connsiteY8" fmla="*/ 7049 h 150549"/>
                <a:gd name="connsiteX9" fmla="*/ 131567 w 795280"/>
                <a:gd name="connsiteY9" fmla="*/ 10224 h 150549"/>
                <a:gd name="connsiteX10" fmla="*/ 115692 w 795280"/>
                <a:gd name="connsiteY10" fmla="*/ 699 h 150549"/>
                <a:gd name="connsiteX11" fmla="*/ 61717 w 795280"/>
                <a:gd name="connsiteY11" fmla="*/ 32449 h 150549"/>
                <a:gd name="connsiteX12" fmla="*/ 52192 w 795280"/>
                <a:gd name="connsiteY12" fmla="*/ 38799 h 150549"/>
                <a:gd name="connsiteX13" fmla="*/ 36317 w 795280"/>
                <a:gd name="connsiteY13" fmla="*/ 57849 h 150549"/>
                <a:gd name="connsiteX14" fmla="*/ 10917 w 795280"/>
                <a:gd name="connsiteY14" fmla="*/ 121349 h 150549"/>
                <a:gd name="connsiteX15" fmla="*/ 68067 w 795280"/>
                <a:gd name="connsiteY15" fmla="*/ 149924 h 150549"/>
                <a:gd name="connsiteX0" fmla="*/ 68067 w 795280"/>
                <a:gd name="connsiteY0" fmla="*/ 149248 h 149873"/>
                <a:gd name="connsiteX1" fmla="*/ 674492 w 795280"/>
                <a:gd name="connsiteY1" fmla="*/ 139723 h 149873"/>
                <a:gd name="connsiteX2" fmla="*/ 780034 w 795280"/>
                <a:gd name="connsiteY2" fmla="*/ 131882 h 149873"/>
                <a:gd name="connsiteX3" fmla="*/ 795142 w 795280"/>
                <a:gd name="connsiteY3" fmla="*/ 107973 h 149873"/>
                <a:gd name="connsiteX4" fmla="*/ 785617 w 795280"/>
                <a:gd name="connsiteY4" fmla="*/ 73048 h 149873"/>
                <a:gd name="connsiteX5" fmla="*/ 769742 w 795280"/>
                <a:gd name="connsiteY5" fmla="*/ 47648 h 149873"/>
                <a:gd name="connsiteX6" fmla="*/ 747517 w 795280"/>
                <a:gd name="connsiteY6" fmla="*/ 38123 h 149873"/>
                <a:gd name="connsiteX7" fmla="*/ 712592 w 795280"/>
                <a:gd name="connsiteY7" fmla="*/ 12723 h 149873"/>
                <a:gd name="connsiteX8" fmla="*/ 671317 w 795280"/>
                <a:gd name="connsiteY8" fmla="*/ 6373 h 149873"/>
                <a:gd name="connsiteX9" fmla="*/ 131567 w 795280"/>
                <a:gd name="connsiteY9" fmla="*/ 9548 h 149873"/>
                <a:gd name="connsiteX10" fmla="*/ 115692 w 795280"/>
                <a:gd name="connsiteY10" fmla="*/ 23 h 149873"/>
                <a:gd name="connsiteX11" fmla="*/ 61717 w 795280"/>
                <a:gd name="connsiteY11" fmla="*/ 31773 h 149873"/>
                <a:gd name="connsiteX12" fmla="*/ 52192 w 795280"/>
                <a:gd name="connsiteY12" fmla="*/ 38123 h 149873"/>
                <a:gd name="connsiteX13" fmla="*/ 36317 w 795280"/>
                <a:gd name="connsiteY13" fmla="*/ 57173 h 149873"/>
                <a:gd name="connsiteX14" fmla="*/ 10917 w 795280"/>
                <a:gd name="connsiteY14" fmla="*/ 120673 h 149873"/>
                <a:gd name="connsiteX15" fmla="*/ 68067 w 795280"/>
                <a:gd name="connsiteY15" fmla="*/ 149248 h 149873"/>
                <a:gd name="connsiteX0" fmla="*/ 68067 w 795280"/>
                <a:gd name="connsiteY0" fmla="*/ 149248 h 149873"/>
                <a:gd name="connsiteX1" fmla="*/ 674492 w 795280"/>
                <a:gd name="connsiteY1" fmla="*/ 139723 h 149873"/>
                <a:gd name="connsiteX2" fmla="*/ 780034 w 795280"/>
                <a:gd name="connsiteY2" fmla="*/ 131882 h 149873"/>
                <a:gd name="connsiteX3" fmla="*/ 795142 w 795280"/>
                <a:gd name="connsiteY3" fmla="*/ 107973 h 149873"/>
                <a:gd name="connsiteX4" fmla="*/ 785617 w 795280"/>
                <a:gd name="connsiteY4" fmla="*/ 73048 h 149873"/>
                <a:gd name="connsiteX5" fmla="*/ 769742 w 795280"/>
                <a:gd name="connsiteY5" fmla="*/ 47648 h 149873"/>
                <a:gd name="connsiteX6" fmla="*/ 776092 w 795280"/>
                <a:gd name="connsiteY6" fmla="*/ 66698 h 149873"/>
                <a:gd name="connsiteX7" fmla="*/ 712592 w 795280"/>
                <a:gd name="connsiteY7" fmla="*/ 12723 h 149873"/>
                <a:gd name="connsiteX8" fmla="*/ 671317 w 795280"/>
                <a:gd name="connsiteY8" fmla="*/ 6373 h 149873"/>
                <a:gd name="connsiteX9" fmla="*/ 131567 w 795280"/>
                <a:gd name="connsiteY9" fmla="*/ 9548 h 149873"/>
                <a:gd name="connsiteX10" fmla="*/ 115692 w 795280"/>
                <a:gd name="connsiteY10" fmla="*/ 23 h 149873"/>
                <a:gd name="connsiteX11" fmla="*/ 61717 w 795280"/>
                <a:gd name="connsiteY11" fmla="*/ 31773 h 149873"/>
                <a:gd name="connsiteX12" fmla="*/ 52192 w 795280"/>
                <a:gd name="connsiteY12" fmla="*/ 38123 h 149873"/>
                <a:gd name="connsiteX13" fmla="*/ 36317 w 795280"/>
                <a:gd name="connsiteY13" fmla="*/ 57173 h 149873"/>
                <a:gd name="connsiteX14" fmla="*/ 10917 w 795280"/>
                <a:gd name="connsiteY14" fmla="*/ 120673 h 149873"/>
                <a:gd name="connsiteX15" fmla="*/ 68067 w 795280"/>
                <a:gd name="connsiteY15" fmla="*/ 149248 h 149873"/>
                <a:gd name="connsiteX0" fmla="*/ 68067 w 795280"/>
                <a:gd name="connsiteY0" fmla="*/ 149248 h 149873"/>
                <a:gd name="connsiteX1" fmla="*/ 674492 w 795280"/>
                <a:gd name="connsiteY1" fmla="*/ 139723 h 149873"/>
                <a:gd name="connsiteX2" fmla="*/ 780034 w 795280"/>
                <a:gd name="connsiteY2" fmla="*/ 131882 h 149873"/>
                <a:gd name="connsiteX3" fmla="*/ 795142 w 795280"/>
                <a:gd name="connsiteY3" fmla="*/ 107973 h 149873"/>
                <a:gd name="connsiteX4" fmla="*/ 785617 w 795280"/>
                <a:gd name="connsiteY4" fmla="*/ 73048 h 149873"/>
                <a:gd name="connsiteX5" fmla="*/ 769742 w 795280"/>
                <a:gd name="connsiteY5" fmla="*/ 47648 h 149873"/>
                <a:gd name="connsiteX6" fmla="*/ 776092 w 795280"/>
                <a:gd name="connsiteY6" fmla="*/ 66698 h 149873"/>
                <a:gd name="connsiteX7" fmla="*/ 741167 w 795280"/>
                <a:gd name="connsiteY7" fmla="*/ 50823 h 149873"/>
                <a:gd name="connsiteX8" fmla="*/ 671317 w 795280"/>
                <a:gd name="connsiteY8" fmla="*/ 6373 h 149873"/>
                <a:gd name="connsiteX9" fmla="*/ 131567 w 795280"/>
                <a:gd name="connsiteY9" fmla="*/ 9548 h 149873"/>
                <a:gd name="connsiteX10" fmla="*/ 115692 w 795280"/>
                <a:gd name="connsiteY10" fmla="*/ 23 h 149873"/>
                <a:gd name="connsiteX11" fmla="*/ 61717 w 795280"/>
                <a:gd name="connsiteY11" fmla="*/ 31773 h 149873"/>
                <a:gd name="connsiteX12" fmla="*/ 52192 w 795280"/>
                <a:gd name="connsiteY12" fmla="*/ 38123 h 149873"/>
                <a:gd name="connsiteX13" fmla="*/ 36317 w 795280"/>
                <a:gd name="connsiteY13" fmla="*/ 57173 h 149873"/>
                <a:gd name="connsiteX14" fmla="*/ 10917 w 795280"/>
                <a:gd name="connsiteY14" fmla="*/ 120673 h 149873"/>
                <a:gd name="connsiteX15" fmla="*/ 68067 w 795280"/>
                <a:gd name="connsiteY15" fmla="*/ 149248 h 149873"/>
                <a:gd name="connsiteX0" fmla="*/ 68067 w 795280"/>
                <a:gd name="connsiteY0" fmla="*/ 149248 h 149873"/>
                <a:gd name="connsiteX1" fmla="*/ 674492 w 795280"/>
                <a:gd name="connsiteY1" fmla="*/ 139723 h 149873"/>
                <a:gd name="connsiteX2" fmla="*/ 780034 w 795280"/>
                <a:gd name="connsiteY2" fmla="*/ 131882 h 149873"/>
                <a:gd name="connsiteX3" fmla="*/ 795142 w 795280"/>
                <a:gd name="connsiteY3" fmla="*/ 107973 h 149873"/>
                <a:gd name="connsiteX4" fmla="*/ 785617 w 795280"/>
                <a:gd name="connsiteY4" fmla="*/ 73048 h 149873"/>
                <a:gd name="connsiteX5" fmla="*/ 769742 w 795280"/>
                <a:gd name="connsiteY5" fmla="*/ 47648 h 149873"/>
                <a:gd name="connsiteX6" fmla="*/ 776092 w 795280"/>
                <a:gd name="connsiteY6" fmla="*/ 66698 h 149873"/>
                <a:gd name="connsiteX7" fmla="*/ 748311 w 795280"/>
                <a:gd name="connsiteY7" fmla="*/ 34155 h 149873"/>
                <a:gd name="connsiteX8" fmla="*/ 671317 w 795280"/>
                <a:gd name="connsiteY8" fmla="*/ 6373 h 149873"/>
                <a:gd name="connsiteX9" fmla="*/ 131567 w 795280"/>
                <a:gd name="connsiteY9" fmla="*/ 9548 h 149873"/>
                <a:gd name="connsiteX10" fmla="*/ 115692 w 795280"/>
                <a:gd name="connsiteY10" fmla="*/ 23 h 149873"/>
                <a:gd name="connsiteX11" fmla="*/ 61717 w 795280"/>
                <a:gd name="connsiteY11" fmla="*/ 31773 h 149873"/>
                <a:gd name="connsiteX12" fmla="*/ 52192 w 795280"/>
                <a:gd name="connsiteY12" fmla="*/ 38123 h 149873"/>
                <a:gd name="connsiteX13" fmla="*/ 36317 w 795280"/>
                <a:gd name="connsiteY13" fmla="*/ 57173 h 149873"/>
                <a:gd name="connsiteX14" fmla="*/ 10917 w 795280"/>
                <a:gd name="connsiteY14" fmla="*/ 120673 h 149873"/>
                <a:gd name="connsiteX15" fmla="*/ 68067 w 795280"/>
                <a:gd name="connsiteY15" fmla="*/ 149248 h 149873"/>
                <a:gd name="connsiteX0" fmla="*/ 68067 w 795280"/>
                <a:gd name="connsiteY0" fmla="*/ 149248 h 149873"/>
                <a:gd name="connsiteX1" fmla="*/ 674492 w 795280"/>
                <a:gd name="connsiteY1" fmla="*/ 139723 h 149873"/>
                <a:gd name="connsiteX2" fmla="*/ 780034 w 795280"/>
                <a:gd name="connsiteY2" fmla="*/ 131882 h 149873"/>
                <a:gd name="connsiteX3" fmla="*/ 795142 w 795280"/>
                <a:gd name="connsiteY3" fmla="*/ 107973 h 149873"/>
                <a:gd name="connsiteX4" fmla="*/ 785617 w 795280"/>
                <a:gd name="connsiteY4" fmla="*/ 73048 h 149873"/>
                <a:gd name="connsiteX5" fmla="*/ 769742 w 795280"/>
                <a:gd name="connsiteY5" fmla="*/ 47648 h 149873"/>
                <a:gd name="connsiteX6" fmla="*/ 776092 w 795280"/>
                <a:gd name="connsiteY6" fmla="*/ 66698 h 149873"/>
                <a:gd name="connsiteX7" fmla="*/ 748311 w 795280"/>
                <a:gd name="connsiteY7" fmla="*/ 34155 h 149873"/>
                <a:gd name="connsiteX8" fmla="*/ 671317 w 795280"/>
                <a:gd name="connsiteY8" fmla="*/ 6373 h 149873"/>
                <a:gd name="connsiteX9" fmla="*/ 131567 w 795280"/>
                <a:gd name="connsiteY9" fmla="*/ 9548 h 149873"/>
                <a:gd name="connsiteX10" fmla="*/ 115692 w 795280"/>
                <a:gd name="connsiteY10" fmla="*/ 23 h 149873"/>
                <a:gd name="connsiteX11" fmla="*/ 61717 w 795280"/>
                <a:gd name="connsiteY11" fmla="*/ 31773 h 149873"/>
                <a:gd name="connsiteX12" fmla="*/ 52192 w 795280"/>
                <a:gd name="connsiteY12" fmla="*/ 38123 h 149873"/>
                <a:gd name="connsiteX13" fmla="*/ 36317 w 795280"/>
                <a:gd name="connsiteY13" fmla="*/ 57173 h 149873"/>
                <a:gd name="connsiteX14" fmla="*/ 10917 w 795280"/>
                <a:gd name="connsiteY14" fmla="*/ 120673 h 149873"/>
                <a:gd name="connsiteX15" fmla="*/ 68067 w 795280"/>
                <a:gd name="connsiteY15" fmla="*/ 149248 h 149873"/>
                <a:gd name="connsiteX0" fmla="*/ 68067 w 795280"/>
                <a:gd name="connsiteY0" fmla="*/ 149248 h 149873"/>
                <a:gd name="connsiteX1" fmla="*/ 674492 w 795280"/>
                <a:gd name="connsiteY1" fmla="*/ 139723 h 149873"/>
                <a:gd name="connsiteX2" fmla="*/ 780034 w 795280"/>
                <a:gd name="connsiteY2" fmla="*/ 131882 h 149873"/>
                <a:gd name="connsiteX3" fmla="*/ 795142 w 795280"/>
                <a:gd name="connsiteY3" fmla="*/ 107973 h 149873"/>
                <a:gd name="connsiteX4" fmla="*/ 785617 w 795280"/>
                <a:gd name="connsiteY4" fmla="*/ 73048 h 149873"/>
                <a:gd name="connsiteX5" fmla="*/ 769742 w 795280"/>
                <a:gd name="connsiteY5" fmla="*/ 47648 h 149873"/>
                <a:gd name="connsiteX6" fmla="*/ 776092 w 795280"/>
                <a:gd name="connsiteY6" fmla="*/ 66698 h 149873"/>
                <a:gd name="connsiteX7" fmla="*/ 748311 w 795280"/>
                <a:gd name="connsiteY7" fmla="*/ 34155 h 149873"/>
                <a:gd name="connsiteX8" fmla="*/ 671317 w 795280"/>
                <a:gd name="connsiteY8" fmla="*/ 6373 h 149873"/>
                <a:gd name="connsiteX9" fmla="*/ 131567 w 795280"/>
                <a:gd name="connsiteY9" fmla="*/ 9548 h 149873"/>
                <a:gd name="connsiteX10" fmla="*/ 115692 w 795280"/>
                <a:gd name="connsiteY10" fmla="*/ 23 h 149873"/>
                <a:gd name="connsiteX11" fmla="*/ 61717 w 795280"/>
                <a:gd name="connsiteY11" fmla="*/ 31773 h 149873"/>
                <a:gd name="connsiteX12" fmla="*/ 52192 w 795280"/>
                <a:gd name="connsiteY12" fmla="*/ 38123 h 149873"/>
                <a:gd name="connsiteX13" fmla="*/ 36317 w 795280"/>
                <a:gd name="connsiteY13" fmla="*/ 57173 h 149873"/>
                <a:gd name="connsiteX14" fmla="*/ 10917 w 795280"/>
                <a:gd name="connsiteY14" fmla="*/ 120673 h 149873"/>
                <a:gd name="connsiteX15" fmla="*/ 68067 w 795280"/>
                <a:gd name="connsiteY15" fmla="*/ 149248 h 149873"/>
                <a:gd name="connsiteX0" fmla="*/ 68067 w 795280"/>
                <a:gd name="connsiteY0" fmla="*/ 149248 h 149873"/>
                <a:gd name="connsiteX1" fmla="*/ 674492 w 795280"/>
                <a:gd name="connsiteY1" fmla="*/ 139723 h 149873"/>
                <a:gd name="connsiteX2" fmla="*/ 780034 w 795280"/>
                <a:gd name="connsiteY2" fmla="*/ 131882 h 149873"/>
                <a:gd name="connsiteX3" fmla="*/ 795142 w 795280"/>
                <a:gd name="connsiteY3" fmla="*/ 107973 h 149873"/>
                <a:gd name="connsiteX4" fmla="*/ 785617 w 795280"/>
                <a:gd name="connsiteY4" fmla="*/ 73048 h 149873"/>
                <a:gd name="connsiteX5" fmla="*/ 769742 w 795280"/>
                <a:gd name="connsiteY5" fmla="*/ 47648 h 149873"/>
                <a:gd name="connsiteX6" fmla="*/ 776092 w 795280"/>
                <a:gd name="connsiteY6" fmla="*/ 66698 h 149873"/>
                <a:gd name="connsiteX7" fmla="*/ 748311 w 795280"/>
                <a:gd name="connsiteY7" fmla="*/ 34155 h 149873"/>
                <a:gd name="connsiteX8" fmla="*/ 542730 w 795280"/>
                <a:gd name="connsiteY8" fmla="*/ 8754 h 149873"/>
                <a:gd name="connsiteX9" fmla="*/ 131567 w 795280"/>
                <a:gd name="connsiteY9" fmla="*/ 9548 h 149873"/>
                <a:gd name="connsiteX10" fmla="*/ 115692 w 795280"/>
                <a:gd name="connsiteY10" fmla="*/ 23 h 149873"/>
                <a:gd name="connsiteX11" fmla="*/ 61717 w 795280"/>
                <a:gd name="connsiteY11" fmla="*/ 31773 h 149873"/>
                <a:gd name="connsiteX12" fmla="*/ 52192 w 795280"/>
                <a:gd name="connsiteY12" fmla="*/ 38123 h 149873"/>
                <a:gd name="connsiteX13" fmla="*/ 36317 w 795280"/>
                <a:gd name="connsiteY13" fmla="*/ 57173 h 149873"/>
                <a:gd name="connsiteX14" fmla="*/ 10917 w 795280"/>
                <a:gd name="connsiteY14" fmla="*/ 120673 h 149873"/>
                <a:gd name="connsiteX15" fmla="*/ 68067 w 795280"/>
                <a:gd name="connsiteY15" fmla="*/ 149248 h 149873"/>
                <a:gd name="connsiteX0" fmla="*/ 68067 w 795280"/>
                <a:gd name="connsiteY0" fmla="*/ 149248 h 149873"/>
                <a:gd name="connsiteX1" fmla="*/ 674492 w 795280"/>
                <a:gd name="connsiteY1" fmla="*/ 139723 h 149873"/>
                <a:gd name="connsiteX2" fmla="*/ 780034 w 795280"/>
                <a:gd name="connsiteY2" fmla="*/ 131882 h 149873"/>
                <a:gd name="connsiteX3" fmla="*/ 795142 w 795280"/>
                <a:gd name="connsiteY3" fmla="*/ 107973 h 149873"/>
                <a:gd name="connsiteX4" fmla="*/ 785617 w 795280"/>
                <a:gd name="connsiteY4" fmla="*/ 73048 h 149873"/>
                <a:gd name="connsiteX5" fmla="*/ 769742 w 795280"/>
                <a:gd name="connsiteY5" fmla="*/ 47648 h 149873"/>
                <a:gd name="connsiteX6" fmla="*/ 776092 w 795280"/>
                <a:gd name="connsiteY6" fmla="*/ 66698 h 149873"/>
                <a:gd name="connsiteX7" fmla="*/ 748311 w 795280"/>
                <a:gd name="connsiteY7" fmla="*/ 34155 h 149873"/>
                <a:gd name="connsiteX8" fmla="*/ 542730 w 795280"/>
                <a:gd name="connsiteY8" fmla="*/ 8754 h 149873"/>
                <a:gd name="connsiteX9" fmla="*/ 131567 w 795280"/>
                <a:gd name="connsiteY9" fmla="*/ 9548 h 149873"/>
                <a:gd name="connsiteX10" fmla="*/ 115692 w 795280"/>
                <a:gd name="connsiteY10" fmla="*/ 23 h 149873"/>
                <a:gd name="connsiteX11" fmla="*/ 61717 w 795280"/>
                <a:gd name="connsiteY11" fmla="*/ 31773 h 149873"/>
                <a:gd name="connsiteX12" fmla="*/ 52192 w 795280"/>
                <a:gd name="connsiteY12" fmla="*/ 38123 h 149873"/>
                <a:gd name="connsiteX13" fmla="*/ 36317 w 795280"/>
                <a:gd name="connsiteY13" fmla="*/ 57173 h 149873"/>
                <a:gd name="connsiteX14" fmla="*/ 10917 w 795280"/>
                <a:gd name="connsiteY14" fmla="*/ 120673 h 149873"/>
                <a:gd name="connsiteX15" fmla="*/ 68067 w 795280"/>
                <a:gd name="connsiteY15" fmla="*/ 149248 h 149873"/>
                <a:gd name="connsiteX0" fmla="*/ 68067 w 795280"/>
                <a:gd name="connsiteY0" fmla="*/ 155893 h 156518"/>
                <a:gd name="connsiteX1" fmla="*/ 674492 w 795280"/>
                <a:gd name="connsiteY1" fmla="*/ 146368 h 156518"/>
                <a:gd name="connsiteX2" fmla="*/ 780034 w 795280"/>
                <a:gd name="connsiteY2" fmla="*/ 138527 h 156518"/>
                <a:gd name="connsiteX3" fmla="*/ 795142 w 795280"/>
                <a:gd name="connsiteY3" fmla="*/ 114618 h 156518"/>
                <a:gd name="connsiteX4" fmla="*/ 785617 w 795280"/>
                <a:gd name="connsiteY4" fmla="*/ 79693 h 156518"/>
                <a:gd name="connsiteX5" fmla="*/ 769742 w 795280"/>
                <a:gd name="connsiteY5" fmla="*/ 54293 h 156518"/>
                <a:gd name="connsiteX6" fmla="*/ 776092 w 795280"/>
                <a:gd name="connsiteY6" fmla="*/ 73343 h 156518"/>
                <a:gd name="connsiteX7" fmla="*/ 748311 w 795280"/>
                <a:gd name="connsiteY7" fmla="*/ 40800 h 156518"/>
                <a:gd name="connsiteX8" fmla="*/ 616549 w 795280"/>
                <a:gd name="connsiteY8" fmla="*/ 1111 h 156518"/>
                <a:gd name="connsiteX9" fmla="*/ 131567 w 795280"/>
                <a:gd name="connsiteY9" fmla="*/ 16193 h 156518"/>
                <a:gd name="connsiteX10" fmla="*/ 115692 w 795280"/>
                <a:gd name="connsiteY10" fmla="*/ 6668 h 156518"/>
                <a:gd name="connsiteX11" fmla="*/ 61717 w 795280"/>
                <a:gd name="connsiteY11" fmla="*/ 38418 h 156518"/>
                <a:gd name="connsiteX12" fmla="*/ 52192 w 795280"/>
                <a:gd name="connsiteY12" fmla="*/ 44768 h 156518"/>
                <a:gd name="connsiteX13" fmla="*/ 36317 w 795280"/>
                <a:gd name="connsiteY13" fmla="*/ 63818 h 156518"/>
                <a:gd name="connsiteX14" fmla="*/ 10917 w 795280"/>
                <a:gd name="connsiteY14" fmla="*/ 127318 h 156518"/>
                <a:gd name="connsiteX15" fmla="*/ 68067 w 795280"/>
                <a:gd name="connsiteY15" fmla="*/ 155893 h 156518"/>
                <a:gd name="connsiteX0" fmla="*/ 68067 w 795280"/>
                <a:gd name="connsiteY0" fmla="*/ 154794 h 155419"/>
                <a:gd name="connsiteX1" fmla="*/ 674492 w 795280"/>
                <a:gd name="connsiteY1" fmla="*/ 145269 h 155419"/>
                <a:gd name="connsiteX2" fmla="*/ 780034 w 795280"/>
                <a:gd name="connsiteY2" fmla="*/ 137428 h 155419"/>
                <a:gd name="connsiteX3" fmla="*/ 795142 w 795280"/>
                <a:gd name="connsiteY3" fmla="*/ 113519 h 155419"/>
                <a:gd name="connsiteX4" fmla="*/ 785617 w 795280"/>
                <a:gd name="connsiteY4" fmla="*/ 78594 h 155419"/>
                <a:gd name="connsiteX5" fmla="*/ 769742 w 795280"/>
                <a:gd name="connsiteY5" fmla="*/ 53194 h 155419"/>
                <a:gd name="connsiteX6" fmla="*/ 776092 w 795280"/>
                <a:gd name="connsiteY6" fmla="*/ 72244 h 155419"/>
                <a:gd name="connsiteX7" fmla="*/ 748311 w 795280"/>
                <a:gd name="connsiteY7" fmla="*/ 39701 h 155419"/>
                <a:gd name="connsiteX8" fmla="*/ 616549 w 795280"/>
                <a:gd name="connsiteY8" fmla="*/ 12 h 155419"/>
                <a:gd name="connsiteX9" fmla="*/ 131567 w 795280"/>
                <a:gd name="connsiteY9" fmla="*/ 15094 h 155419"/>
                <a:gd name="connsiteX10" fmla="*/ 115692 w 795280"/>
                <a:gd name="connsiteY10" fmla="*/ 5569 h 155419"/>
                <a:gd name="connsiteX11" fmla="*/ 61717 w 795280"/>
                <a:gd name="connsiteY11" fmla="*/ 37319 h 155419"/>
                <a:gd name="connsiteX12" fmla="*/ 52192 w 795280"/>
                <a:gd name="connsiteY12" fmla="*/ 43669 h 155419"/>
                <a:gd name="connsiteX13" fmla="*/ 36317 w 795280"/>
                <a:gd name="connsiteY13" fmla="*/ 62719 h 155419"/>
                <a:gd name="connsiteX14" fmla="*/ 10917 w 795280"/>
                <a:gd name="connsiteY14" fmla="*/ 126219 h 155419"/>
                <a:gd name="connsiteX15" fmla="*/ 68067 w 795280"/>
                <a:gd name="connsiteY15" fmla="*/ 154794 h 155419"/>
                <a:gd name="connsiteX0" fmla="*/ 68067 w 795280"/>
                <a:gd name="connsiteY0" fmla="*/ 149247 h 149872"/>
                <a:gd name="connsiteX1" fmla="*/ 674492 w 795280"/>
                <a:gd name="connsiteY1" fmla="*/ 139722 h 149872"/>
                <a:gd name="connsiteX2" fmla="*/ 780034 w 795280"/>
                <a:gd name="connsiteY2" fmla="*/ 131881 h 149872"/>
                <a:gd name="connsiteX3" fmla="*/ 795142 w 795280"/>
                <a:gd name="connsiteY3" fmla="*/ 107972 h 149872"/>
                <a:gd name="connsiteX4" fmla="*/ 785617 w 795280"/>
                <a:gd name="connsiteY4" fmla="*/ 73047 h 149872"/>
                <a:gd name="connsiteX5" fmla="*/ 769742 w 795280"/>
                <a:gd name="connsiteY5" fmla="*/ 47647 h 149872"/>
                <a:gd name="connsiteX6" fmla="*/ 776092 w 795280"/>
                <a:gd name="connsiteY6" fmla="*/ 66697 h 149872"/>
                <a:gd name="connsiteX7" fmla="*/ 748311 w 795280"/>
                <a:gd name="connsiteY7" fmla="*/ 34154 h 149872"/>
                <a:gd name="connsiteX8" fmla="*/ 616549 w 795280"/>
                <a:gd name="connsiteY8" fmla="*/ 3990 h 149872"/>
                <a:gd name="connsiteX9" fmla="*/ 131567 w 795280"/>
                <a:gd name="connsiteY9" fmla="*/ 9547 h 149872"/>
                <a:gd name="connsiteX10" fmla="*/ 115692 w 795280"/>
                <a:gd name="connsiteY10" fmla="*/ 22 h 149872"/>
                <a:gd name="connsiteX11" fmla="*/ 61717 w 795280"/>
                <a:gd name="connsiteY11" fmla="*/ 31772 h 149872"/>
                <a:gd name="connsiteX12" fmla="*/ 52192 w 795280"/>
                <a:gd name="connsiteY12" fmla="*/ 38122 h 149872"/>
                <a:gd name="connsiteX13" fmla="*/ 36317 w 795280"/>
                <a:gd name="connsiteY13" fmla="*/ 57172 h 149872"/>
                <a:gd name="connsiteX14" fmla="*/ 10917 w 795280"/>
                <a:gd name="connsiteY14" fmla="*/ 120672 h 149872"/>
                <a:gd name="connsiteX15" fmla="*/ 68067 w 795280"/>
                <a:gd name="connsiteY15" fmla="*/ 149247 h 149872"/>
                <a:gd name="connsiteX0" fmla="*/ 68067 w 795280"/>
                <a:gd name="connsiteY0" fmla="*/ 150033 h 150658"/>
                <a:gd name="connsiteX1" fmla="*/ 674492 w 795280"/>
                <a:gd name="connsiteY1" fmla="*/ 140508 h 150658"/>
                <a:gd name="connsiteX2" fmla="*/ 780034 w 795280"/>
                <a:gd name="connsiteY2" fmla="*/ 132667 h 150658"/>
                <a:gd name="connsiteX3" fmla="*/ 795142 w 795280"/>
                <a:gd name="connsiteY3" fmla="*/ 108758 h 150658"/>
                <a:gd name="connsiteX4" fmla="*/ 785617 w 795280"/>
                <a:gd name="connsiteY4" fmla="*/ 73833 h 150658"/>
                <a:gd name="connsiteX5" fmla="*/ 769742 w 795280"/>
                <a:gd name="connsiteY5" fmla="*/ 48433 h 150658"/>
                <a:gd name="connsiteX6" fmla="*/ 776092 w 795280"/>
                <a:gd name="connsiteY6" fmla="*/ 67483 h 150658"/>
                <a:gd name="connsiteX7" fmla="*/ 748311 w 795280"/>
                <a:gd name="connsiteY7" fmla="*/ 34940 h 150658"/>
                <a:gd name="connsiteX8" fmla="*/ 618931 w 795280"/>
                <a:gd name="connsiteY8" fmla="*/ 13 h 150658"/>
                <a:gd name="connsiteX9" fmla="*/ 131567 w 795280"/>
                <a:gd name="connsiteY9" fmla="*/ 10333 h 150658"/>
                <a:gd name="connsiteX10" fmla="*/ 115692 w 795280"/>
                <a:gd name="connsiteY10" fmla="*/ 808 h 150658"/>
                <a:gd name="connsiteX11" fmla="*/ 61717 w 795280"/>
                <a:gd name="connsiteY11" fmla="*/ 32558 h 150658"/>
                <a:gd name="connsiteX12" fmla="*/ 52192 w 795280"/>
                <a:gd name="connsiteY12" fmla="*/ 38908 h 150658"/>
                <a:gd name="connsiteX13" fmla="*/ 36317 w 795280"/>
                <a:gd name="connsiteY13" fmla="*/ 57958 h 150658"/>
                <a:gd name="connsiteX14" fmla="*/ 10917 w 795280"/>
                <a:gd name="connsiteY14" fmla="*/ 121458 h 150658"/>
                <a:gd name="connsiteX15" fmla="*/ 68067 w 795280"/>
                <a:gd name="connsiteY15" fmla="*/ 150033 h 150658"/>
                <a:gd name="connsiteX0" fmla="*/ 68067 w 795280"/>
                <a:gd name="connsiteY0" fmla="*/ 149248 h 149873"/>
                <a:gd name="connsiteX1" fmla="*/ 674492 w 795280"/>
                <a:gd name="connsiteY1" fmla="*/ 139723 h 149873"/>
                <a:gd name="connsiteX2" fmla="*/ 780034 w 795280"/>
                <a:gd name="connsiteY2" fmla="*/ 131882 h 149873"/>
                <a:gd name="connsiteX3" fmla="*/ 795142 w 795280"/>
                <a:gd name="connsiteY3" fmla="*/ 107973 h 149873"/>
                <a:gd name="connsiteX4" fmla="*/ 785617 w 795280"/>
                <a:gd name="connsiteY4" fmla="*/ 73048 h 149873"/>
                <a:gd name="connsiteX5" fmla="*/ 769742 w 795280"/>
                <a:gd name="connsiteY5" fmla="*/ 47648 h 149873"/>
                <a:gd name="connsiteX6" fmla="*/ 776092 w 795280"/>
                <a:gd name="connsiteY6" fmla="*/ 66698 h 149873"/>
                <a:gd name="connsiteX7" fmla="*/ 748311 w 795280"/>
                <a:gd name="connsiteY7" fmla="*/ 34155 h 149873"/>
                <a:gd name="connsiteX8" fmla="*/ 618931 w 795280"/>
                <a:gd name="connsiteY8" fmla="*/ 6372 h 149873"/>
                <a:gd name="connsiteX9" fmla="*/ 131567 w 795280"/>
                <a:gd name="connsiteY9" fmla="*/ 9548 h 149873"/>
                <a:gd name="connsiteX10" fmla="*/ 115692 w 795280"/>
                <a:gd name="connsiteY10" fmla="*/ 23 h 149873"/>
                <a:gd name="connsiteX11" fmla="*/ 61717 w 795280"/>
                <a:gd name="connsiteY11" fmla="*/ 31773 h 149873"/>
                <a:gd name="connsiteX12" fmla="*/ 52192 w 795280"/>
                <a:gd name="connsiteY12" fmla="*/ 38123 h 149873"/>
                <a:gd name="connsiteX13" fmla="*/ 36317 w 795280"/>
                <a:gd name="connsiteY13" fmla="*/ 57173 h 149873"/>
                <a:gd name="connsiteX14" fmla="*/ 10917 w 795280"/>
                <a:gd name="connsiteY14" fmla="*/ 120673 h 149873"/>
                <a:gd name="connsiteX15" fmla="*/ 68067 w 795280"/>
                <a:gd name="connsiteY15" fmla="*/ 149248 h 149873"/>
                <a:gd name="connsiteX0" fmla="*/ 68067 w 795280"/>
                <a:gd name="connsiteY0" fmla="*/ 150193 h 150818"/>
                <a:gd name="connsiteX1" fmla="*/ 674492 w 795280"/>
                <a:gd name="connsiteY1" fmla="*/ 140668 h 150818"/>
                <a:gd name="connsiteX2" fmla="*/ 780034 w 795280"/>
                <a:gd name="connsiteY2" fmla="*/ 132827 h 150818"/>
                <a:gd name="connsiteX3" fmla="*/ 795142 w 795280"/>
                <a:gd name="connsiteY3" fmla="*/ 108918 h 150818"/>
                <a:gd name="connsiteX4" fmla="*/ 785617 w 795280"/>
                <a:gd name="connsiteY4" fmla="*/ 73993 h 150818"/>
                <a:gd name="connsiteX5" fmla="*/ 769742 w 795280"/>
                <a:gd name="connsiteY5" fmla="*/ 48593 h 150818"/>
                <a:gd name="connsiteX6" fmla="*/ 776092 w 795280"/>
                <a:gd name="connsiteY6" fmla="*/ 67643 h 150818"/>
                <a:gd name="connsiteX7" fmla="*/ 748311 w 795280"/>
                <a:gd name="connsiteY7" fmla="*/ 35100 h 150818"/>
                <a:gd name="connsiteX8" fmla="*/ 618931 w 795280"/>
                <a:gd name="connsiteY8" fmla="*/ 7317 h 150818"/>
                <a:gd name="connsiteX9" fmla="*/ 172048 w 795280"/>
                <a:gd name="connsiteY9" fmla="*/ 8111 h 150818"/>
                <a:gd name="connsiteX10" fmla="*/ 115692 w 795280"/>
                <a:gd name="connsiteY10" fmla="*/ 968 h 150818"/>
                <a:gd name="connsiteX11" fmla="*/ 61717 w 795280"/>
                <a:gd name="connsiteY11" fmla="*/ 32718 h 150818"/>
                <a:gd name="connsiteX12" fmla="*/ 52192 w 795280"/>
                <a:gd name="connsiteY12" fmla="*/ 39068 h 150818"/>
                <a:gd name="connsiteX13" fmla="*/ 36317 w 795280"/>
                <a:gd name="connsiteY13" fmla="*/ 58118 h 150818"/>
                <a:gd name="connsiteX14" fmla="*/ 10917 w 795280"/>
                <a:gd name="connsiteY14" fmla="*/ 121618 h 150818"/>
                <a:gd name="connsiteX15" fmla="*/ 68067 w 795280"/>
                <a:gd name="connsiteY15" fmla="*/ 150193 h 150818"/>
                <a:gd name="connsiteX0" fmla="*/ 66749 w 793962"/>
                <a:gd name="connsiteY0" fmla="*/ 150193 h 150818"/>
                <a:gd name="connsiteX1" fmla="*/ 673174 w 793962"/>
                <a:gd name="connsiteY1" fmla="*/ 140668 h 150818"/>
                <a:gd name="connsiteX2" fmla="*/ 778716 w 793962"/>
                <a:gd name="connsiteY2" fmla="*/ 132827 h 150818"/>
                <a:gd name="connsiteX3" fmla="*/ 793824 w 793962"/>
                <a:gd name="connsiteY3" fmla="*/ 108918 h 150818"/>
                <a:gd name="connsiteX4" fmla="*/ 784299 w 793962"/>
                <a:gd name="connsiteY4" fmla="*/ 73993 h 150818"/>
                <a:gd name="connsiteX5" fmla="*/ 768424 w 793962"/>
                <a:gd name="connsiteY5" fmla="*/ 48593 h 150818"/>
                <a:gd name="connsiteX6" fmla="*/ 774774 w 793962"/>
                <a:gd name="connsiteY6" fmla="*/ 67643 h 150818"/>
                <a:gd name="connsiteX7" fmla="*/ 746993 w 793962"/>
                <a:gd name="connsiteY7" fmla="*/ 35100 h 150818"/>
                <a:gd name="connsiteX8" fmla="*/ 617613 w 793962"/>
                <a:gd name="connsiteY8" fmla="*/ 7317 h 150818"/>
                <a:gd name="connsiteX9" fmla="*/ 170730 w 793962"/>
                <a:gd name="connsiteY9" fmla="*/ 8111 h 150818"/>
                <a:gd name="connsiteX10" fmla="*/ 114374 w 793962"/>
                <a:gd name="connsiteY10" fmla="*/ 968 h 150818"/>
                <a:gd name="connsiteX11" fmla="*/ 60399 w 793962"/>
                <a:gd name="connsiteY11" fmla="*/ 32718 h 150818"/>
                <a:gd name="connsiteX12" fmla="*/ 50874 w 793962"/>
                <a:gd name="connsiteY12" fmla="*/ 39068 h 150818"/>
                <a:gd name="connsiteX13" fmla="*/ 13568 w 793962"/>
                <a:gd name="connsiteY13" fmla="*/ 70024 h 150818"/>
                <a:gd name="connsiteX14" fmla="*/ 9599 w 793962"/>
                <a:gd name="connsiteY14" fmla="*/ 121618 h 150818"/>
                <a:gd name="connsiteX15" fmla="*/ 66749 w 793962"/>
                <a:gd name="connsiteY15" fmla="*/ 150193 h 150818"/>
                <a:gd name="connsiteX0" fmla="*/ 66749 w 793962"/>
                <a:gd name="connsiteY0" fmla="*/ 150193 h 150818"/>
                <a:gd name="connsiteX1" fmla="*/ 673174 w 793962"/>
                <a:gd name="connsiteY1" fmla="*/ 140668 h 150818"/>
                <a:gd name="connsiteX2" fmla="*/ 778716 w 793962"/>
                <a:gd name="connsiteY2" fmla="*/ 132827 h 150818"/>
                <a:gd name="connsiteX3" fmla="*/ 793824 w 793962"/>
                <a:gd name="connsiteY3" fmla="*/ 108918 h 150818"/>
                <a:gd name="connsiteX4" fmla="*/ 784299 w 793962"/>
                <a:gd name="connsiteY4" fmla="*/ 73993 h 150818"/>
                <a:gd name="connsiteX5" fmla="*/ 768424 w 793962"/>
                <a:gd name="connsiteY5" fmla="*/ 48593 h 150818"/>
                <a:gd name="connsiteX6" fmla="*/ 774774 w 793962"/>
                <a:gd name="connsiteY6" fmla="*/ 67643 h 150818"/>
                <a:gd name="connsiteX7" fmla="*/ 746993 w 793962"/>
                <a:gd name="connsiteY7" fmla="*/ 35100 h 150818"/>
                <a:gd name="connsiteX8" fmla="*/ 617613 w 793962"/>
                <a:gd name="connsiteY8" fmla="*/ 7317 h 150818"/>
                <a:gd name="connsiteX9" fmla="*/ 170730 w 793962"/>
                <a:gd name="connsiteY9" fmla="*/ 8111 h 150818"/>
                <a:gd name="connsiteX10" fmla="*/ 114374 w 793962"/>
                <a:gd name="connsiteY10" fmla="*/ 968 h 150818"/>
                <a:gd name="connsiteX11" fmla="*/ 60399 w 793962"/>
                <a:gd name="connsiteY11" fmla="*/ 32718 h 150818"/>
                <a:gd name="connsiteX12" fmla="*/ 31824 w 793962"/>
                <a:gd name="connsiteY12" fmla="*/ 43831 h 150818"/>
                <a:gd name="connsiteX13" fmla="*/ 13568 w 793962"/>
                <a:gd name="connsiteY13" fmla="*/ 70024 h 150818"/>
                <a:gd name="connsiteX14" fmla="*/ 9599 w 793962"/>
                <a:gd name="connsiteY14" fmla="*/ 121618 h 150818"/>
                <a:gd name="connsiteX15" fmla="*/ 66749 w 793962"/>
                <a:gd name="connsiteY15" fmla="*/ 150193 h 150818"/>
                <a:gd name="connsiteX0" fmla="*/ 66749 w 793962"/>
                <a:gd name="connsiteY0" fmla="*/ 149310 h 149935"/>
                <a:gd name="connsiteX1" fmla="*/ 673174 w 793962"/>
                <a:gd name="connsiteY1" fmla="*/ 139785 h 149935"/>
                <a:gd name="connsiteX2" fmla="*/ 778716 w 793962"/>
                <a:gd name="connsiteY2" fmla="*/ 131944 h 149935"/>
                <a:gd name="connsiteX3" fmla="*/ 793824 w 793962"/>
                <a:gd name="connsiteY3" fmla="*/ 108035 h 149935"/>
                <a:gd name="connsiteX4" fmla="*/ 784299 w 793962"/>
                <a:gd name="connsiteY4" fmla="*/ 73110 h 149935"/>
                <a:gd name="connsiteX5" fmla="*/ 768424 w 793962"/>
                <a:gd name="connsiteY5" fmla="*/ 47710 h 149935"/>
                <a:gd name="connsiteX6" fmla="*/ 774774 w 793962"/>
                <a:gd name="connsiteY6" fmla="*/ 66760 h 149935"/>
                <a:gd name="connsiteX7" fmla="*/ 746993 w 793962"/>
                <a:gd name="connsiteY7" fmla="*/ 34217 h 149935"/>
                <a:gd name="connsiteX8" fmla="*/ 617613 w 793962"/>
                <a:gd name="connsiteY8" fmla="*/ 6434 h 149935"/>
                <a:gd name="connsiteX9" fmla="*/ 170730 w 793962"/>
                <a:gd name="connsiteY9" fmla="*/ 7228 h 149935"/>
                <a:gd name="connsiteX10" fmla="*/ 114374 w 793962"/>
                <a:gd name="connsiteY10" fmla="*/ 85 h 149935"/>
                <a:gd name="connsiteX11" fmla="*/ 62780 w 793962"/>
                <a:gd name="connsiteY11" fmla="*/ 12785 h 149935"/>
                <a:gd name="connsiteX12" fmla="*/ 31824 w 793962"/>
                <a:gd name="connsiteY12" fmla="*/ 42948 h 149935"/>
                <a:gd name="connsiteX13" fmla="*/ 13568 w 793962"/>
                <a:gd name="connsiteY13" fmla="*/ 69141 h 149935"/>
                <a:gd name="connsiteX14" fmla="*/ 9599 w 793962"/>
                <a:gd name="connsiteY14" fmla="*/ 120735 h 149935"/>
                <a:gd name="connsiteX15" fmla="*/ 66749 w 793962"/>
                <a:gd name="connsiteY15" fmla="*/ 149310 h 149935"/>
                <a:gd name="connsiteX0" fmla="*/ 66749 w 793962"/>
                <a:gd name="connsiteY0" fmla="*/ 153297 h 153922"/>
                <a:gd name="connsiteX1" fmla="*/ 673174 w 793962"/>
                <a:gd name="connsiteY1" fmla="*/ 143772 h 153922"/>
                <a:gd name="connsiteX2" fmla="*/ 778716 w 793962"/>
                <a:gd name="connsiteY2" fmla="*/ 135931 h 153922"/>
                <a:gd name="connsiteX3" fmla="*/ 793824 w 793962"/>
                <a:gd name="connsiteY3" fmla="*/ 112022 h 153922"/>
                <a:gd name="connsiteX4" fmla="*/ 784299 w 793962"/>
                <a:gd name="connsiteY4" fmla="*/ 77097 h 153922"/>
                <a:gd name="connsiteX5" fmla="*/ 768424 w 793962"/>
                <a:gd name="connsiteY5" fmla="*/ 51697 h 153922"/>
                <a:gd name="connsiteX6" fmla="*/ 774774 w 793962"/>
                <a:gd name="connsiteY6" fmla="*/ 70747 h 153922"/>
                <a:gd name="connsiteX7" fmla="*/ 746993 w 793962"/>
                <a:gd name="connsiteY7" fmla="*/ 38204 h 153922"/>
                <a:gd name="connsiteX8" fmla="*/ 617613 w 793962"/>
                <a:gd name="connsiteY8" fmla="*/ 10421 h 153922"/>
                <a:gd name="connsiteX9" fmla="*/ 170730 w 793962"/>
                <a:gd name="connsiteY9" fmla="*/ 11215 h 153922"/>
                <a:gd name="connsiteX10" fmla="*/ 114374 w 793962"/>
                <a:gd name="connsiteY10" fmla="*/ 4072 h 153922"/>
                <a:gd name="connsiteX11" fmla="*/ 62780 w 793962"/>
                <a:gd name="connsiteY11" fmla="*/ 16772 h 153922"/>
                <a:gd name="connsiteX12" fmla="*/ 31824 w 793962"/>
                <a:gd name="connsiteY12" fmla="*/ 46935 h 153922"/>
                <a:gd name="connsiteX13" fmla="*/ 13568 w 793962"/>
                <a:gd name="connsiteY13" fmla="*/ 73128 h 153922"/>
                <a:gd name="connsiteX14" fmla="*/ 9599 w 793962"/>
                <a:gd name="connsiteY14" fmla="*/ 124722 h 153922"/>
                <a:gd name="connsiteX15" fmla="*/ 66749 w 793962"/>
                <a:gd name="connsiteY15" fmla="*/ 153297 h 153922"/>
                <a:gd name="connsiteX0" fmla="*/ 66749 w 793962"/>
                <a:gd name="connsiteY0" fmla="*/ 153297 h 153807"/>
                <a:gd name="connsiteX1" fmla="*/ 673174 w 793962"/>
                <a:gd name="connsiteY1" fmla="*/ 143772 h 153807"/>
                <a:gd name="connsiteX2" fmla="*/ 778716 w 793962"/>
                <a:gd name="connsiteY2" fmla="*/ 135931 h 153807"/>
                <a:gd name="connsiteX3" fmla="*/ 793824 w 793962"/>
                <a:gd name="connsiteY3" fmla="*/ 112022 h 153807"/>
                <a:gd name="connsiteX4" fmla="*/ 784299 w 793962"/>
                <a:gd name="connsiteY4" fmla="*/ 77097 h 153807"/>
                <a:gd name="connsiteX5" fmla="*/ 768424 w 793962"/>
                <a:gd name="connsiteY5" fmla="*/ 51697 h 153807"/>
                <a:gd name="connsiteX6" fmla="*/ 774774 w 793962"/>
                <a:gd name="connsiteY6" fmla="*/ 70747 h 153807"/>
                <a:gd name="connsiteX7" fmla="*/ 746993 w 793962"/>
                <a:gd name="connsiteY7" fmla="*/ 38204 h 153807"/>
                <a:gd name="connsiteX8" fmla="*/ 617613 w 793962"/>
                <a:gd name="connsiteY8" fmla="*/ 10421 h 153807"/>
                <a:gd name="connsiteX9" fmla="*/ 170730 w 793962"/>
                <a:gd name="connsiteY9" fmla="*/ 11215 h 153807"/>
                <a:gd name="connsiteX10" fmla="*/ 114374 w 793962"/>
                <a:gd name="connsiteY10" fmla="*/ 4072 h 153807"/>
                <a:gd name="connsiteX11" fmla="*/ 62780 w 793962"/>
                <a:gd name="connsiteY11" fmla="*/ 16772 h 153807"/>
                <a:gd name="connsiteX12" fmla="*/ 31824 w 793962"/>
                <a:gd name="connsiteY12" fmla="*/ 46935 h 153807"/>
                <a:gd name="connsiteX13" fmla="*/ 13568 w 793962"/>
                <a:gd name="connsiteY13" fmla="*/ 73128 h 153807"/>
                <a:gd name="connsiteX14" fmla="*/ 9599 w 793962"/>
                <a:gd name="connsiteY14" fmla="*/ 143772 h 153807"/>
                <a:gd name="connsiteX15" fmla="*/ 66749 w 793962"/>
                <a:gd name="connsiteY15" fmla="*/ 153297 h 153807"/>
                <a:gd name="connsiteX0" fmla="*/ 66749 w 793962"/>
                <a:gd name="connsiteY0" fmla="*/ 153297 h 153807"/>
                <a:gd name="connsiteX1" fmla="*/ 673174 w 793962"/>
                <a:gd name="connsiteY1" fmla="*/ 143772 h 153807"/>
                <a:gd name="connsiteX2" fmla="*/ 778716 w 793962"/>
                <a:gd name="connsiteY2" fmla="*/ 135931 h 153807"/>
                <a:gd name="connsiteX3" fmla="*/ 793824 w 793962"/>
                <a:gd name="connsiteY3" fmla="*/ 112022 h 153807"/>
                <a:gd name="connsiteX4" fmla="*/ 784299 w 793962"/>
                <a:gd name="connsiteY4" fmla="*/ 77097 h 153807"/>
                <a:gd name="connsiteX5" fmla="*/ 768424 w 793962"/>
                <a:gd name="connsiteY5" fmla="*/ 51697 h 153807"/>
                <a:gd name="connsiteX6" fmla="*/ 774774 w 793962"/>
                <a:gd name="connsiteY6" fmla="*/ 70747 h 153807"/>
                <a:gd name="connsiteX7" fmla="*/ 706512 w 793962"/>
                <a:gd name="connsiteY7" fmla="*/ 21536 h 153807"/>
                <a:gd name="connsiteX8" fmla="*/ 617613 w 793962"/>
                <a:gd name="connsiteY8" fmla="*/ 10421 h 153807"/>
                <a:gd name="connsiteX9" fmla="*/ 170730 w 793962"/>
                <a:gd name="connsiteY9" fmla="*/ 11215 h 153807"/>
                <a:gd name="connsiteX10" fmla="*/ 114374 w 793962"/>
                <a:gd name="connsiteY10" fmla="*/ 4072 h 153807"/>
                <a:gd name="connsiteX11" fmla="*/ 62780 w 793962"/>
                <a:gd name="connsiteY11" fmla="*/ 16772 h 153807"/>
                <a:gd name="connsiteX12" fmla="*/ 31824 w 793962"/>
                <a:gd name="connsiteY12" fmla="*/ 46935 h 153807"/>
                <a:gd name="connsiteX13" fmla="*/ 13568 w 793962"/>
                <a:gd name="connsiteY13" fmla="*/ 73128 h 153807"/>
                <a:gd name="connsiteX14" fmla="*/ 9599 w 793962"/>
                <a:gd name="connsiteY14" fmla="*/ 143772 h 153807"/>
                <a:gd name="connsiteX15" fmla="*/ 66749 w 793962"/>
                <a:gd name="connsiteY15" fmla="*/ 153297 h 153807"/>
                <a:gd name="connsiteX0" fmla="*/ 66749 w 794095"/>
                <a:gd name="connsiteY0" fmla="*/ 153297 h 153807"/>
                <a:gd name="connsiteX1" fmla="*/ 673174 w 794095"/>
                <a:gd name="connsiteY1" fmla="*/ 143772 h 153807"/>
                <a:gd name="connsiteX2" fmla="*/ 778716 w 794095"/>
                <a:gd name="connsiteY2" fmla="*/ 135931 h 153807"/>
                <a:gd name="connsiteX3" fmla="*/ 793824 w 794095"/>
                <a:gd name="connsiteY3" fmla="*/ 112022 h 153807"/>
                <a:gd name="connsiteX4" fmla="*/ 784299 w 794095"/>
                <a:gd name="connsiteY4" fmla="*/ 77097 h 153807"/>
                <a:gd name="connsiteX5" fmla="*/ 737468 w 794095"/>
                <a:gd name="connsiteY5" fmla="*/ 35028 h 153807"/>
                <a:gd name="connsiteX6" fmla="*/ 774774 w 794095"/>
                <a:gd name="connsiteY6" fmla="*/ 70747 h 153807"/>
                <a:gd name="connsiteX7" fmla="*/ 706512 w 794095"/>
                <a:gd name="connsiteY7" fmla="*/ 21536 h 153807"/>
                <a:gd name="connsiteX8" fmla="*/ 617613 w 794095"/>
                <a:gd name="connsiteY8" fmla="*/ 10421 h 153807"/>
                <a:gd name="connsiteX9" fmla="*/ 170730 w 794095"/>
                <a:gd name="connsiteY9" fmla="*/ 11215 h 153807"/>
                <a:gd name="connsiteX10" fmla="*/ 114374 w 794095"/>
                <a:gd name="connsiteY10" fmla="*/ 4072 h 153807"/>
                <a:gd name="connsiteX11" fmla="*/ 62780 w 794095"/>
                <a:gd name="connsiteY11" fmla="*/ 16772 h 153807"/>
                <a:gd name="connsiteX12" fmla="*/ 31824 w 794095"/>
                <a:gd name="connsiteY12" fmla="*/ 46935 h 153807"/>
                <a:gd name="connsiteX13" fmla="*/ 13568 w 794095"/>
                <a:gd name="connsiteY13" fmla="*/ 73128 h 153807"/>
                <a:gd name="connsiteX14" fmla="*/ 9599 w 794095"/>
                <a:gd name="connsiteY14" fmla="*/ 143772 h 153807"/>
                <a:gd name="connsiteX15" fmla="*/ 66749 w 794095"/>
                <a:gd name="connsiteY15" fmla="*/ 153297 h 153807"/>
                <a:gd name="connsiteX0" fmla="*/ 66749 w 794095"/>
                <a:gd name="connsiteY0" fmla="*/ 153297 h 153807"/>
                <a:gd name="connsiteX1" fmla="*/ 673174 w 794095"/>
                <a:gd name="connsiteY1" fmla="*/ 143772 h 153807"/>
                <a:gd name="connsiteX2" fmla="*/ 778716 w 794095"/>
                <a:gd name="connsiteY2" fmla="*/ 135931 h 153807"/>
                <a:gd name="connsiteX3" fmla="*/ 793824 w 794095"/>
                <a:gd name="connsiteY3" fmla="*/ 112022 h 153807"/>
                <a:gd name="connsiteX4" fmla="*/ 784299 w 794095"/>
                <a:gd name="connsiteY4" fmla="*/ 77097 h 153807"/>
                <a:gd name="connsiteX5" fmla="*/ 737468 w 794095"/>
                <a:gd name="connsiteY5" fmla="*/ 35028 h 153807"/>
                <a:gd name="connsiteX6" fmla="*/ 767630 w 794095"/>
                <a:gd name="connsiteY6" fmla="*/ 58841 h 153807"/>
                <a:gd name="connsiteX7" fmla="*/ 706512 w 794095"/>
                <a:gd name="connsiteY7" fmla="*/ 21536 h 153807"/>
                <a:gd name="connsiteX8" fmla="*/ 617613 w 794095"/>
                <a:gd name="connsiteY8" fmla="*/ 10421 h 153807"/>
                <a:gd name="connsiteX9" fmla="*/ 170730 w 794095"/>
                <a:gd name="connsiteY9" fmla="*/ 11215 h 153807"/>
                <a:gd name="connsiteX10" fmla="*/ 114374 w 794095"/>
                <a:gd name="connsiteY10" fmla="*/ 4072 h 153807"/>
                <a:gd name="connsiteX11" fmla="*/ 62780 w 794095"/>
                <a:gd name="connsiteY11" fmla="*/ 16772 h 153807"/>
                <a:gd name="connsiteX12" fmla="*/ 31824 w 794095"/>
                <a:gd name="connsiteY12" fmla="*/ 46935 h 153807"/>
                <a:gd name="connsiteX13" fmla="*/ 13568 w 794095"/>
                <a:gd name="connsiteY13" fmla="*/ 73128 h 153807"/>
                <a:gd name="connsiteX14" fmla="*/ 9599 w 794095"/>
                <a:gd name="connsiteY14" fmla="*/ 143772 h 153807"/>
                <a:gd name="connsiteX15" fmla="*/ 66749 w 794095"/>
                <a:gd name="connsiteY15" fmla="*/ 153297 h 153807"/>
                <a:gd name="connsiteX0" fmla="*/ 66749 w 794095"/>
                <a:gd name="connsiteY0" fmla="*/ 153297 h 153807"/>
                <a:gd name="connsiteX1" fmla="*/ 673174 w 794095"/>
                <a:gd name="connsiteY1" fmla="*/ 143772 h 153807"/>
                <a:gd name="connsiteX2" fmla="*/ 778716 w 794095"/>
                <a:gd name="connsiteY2" fmla="*/ 135931 h 153807"/>
                <a:gd name="connsiteX3" fmla="*/ 793824 w 794095"/>
                <a:gd name="connsiteY3" fmla="*/ 112022 h 153807"/>
                <a:gd name="connsiteX4" fmla="*/ 784299 w 794095"/>
                <a:gd name="connsiteY4" fmla="*/ 93765 h 153807"/>
                <a:gd name="connsiteX5" fmla="*/ 737468 w 794095"/>
                <a:gd name="connsiteY5" fmla="*/ 35028 h 153807"/>
                <a:gd name="connsiteX6" fmla="*/ 767630 w 794095"/>
                <a:gd name="connsiteY6" fmla="*/ 58841 h 153807"/>
                <a:gd name="connsiteX7" fmla="*/ 706512 w 794095"/>
                <a:gd name="connsiteY7" fmla="*/ 21536 h 153807"/>
                <a:gd name="connsiteX8" fmla="*/ 617613 w 794095"/>
                <a:gd name="connsiteY8" fmla="*/ 10421 h 153807"/>
                <a:gd name="connsiteX9" fmla="*/ 170730 w 794095"/>
                <a:gd name="connsiteY9" fmla="*/ 11215 h 153807"/>
                <a:gd name="connsiteX10" fmla="*/ 114374 w 794095"/>
                <a:gd name="connsiteY10" fmla="*/ 4072 h 153807"/>
                <a:gd name="connsiteX11" fmla="*/ 62780 w 794095"/>
                <a:gd name="connsiteY11" fmla="*/ 16772 h 153807"/>
                <a:gd name="connsiteX12" fmla="*/ 31824 w 794095"/>
                <a:gd name="connsiteY12" fmla="*/ 46935 h 153807"/>
                <a:gd name="connsiteX13" fmla="*/ 13568 w 794095"/>
                <a:gd name="connsiteY13" fmla="*/ 73128 h 153807"/>
                <a:gd name="connsiteX14" fmla="*/ 9599 w 794095"/>
                <a:gd name="connsiteY14" fmla="*/ 143772 h 153807"/>
                <a:gd name="connsiteX15" fmla="*/ 66749 w 794095"/>
                <a:gd name="connsiteY15" fmla="*/ 153297 h 153807"/>
                <a:gd name="connsiteX0" fmla="*/ 66749 w 794095"/>
                <a:gd name="connsiteY0" fmla="*/ 153297 h 153807"/>
                <a:gd name="connsiteX1" fmla="*/ 673174 w 794095"/>
                <a:gd name="connsiteY1" fmla="*/ 143772 h 153807"/>
                <a:gd name="connsiteX2" fmla="*/ 778716 w 794095"/>
                <a:gd name="connsiteY2" fmla="*/ 135931 h 153807"/>
                <a:gd name="connsiteX3" fmla="*/ 793824 w 794095"/>
                <a:gd name="connsiteY3" fmla="*/ 116785 h 153807"/>
                <a:gd name="connsiteX4" fmla="*/ 784299 w 794095"/>
                <a:gd name="connsiteY4" fmla="*/ 93765 h 153807"/>
                <a:gd name="connsiteX5" fmla="*/ 737468 w 794095"/>
                <a:gd name="connsiteY5" fmla="*/ 35028 h 153807"/>
                <a:gd name="connsiteX6" fmla="*/ 767630 w 794095"/>
                <a:gd name="connsiteY6" fmla="*/ 58841 h 153807"/>
                <a:gd name="connsiteX7" fmla="*/ 706512 w 794095"/>
                <a:gd name="connsiteY7" fmla="*/ 21536 h 153807"/>
                <a:gd name="connsiteX8" fmla="*/ 617613 w 794095"/>
                <a:gd name="connsiteY8" fmla="*/ 10421 h 153807"/>
                <a:gd name="connsiteX9" fmla="*/ 170730 w 794095"/>
                <a:gd name="connsiteY9" fmla="*/ 11215 h 153807"/>
                <a:gd name="connsiteX10" fmla="*/ 114374 w 794095"/>
                <a:gd name="connsiteY10" fmla="*/ 4072 h 153807"/>
                <a:gd name="connsiteX11" fmla="*/ 62780 w 794095"/>
                <a:gd name="connsiteY11" fmla="*/ 16772 h 153807"/>
                <a:gd name="connsiteX12" fmla="*/ 31824 w 794095"/>
                <a:gd name="connsiteY12" fmla="*/ 46935 h 153807"/>
                <a:gd name="connsiteX13" fmla="*/ 13568 w 794095"/>
                <a:gd name="connsiteY13" fmla="*/ 73128 h 153807"/>
                <a:gd name="connsiteX14" fmla="*/ 9599 w 794095"/>
                <a:gd name="connsiteY14" fmla="*/ 143772 h 153807"/>
                <a:gd name="connsiteX15" fmla="*/ 66749 w 794095"/>
                <a:gd name="connsiteY15" fmla="*/ 153297 h 153807"/>
                <a:gd name="connsiteX0" fmla="*/ 66749 w 800410"/>
                <a:gd name="connsiteY0" fmla="*/ 153297 h 153807"/>
                <a:gd name="connsiteX1" fmla="*/ 673174 w 800410"/>
                <a:gd name="connsiteY1" fmla="*/ 143772 h 153807"/>
                <a:gd name="connsiteX2" fmla="*/ 778716 w 800410"/>
                <a:gd name="connsiteY2" fmla="*/ 135931 h 153807"/>
                <a:gd name="connsiteX3" fmla="*/ 793824 w 800410"/>
                <a:gd name="connsiteY3" fmla="*/ 116785 h 153807"/>
                <a:gd name="connsiteX4" fmla="*/ 796205 w 800410"/>
                <a:gd name="connsiteY4" fmla="*/ 93765 h 153807"/>
                <a:gd name="connsiteX5" fmla="*/ 737468 w 800410"/>
                <a:gd name="connsiteY5" fmla="*/ 35028 h 153807"/>
                <a:gd name="connsiteX6" fmla="*/ 767630 w 800410"/>
                <a:gd name="connsiteY6" fmla="*/ 58841 h 153807"/>
                <a:gd name="connsiteX7" fmla="*/ 706512 w 800410"/>
                <a:gd name="connsiteY7" fmla="*/ 21536 h 153807"/>
                <a:gd name="connsiteX8" fmla="*/ 617613 w 800410"/>
                <a:gd name="connsiteY8" fmla="*/ 10421 h 153807"/>
                <a:gd name="connsiteX9" fmla="*/ 170730 w 800410"/>
                <a:gd name="connsiteY9" fmla="*/ 11215 h 153807"/>
                <a:gd name="connsiteX10" fmla="*/ 114374 w 800410"/>
                <a:gd name="connsiteY10" fmla="*/ 4072 h 153807"/>
                <a:gd name="connsiteX11" fmla="*/ 62780 w 800410"/>
                <a:gd name="connsiteY11" fmla="*/ 16772 h 153807"/>
                <a:gd name="connsiteX12" fmla="*/ 31824 w 800410"/>
                <a:gd name="connsiteY12" fmla="*/ 46935 h 153807"/>
                <a:gd name="connsiteX13" fmla="*/ 13568 w 800410"/>
                <a:gd name="connsiteY13" fmla="*/ 73128 h 153807"/>
                <a:gd name="connsiteX14" fmla="*/ 9599 w 800410"/>
                <a:gd name="connsiteY14" fmla="*/ 143772 h 153807"/>
                <a:gd name="connsiteX15" fmla="*/ 66749 w 800410"/>
                <a:gd name="connsiteY15" fmla="*/ 153297 h 153807"/>
                <a:gd name="connsiteX0" fmla="*/ 66749 w 800410"/>
                <a:gd name="connsiteY0" fmla="*/ 153297 h 153807"/>
                <a:gd name="connsiteX1" fmla="*/ 673174 w 800410"/>
                <a:gd name="connsiteY1" fmla="*/ 143772 h 153807"/>
                <a:gd name="connsiteX2" fmla="*/ 778716 w 800410"/>
                <a:gd name="connsiteY2" fmla="*/ 135931 h 153807"/>
                <a:gd name="connsiteX3" fmla="*/ 793824 w 800410"/>
                <a:gd name="connsiteY3" fmla="*/ 116785 h 153807"/>
                <a:gd name="connsiteX4" fmla="*/ 796205 w 800410"/>
                <a:gd name="connsiteY4" fmla="*/ 93765 h 153807"/>
                <a:gd name="connsiteX5" fmla="*/ 737468 w 800410"/>
                <a:gd name="connsiteY5" fmla="*/ 35028 h 153807"/>
                <a:gd name="connsiteX6" fmla="*/ 767630 w 800410"/>
                <a:gd name="connsiteY6" fmla="*/ 51697 h 153807"/>
                <a:gd name="connsiteX7" fmla="*/ 706512 w 800410"/>
                <a:gd name="connsiteY7" fmla="*/ 21536 h 153807"/>
                <a:gd name="connsiteX8" fmla="*/ 617613 w 800410"/>
                <a:gd name="connsiteY8" fmla="*/ 10421 h 153807"/>
                <a:gd name="connsiteX9" fmla="*/ 170730 w 800410"/>
                <a:gd name="connsiteY9" fmla="*/ 11215 h 153807"/>
                <a:gd name="connsiteX10" fmla="*/ 114374 w 800410"/>
                <a:gd name="connsiteY10" fmla="*/ 4072 h 153807"/>
                <a:gd name="connsiteX11" fmla="*/ 62780 w 800410"/>
                <a:gd name="connsiteY11" fmla="*/ 16772 h 153807"/>
                <a:gd name="connsiteX12" fmla="*/ 31824 w 800410"/>
                <a:gd name="connsiteY12" fmla="*/ 46935 h 153807"/>
                <a:gd name="connsiteX13" fmla="*/ 13568 w 800410"/>
                <a:gd name="connsiteY13" fmla="*/ 73128 h 153807"/>
                <a:gd name="connsiteX14" fmla="*/ 9599 w 800410"/>
                <a:gd name="connsiteY14" fmla="*/ 143772 h 153807"/>
                <a:gd name="connsiteX15" fmla="*/ 66749 w 800410"/>
                <a:gd name="connsiteY15" fmla="*/ 153297 h 153807"/>
                <a:gd name="connsiteX0" fmla="*/ 66749 w 801278"/>
                <a:gd name="connsiteY0" fmla="*/ 153297 h 153807"/>
                <a:gd name="connsiteX1" fmla="*/ 673174 w 801278"/>
                <a:gd name="connsiteY1" fmla="*/ 143772 h 153807"/>
                <a:gd name="connsiteX2" fmla="*/ 778716 w 801278"/>
                <a:gd name="connsiteY2" fmla="*/ 135931 h 153807"/>
                <a:gd name="connsiteX3" fmla="*/ 796205 w 801278"/>
                <a:gd name="connsiteY3" fmla="*/ 135835 h 153807"/>
                <a:gd name="connsiteX4" fmla="*/ 796205 w 801278"/>
                <a:gd name="connsiteY4" fmla="*/ 93765 h 153807"/>
                <a:gd name="connsiteX5" fmla="*/ 737468 w 801278"/>
                <a:gd name="connsiteY5" fmla="*/ 35028 h 153807"/>
                <a:gd name="connsiteX6" fmla="*/ 767630 w 801278"/>
                <a:gd name="connsiteY6" fmla="*/ 51697 h 153807"/>
                <a:gd name="connsiteX7" fmla="*/ 706512 w 801278"/>
                <a:gd name="connsiteY7" fmla="*/ 21536 h 153807"/>
                <a:gd name="connsiteX8" fmla="*/ 617613 w 801278"/>
                <a:gd name="connsiteY8" fmla="*/ 10421 h 153807"/>
                <a:gd name="connsiteX9" fmla="*/ 170730 w 801278"/>
                <a:gd name="connsiteY9" fmla="*/ 11215 h 153807"/>
                <a:gd name="connsiteX10" fmla="*/ 114374 w 801278"/>
                <a:gd name="connsiteY10" fmla="*/ 4072 h 153807"/>
                <a:gd name="connsiteX11" fmla="*/ 62780 w 801278"/>
                <a:gd name="connsiteY11" fmla="*/ 16772 h 153807"/>
                <a:gd name="connsiteX12" fmla="*/ 31824 w 801278"/>
                <a:gd name="connsiteY12" fmla="*/ 46935 h 153807"/>
                <a:gd name="connsiteX13" fmla="*/ 13568 w 801278"/>
                <a:gd name="connsiteY13" fmla="*/ 73128 h 153807"/>
                <a:gd name="connsiteX14" fmla="*/ 9599 w 801278"/>
                <a:gd name="connsiteY14" fmla="*/ 143772 h 153807"/>
                <a:gd name="connsiteX15" fmla="*/ 66749 w 801278"/>
                <a:gd name="connsiteY15" fmla="*/ 153297 h 153807"/>
                <a:gd name="connsiteX0" fmla="*/ 66749 w 801278"/>
                <a:gd name="connsiteY0" fmla="*/ 153297 h 153807"/>
                <a:gd name="connsiteX1" fmla="*/ 673174 w 801278"/>
                <a:gd name="connsiteY1" fmla="*/ 143772 h 153807"/>
                <a:gd name="connsiteX2" fmla="*/ 778716 w 801278"/>
                <a:gd name="connsiteY2" fmla="*/ 135931 h 153807"/>
                <a:gd name="connsiteX3" fmla="*/ 796205 w 801278"/>
                <a:gd name="connsiteY3" fmla="*/ 135835 h 153807"/>
                <a:gd name="connsiteX4" fmla="*/ 796205 w 801278"/>
                <a:gd name="connsiteY4" fmla="*/ 93765 h 153807"/>
                <a:gd name="connsiteX5" fmla="*/ 737468 w 801278"/>
                <a:gd name="connsiteY5" fmla="*/ 35028 h 153807"/>
                <a:gd name="connsiteX6" fmla="*/ 777155 w 801278"/>
                <a:gd name="connsiteY6" fmla="*/ 54078 h 153807"/>
                <a:gd name="connsiteX7" fmla="*/ 706512 w 801278"/>
                <a:gd name="connsiteY7" fmla="*/ 21536 h 153807"/>
                <a:gd name="connsiteX8" fmla="*/ 617613 w 801278"/>
                <a:gd name="connsiteY8" fmla="*/ 10421 h 153807"/>
                <a:gd name="connsiteX9" fmla="*/ 170730 w 801278"/>
                <a:gd name="connsiteY9" fmla="*/ 11215 h 153807"/>
                <a:gd name="connsiteX10" fmla="*/ 114374 w 801278"/>
                <a:gd name="connsiteY10" fmla="*/ 4072 h 153807"/>
                <a:gd name="connsiteX11" fmla="*/ 62780 w 801278"/>
                <a:gd name="connsiteY11" fmla="*/ 16772 h 153807"/>
                <a:gd name="connsiteX12" fmla="*/ 31824 w 801278"/>
                <a:gd name="connsiteY12" fmla="*/ 46935 h 153807"/>
                <a:gd name="connsiteX13" fmla="*/ 13568 w 801278"/>
                <a:gd name="connsiteY13" fmla="*/ 73128 h 153807"/>
                <a:gd name="connsiteX14" fmla="*/ 9599 w 801278"/>
                <a:gd name="connsiteY14" fmla="*/ 143772 h 153807"/>
                <a:gd name="connsiteX15" fmla="*/ 66749 w 801278"/>
                <a:gd name="connsiteY15" fmla="*/ 153297 h 153807"/>
                <a:gd name="connsiteX0" fmla="*/ 66749 w 801278"/>
                <a:gd name="connsiteY0" fmla="*/ 153297 h 153807"/>
                <a:gd name="connsiteX1" fmla="*/ 673174 w 801278"/>
                <a:gd name="connsiteY1" fmla="*/ 143772 h 153807"/>
                <a:gd name="connsiteX2" fmla="*/ 778716 w 801278"/>
                <a:gd name="connsiteY2" fmla="*/ 135931 h 153807"/>
                <a:gd name="connsiteX3" fmla="*/ 796205 w 801278"/>
                <a:gd name="connsiteY3" fmla="*/ 135835 h 153807"/>
                <a:gd name="connsiteX4" fmla="*/ 796205 w 801278"/>
                <a:gd name="connsiteY4" fmla="*/ 93765 h 153807"/>
                <a:gd name="connsiteX5" fmla="*/ 737468 w 801278"/>
                <a:gd name="connsiteY5" fmla="*/ 35028 h 153807"/>
                <a:gd name="connsiteX6" fmla="*/ 739055 w 801278"/>
                <a:gd name="connsiteY6" fmla="*/ 42171 h 153807"/>
                <a:gd name="connsiteX7" fmla="*/ 706512 w 801278"/>
                <a:gd name="connsiteY7" fmla="*/ 21536 h 153807"/>
                <a:gd name="connsiteX8" fmla="*/ 617613 w 801278"/>
                <a:gd name="connsiteY8" fmla="*/ 10421 h 153807"/>
                <a:gd name="connsiteX9" fmla="*/ 170730 w 801278"/>
                <a:gd name="connsiteY9" fmla="*/ 11215 h 153807"/>
                <a:gd name="connsiteX10" fmla="*/ 114374 w 801278"/>
                <a:gd name="connsiteY10" fmla="*/ 4072 h 153807"/>
                <a:gd name="connsiteX11" fmla="*/ 62780 w 801278"/>
                <a:gd name="connsiteY11" fmla="*/ 16772 h 153807"/>
                <a:gd name="connsiteX12" fmla="*/ 31824 w 801278"/>
                <a:gd name="connsiteY12" fmla="*/ 46935 h 153807"/>
                <a:gd name="connsiteX13" fmla="*/ 13568 w 801278"/>
                <a:gd name="connsiteY13" fmla="*/ 73128 h 153807"/>
                <a:gd name="connsiteX14" fmla="*/ 9599 w 801278"/>
                <a:gd name="connsiteY14" fmla="*/ 143772 h 153807"/>
                <a:gd name="connsiteX15" fmla="*/ 66749 w 801278"/>
                <a:gd name="connsiteY15" fmla="*/ 153297 h 153807"/>
                <a:gd name="connsiteX0" fmla="*/ 66749 w 801278"/>
                <a:gd name="connsiteY0" fmla="*/ 153297 h 153807"/>
                <a:gd name="connsiteX1" fmla="*/ 673174 w 801278"/>
                <a:gd name="connsiteY1" fmla="*/ 143772 h 153807"/>
                <a:gd name="connsiteX2" fmla="*/ 778716 w 801278"/>
                <a:gd name="connsiteY2" fmla="*/ 135931 h 153807"/>
                <a:gd name="connsiteX3" fmla="*/ 796205 w 801278"/>
                <a:gd name="connsiteY3" fmla="*/ 135835 h 153807"/>
                <a:gd name="connsiteX4" fmla="*/ 796205 w 801278"/>
                <a:gd name="connsiteY4" fmla="*/ 93765 h 153807"/>
                <a:gd name="connsiteX5" fmla="*/ 737468 w 801278"/>
                <a:gd name="connsiteY5" fmla="*/ 35028 h 153807"/>
                <a:gd name="connsiteX6" fmla="*/ 758105 w 801278"/>
                <a:gd name="connsiteY6" fmla="*/ 58840 h 153807"/>
                <a:gd name="connsiteX7" fmla="*/ 706512 w 801278"/>
                <a:gd name="connsiteY7" fmla="*/ 21536 h 153807"/>
                <a:gd name="connsiteX8" fmla="*/ 617613 w 801278"/>
                <a:gd name="connsiteY8" fmla="*/ 10421 h 153807"/>
                <a:gd name="connsiteX9" fmla="*/ 170730 w 801278"/>
                <a:gd name="connsiteY9" fmla="*/ 11215 h 153807"/>
                <a:gd name="connsiteX10" fmla="*/ 114374 w 801278"/>
                <a:gd name="connsiteY10" fmla="*/ 4072 h 153807"/>
                <a:gd name="connsiteX11" fmla="*/ 62780 w 801278"/>
                <a:gd name="connsiteY11" fmla="*/ 16772 h 153807"/>
                <a:gd name="connsiteX12" fmla="*/ 31824 w 801278"/>
                <a:gd name="connsiteY12" fmla="*/ 46935 h 153807"/>
                <a:gd name="connsiteX13" fmla="*/ 13568 w 801278"/>
                <a:gd name="connsiteY13" fmla="*/ 73128 h 153807"/>
                <a:gd name="connsiteX14" fmla="*/ 9599 w 801278"/>
                <a:gd name="connsiteY14" fmla="*/ 143772 h 153807"/>
                <a:gd name="connsiteX15" fmla="*/ 66749 w 801278"/>
                <a:gd name="connsiteY15" fmla="*/ 153297 h 153807"/>
                <a:gd name="connsiteX0" fmla="*/ 66749 w 801278"/>
                <a:gd name="connsiteY0" fmla="*/ 153297 h 153807"/>
                <a:gd name="connsiteX1" fmla="*/ 673174 w 801278"/>
                <a:gd name="connsiteY1" fmla="*/ 143772 h 153807"/>
                <a:gd name="connsiteX2" fmla="*/ 778716 w 801278"/>
                <a:gd name="connsiteY2" fmla="*/ 135931 h 153807"/>
                <a:gd name="connsiteX3" fmla="*/ 796205 w 801278"/>
                <a:gd name="connsiteY3" fmla="*/ 135835 h 153807"/>
                <a:gd name="connsiteX4" fmla="*/ 796205 w 801278"/>
                <a:gd name="connsiteY4" fmla="*/ 93765 h 153807"/>
                <a:gd name="connsiteX5" fmla="*/ 737468 w 801278"/>
                <a:gd name="connsiteY5" fmla="*/ 35028 h 153807"/>
                <a:gd name="connsiteX6" fmla="*/ 770011 w 801278"/>
                <a:gd name="connsiteY6" fmla="*/ 51696 h 153807"/>
                <a:gd name="connsiteX7" fmla="*/ 706512 w 801278"/>
                <a:gd name="connsiteY7" fmla="*/ 21536 h 153807"/>
                <a:gd name="connsiteX8" fmla="*/ 617613 w 801278"/>
                <a:gd name="connsiteY8" fmla="*/ 10421 h 153807"/>
                <a:gd name="connsiteX9" fmla="*/ 170730 w 801278"/>
                <a:gd name="connsiteY9" fmla="*/ 11215 h 153807"/>
                <a:gd name="connsiteX10" fmla="*/ 114374 w 801278"/>
                <a:gd name="connsiteY10" fmla="*/ 4072 h 153807"/>
                <a:gd name="connsiteX11" fmla="*/ 62780 w 801278"/>
                <a:gd name="connsiteY11" fmla="*/ 16772 h 153807"/>
                <a:gd name="connsiteX12" fmla="*/ 31824 w 801278"/>
                <a:gd name="connsiteY12" fmla="*/ 46935 h 153807"/>
                <a:gd name="connsiteX13" fmla="*/ 13568 w 801278"/>
                <a:gd name="connsiteY13" fmla="*/ 73128 h 153807"/>
                <a:gd name="connsiteX14" fmla="*/ 9599 w 801278"/>
                <a:gd name="connsiteY14" fmla="*/ 143772 h 153807"/>
                <a:gd name="connsiteX15" fmla="*/ 66749 w 801278"/>
                <a:gd name="connsiteY15" fmla="*/ 153297 h 153807"/>
                <a:gd name="connsiteX0" fmla="*/ 66749 w 799675"/>
                <a:gd name="connsiteY0" fmla="*/ 153297 h 153807"/>
                <a:gd name="connsiteX1" fmla="*/ 673174 w 799675"/>
                <a:gd name="connsiteY1" fmla="*/ 143772 h 153807"/>
                <a:gd name="connsiteX2" fmla="*/ 778716 w 799675"/>
                <a:gd name="connsiteY2" fmla="*/ 135931 h 153807"/>
                <a:gd name="connsiteX3" fmla="*/ 796205 w 799675"/>
                <a:gd name="connsiteY3" fmla="*/ 135835 h 153807"/>
                <a:gd name="connsiteX4" fmla="*/ 793824 w 799675"/>
                <a:gd name="connsiteY4" fmla="*/ 81859 h 153807"/>
                <a:gd name="connsiteX5" fmla="*/ 737468 w 799675"/>
                <a:gd name="connsiteY5" fmla="*/ 35028 h 153807"/>
                <a:gd name="connsiteX6" fmla="*/ 770011 w 799675"/>
                <a:gd name="connsiteY6" fmla="*/ 51696 h 153807"/>
                <a:gd name="connsiteX7" fmla="*/ 706512 w 799675"/>
                <a:gd name="connsiteY7" fmla="*/ 21536 h 153807"/>
                <a:gd name="connsiteX8" fmla="*/ 617613 w 799675"/>
                <a:gd name="connsiteY8" fmla="*/ 10421 h 153807"/>
                <a:gd name="connsiteX9" fmla="*/ 170730 w 799675"/>
                <a:gd name="connsiteY9" fmla="*/ 11215 h 153807"/>
                <a:gd name="connsiteX10" fmla="*/ 114374 w 799675"/>
                <a:gd name="connsiteY10" fmla="*/ 4072 h 153807"/>
                <a:gd name="connsiteX11" fmla="*/ 62780 w 799675"/>
                <a:gd name="connsiteY11" fmla="*/ 16772 h 153807"/>
                <a:gd name="connsiteX12" fmla="*/ 31824 w 799675"/>
                <a:gd name="connsiteY12" fmla="*/ 46935 h 153807"/>
                <a:gd name="connsiteX13" fmla="*/ 13568 w 799675"/>
                <a:gd name="connsiteY13" fmla="*/ 73128 h 153807"/>
                <a:gd name="connsiteX14" fmla="*/ 9599 w 799675"/>
                <a:gd name="connsiteY14" fmla="*/ 143772 h 153807"/>
                <a:gd name="connsiteX15" fmla="*/ 66749 w 799675"/>
                <a:gd name="connsiteY15" fmla="*/ 153297 h 153807"/>
                <a:gd name="connsiteX0" fmla="*/ 66749 w 799675"/>
                <a:gd name="connsiteY0" fmla="*/ 153297 h 153807"/>
                <a:gd name="connsiteX1" fmla="*/ 673174 w 799675"/>
                <a:gd name="connsiteY1" fmla="*/ 143772 h 153807"/>
                <a:gd name="connsiteX2" fmla="*/ 778716 w 799675"/>
                <a:gd name="connsiteY2" fmla="*/ 135931 h 153807"/>
                <a:gd name="connsiteX3" fmla="*/ 796205 w 799675"/>
                <a:gd name="connsiteY3" fmla="*/ 135835 h 153807"/>
                <a:gd name="connsiteX4" fmla="*/ 793824 w 799675"/>
                <a:gd name="connsiteY4" fmla="*/ 81859 h 153807"/>
                <a:gd name="connsiteX5" fmla="*/ 737468 w 799675"/>
                <a:gd name="connsiteY5" fmla="*/ 35028 h 153807"/>
                <a:gd name="connsiteX6" fmla="*/ 770011 w 799675"/>
                <a:gd name="connsiteY6" fmla="*/ 46934 h 153807"/>
                <a:gd name="connsiteX7" fmla="*/ 706512 w 799675"/>
                <a:gd name="connsiteY7" fmla="*/ 21536 h 153807"/>
                <a:gd name="connsiteX8" fmla="*/ 617613 w 799675"/>
                <a:gd name="connsiteY8" fmla="*/ 10421 h 153807"/>
                <a:gd name="connsiteX9" fmla="*/ 170730 w 799675"/>
                <a:gd name="connsiteY9" fmla="*/ 11215 h 153807"/>
                <a:gd name="connsiteX10" fmla="*/ 114374 w 799675"/>
                <a:gd name="connsiteY10" fmla="*/ 4072 h 153807"/>
                <a:gd name="connsiteX11" fmla="*/ 62780 w 799675"/>
                <a:gd name="connsiteY11" fmla="*/ 16772 h 153807"/>
                <a:gd name="connsiteX12" fmla="*/ 31824 w 799675"/>
                <a:gd name="connsiteY12" fmla="*/ 46935 h 153807"/>
                <a:gd name="connsiteX13" fmla="*/ 13568 w 799675"/>
                <a:gd name="connsiteY13" fmla="*/ 73128 h 153807"/>
                <a:gd name="connsiteX14" fmla="*/ 9599 w 799675"/>
                <a:gd name="connsiteY14" fmla="*/ 143772 h 153807"/>
                <a:gd name="connsiteX15" fmla="*/ 66749 w 799675"/>
                <a:gd name="connsiteY15" fmla="*/ 153297 h 153807"/>
                <a:gd name="connsiteX0" fmla="*/ 66749 w 799675"/>
                <a:gd name="connsiteY0" fmla="*/ 153297 h 153807"/>
                <a:gd name="connsiteX1" fmla="*/ 673174 w 799675"/>
                <a:gd name="connsiteY1" fmla="*/ 143772 h 153807"/>
                <a:gd name="connsiteX2" fmla="*/ 778716 w 799675"/>
                <a:gd name="connsiteY2" fmla="*/ 135931 h 153807"/>
                <a:gd name="connsiteX3" fmla="*/ 796205 w 799675"/>
                <a:gd name="connsiteY3" fmla="*/ 135835 h 153807"/>
                <a:gd name="connsiteX4" fmla="*/ 793824 w 799675"/>
                <a:gd name="connsiteY4" fmla="*/ 81859 h 153807"/>
                <a:gd name="connsiteX5" fmla="*/ 737468 w 799675"/>
                <a:gd name="connsiteY5" fmla="*/ 27884 h 153807"/>
                <a:gd name="connsiteX6" fmla="*/ 770011 w 799675"/>
                <a:gd name="connsiteY6" fmla="*/ 46934 h 153807"/>
                <a:gd name="connsiteX7" fmla="*/ 706512 w 799675"/>
                <a:gd name="connsiteY7" fmla="*/ 21536 h 153807"/>
                <a:gd name="connsiteX8" fmla="*/ 617613 w 799675"/>
                <a:gd name="connsiteY8" fmla="*/ 10421 h 153807"/>
                <a:gd name="connsiteX9" fmla="*/ 170730 w 799675"/>
                <a:gd name="connsiteY9" fmla="*/ 11215 h 153807"/>
                <a:gd name="connsiteX10" fmla="*/ 114374 w 799675"/>
                <a:gd name="connsiteY10" fmla="*/ 4072 h 153807"/>
                <a:gd name="connsiteX11" fmla="*/ 62780 w 799675"/>
                <a:gd name="connsiteY11" fmla="*/ 16772 h 153807"/>
                <a:gd name="connsiteX12" fmla="*/ 31824 w 799675"/>
                <a:gd name="connsiteY12" fmla="*/ 46935 h 153807"/>
                <a:gd name="connsiteX13" fmla="*/ 13568 w 799675"/>
                <a:gd name="connsiteY13" fmla="*/ 73128 h 153807"/>
                <a:gd name="connsiteX14" fmla="*/ 9599 w 799675"/>
                <a:gd name="connsiteY14" fmla="*/ 143772 h 153807"/>
                <a:gd name="connsiteX15" fmla="*/ 66749 w 799675"/>
                <a:gd name="connsiteY15" fmla="*/ 153297 h 153807"/>
                <a:gd name="connsiteX0" fmla="*/ 66749 w 799675"/>
                <a:gd name="connsiteY0" fmla="*/ 153297 h 153807"/>
                <a:gd name="connsiteX1" fmla="*/ 673174 w 799675"/>
                <a:gd name="connsiteY1" fmla="*/ 143772 h 153807"/>
                <a:gd name="connsiteX2" fmla="*/ 778716 w 799675"/>
                <a:gd name="connsiteY2" fmla="*/ 135931 h 153807"/>
                <a:gd name="connsiteX3" fmla="*/ 796205 w 799675"/>
                <a:gd name="connsiteY3" fmla="*/ 135835 h 153807"/>
                <a:gd name="connsiteX4" fmla="*/ 793824 w 799675"/>
                <a:gd name="connsiteY4" fmla="*/ 81859 h 153807"/>
                <a:gd name="connsiteX5" fmla="*/ 737468 w 799675"/>
                <a:gd name="connsiteY5" fmla="*/ 27884 h 153807"/>
                <a:gd name="connsiteX6" fmla="*/ 770011 w 799675"/>
                <a:gd name="connsiteY6" fmla="*/ 46934 h 153807"/>
                <a:gd name="connsiteX7" fmla="*/ 706512 w 799675"/>
                <a:gd name="connsiteY7" fmla="*/ 12011 h 153807"/>
                <a:gd name="connsiteX8" fmla="*/ 617613 w 799675"/>
                <a:gd name="connsiteY8" fmla="*/ 10421 h 153807"/>
                <a:gd name="connsiteX9" fmla="*/ 170730 w 799675"/>
                <a:gd name="connsiteY9" fmla="*/ 11215 h 153807"/>
                <a:gd name="connsiteX10" fmla="*/ 114374 w 799675"/>
                <a:gd name="connsiteY10" fmla="*/ 4072 h 153807"/>
                <a:gd name="connsiteX11" fmla="*/ 62780 w 799675"/>
                <a:gd name="connsiteY11" fmla="*/ 16772 h 153807"/>
                <a:gd name="connsiteX12" fmla="*/ 31824 w 799675"/>
                <a:gd name="connsiteY12" fmla="*/ 46935 h 153807"/>
                <a:gd name="connsiteX13" fmla="*/ 13568 w 799675"/>
                <a:gd name="connsiteY13" fmla="*/ 73128 h 153807"/>
                <a:gd name="connsiteX14" fmla="*/ 9599 w 799675"/>
                <a:gd name="connsiteY14" fmla="*/ 143772 h 153807"/>
                <a:gd name="connsiteX15" fmla="*/ 66749 w 799675"/>
                <a:gd name="connsiteY15" fmla="*/ 153297 h 153807"/>
                <a:gd name="connsiteX0" fmla="*/ 66749 w 799810"/>
                <a:gd name="connsiteY0" fmla="*/ 153297 h 153807"/>
                <a:gd name="connsiteX1" fmla="*/ 673174 w 799810"/>
                <a:gd name="connsiteY1" fmla="*/ 143772 h 153807"/>
                <a:gd name="connsiteX2" fmla="*/ 776335 w 799810"/>
                <a:gd name="connsiteY2" fmla="*/ 143075 h 153807"/>
                <a:gd name="connsiteX3" fmla="*/ 796205 w 799810"/>
                <a:gd name="connsiteY3" fmla="*/ 135835 h 153807"/>
                <a:gd name="connsiteX4" fmla="*/ 793824 w 799810"/>
                <a:gd name="connsiteY4" fmla="*/ 81859 h 153807"/>
                <a:gd name="connsiteX5" fmla="*/ 737468 w 799810"/>
                <a:gd name="connsiteY5" fmla="*/ 27884 h 153807"/>
                <a:gd name="connsiteX6" fmla="*/ 770011 w 799810"/>
                <a:gd name="connsiteY6" fmla="*/ 46934 h 153807"/>
                <a:gd name="connsiteX7" fmla="*/ 706512 w 799810"/>
                <a:gd name="connsiteY7" fmla="*/ 12011 h 153807"/>
                <a:gd name="connsiteX8" fmla="*/ 617613 w 799810"/>
                <a:gd name="connsiteY8" fmla="*/ 10421 h 153807"/>
                <a:gd name="connsiteX9" fmla="*/ 170730 w 799810"/>
                <a:gd name="connsiteY9" fmla="*/ 11215 h 153807"/>
                <a:gd name="connsiteX10" fmla="*/ 114374 w 799810"/>
                <a:gd name="connsiteY10" fmla="*/ 4072 h 153807"/>
                <a:gd name="connsiteX11" fmla="*/ 62780 w 799810"/>
                <a:gd name="connsiteY11" fmla="*/ 16772 h 153807"/>
                <a:gd name="connsiteX12" fmla="*/ 31824 w 799810"/>
                <a:gd name="connsiteY12" fmla="*/ 46935 h 153807"/>
                <a:gd name="connsiteX13" fmla="*/ 13568 w 799810"/>
                <a:gd name="connsiteY13" fmla="*/ 73128 h 153807"/>
                <a:gd name="connsiteX14" fmla="*/ 9599 w 799810"/>
                <a:gd name="connsiteY14" fmla="*/ 143772 h 153807"/>
                <a:gd name="connsiteX15" fmla="*/ 66749 w 799810"/>
                <a:gd name="connsiteY15" fmla="*/ 153297 h 153807"/>
                <a:gd name="connsiteX0" fmla="*/ 65467 w 798528"/>
                <a:gd name="connsiteY0" fmla="*/ 153297 h 157869"/>
                <a:gd name="connsiteX1" fmla="*/ 671892 w 798528"/>
                <a:gd name="connsiteY1" fmla="*/ 143772 h 157869"/>
                <a:gd name="connsiteX2" fmla="*/ 775053 w 798528"/>
                <a:gd name="connsiteY2" fmla="*/ 143075 h 157869"/>
                <a:gd name="connsiteX3" fmla="*/ 794923 w 798528"/>
                <a:gd name="connsiteY3" fmla="*/ 135835 h 157869"/>
                <a:gd name="connsiteX4" fmla="*/ 792542 w 798528"/>
                <a:gd name="connsiteY4" fmla="*/ 81859 h 157869"/>
                <a:gd name="connsiteX5" fmla="*/ 736186 w 798528"/>
                <a:gd name="connsiteY5" fmla="*/ 27884 h 157869"/>
                <a:gd name="connsiteX6" fmla="*/ 768729 w 798528"/>
                <a:gd name="connsiteY6" fmla="*/ 46934 h 157869"/>
                <a:gd name="connsiteX7" fmla="*/ 705230 w 798528"/>
                <a:gd name="connsiteY7" fmla="*/ 12011 h 157869"/>
                <a:gd name="connsiteX8" fmla="*/ 616331 w 798528"/>
                <a:gd name="connsiteY8" fmla="*/ 10421 h 157869"/>
                <a:gd name="connsiteX9" fmla="*/ 169448 w 798528"/>
                <a:gd name="connsiteY9" fmla="*/ 11215 h 157869"/>
                <a:gd name="connsiteX10" fmla="*/ 113092 w 798528"/>
                <a:gd name="connsiteY10" fmla="*/ 4072 h 157869"/>
                <a:gd name="connsiteX11" fmla="*/ 61498 w 798528"/>
                <a:gd name="connsiteY11" fmla="*/ 16772 h 157869"/>
                <a:gd name="connsiteX12" fmla="*/ 30542 w 798528"/>
                <a:gd name="connsiteY12" fmla="*/ 46935 h 157869"/>
                <a:gd name="connsiteX13" fmla="*/ 12286 w 798528"/>
                <a:gd name="connsiteY13" fmla="*/ 73128 h 157869"/>
                <a:gd name="connsiteX14" fmla="*/ 10698 w 798528"/>
                <a:gd name="connsiteY14" fmla="*/ 150916 h 157869"/>
                <a:gd name="connsiteX15" fmla="*/ 65467 w 798528"/>
                <a:gd name="connsiteY15" fmla="*/ 153297 h 157869"/>
                <a:gd name="connsiteX0" fmla="*/ 66748 w 799809"/>
                <a:gd name="connsiteY0" fmla="*/ 153297 h 157869"/>
                <a:gd name="connsiteX1" fmla="*/ 673173 w 799809"/>
                <a:gd name="connsiteY1" fmla="*/ 143772 h 157869"/>
                <a:gd name="connsiteX2" fmla="*/ 776334 w 799809"/>
                <a:gd name="connsiteY2" fmla="*/ 143075 h 157869"/>
                <a:gd name="connsiteX3" fmla="*/ 796204 w 799809"/>
                <a:gd name="connsiteY3" fmla="*/ 135835 h 157869"/>
                <a:gd name="connsiteX4" fmla="*/ 793823 w 799809"/>
                <a:gd name="connsiteY4" fmla="*/ 81859 h 157869"/>
                <a:gd name="connsiteX5" fmla="*/ 737467 w 799809"/>
                <a:gd name="connsiteY5" fmla="*/ 27884 h 157869"/>
                <a:gd name="connsiteX6" fmla="*/ 770010 w 799809"/>
                <a:gd name="connsiteY6" fmla="*/ 46934 h 157869"/>
                <a:gd name="connsiteX7" fmla="*/ 706511 w 799809"/>
                <a:gd name="connsiteY7" fmla="*/ 12011 h 157869"/>
                <a:gd name="connsiteX8" fmla="*/ 617612 w 799809"/>
                <a:gd name="connsiteY8" fmla="*/ 10421 h 157869"/>
                <a:gd name="connsiteX9" fmla="*/ 170729 w 799809"/>
                <a:gd name="connsiteY9" fmla="*/ 11215 h 157869"/>
                <a:gd name="connsiteX10" fmla="*/ 114373 w 799809"/>
                <a:gd name="connsiteY10" fmla="*/ 4072 h 157869"/>
                <a:gd name="connsiteX11" fmla="*/ 62779 w 799809"/>
                <a:gd name="connsiteY11" fmla="*/ 16772 h 157869"/>
                <a:gd name="connsiteX12" fmla="*/ 31823 w 799809"/>
                <a:gd name="connsiteY12" fmla="*/ 46935 h 157869"/>
                <a:gd name="connsiteX13" fmla="*/ 13567 w 799809"/>
                <a:gd name="connsiteY13" fmla="*/ 73128 h 157869"/>
                <a:gd name="connsiteX14" fmla="*/ 9598 w 799809"/>
                <a:gd name="connsiteY14" fmla="*/ 150916 h 157869"/>
                <a:gd name="connsiteX15" fmla="*/ 66748 w 799809"/>
                <a:gd name="connsiteY15" fmla="*/ 153297 h 157869"/>
                <a:gd name="connsiteX0" fmla="*/ 69406 w 802467"/>
                <a:gd name="connsiteY0" fmla="*/ 153297 h 162043"/>
                <a:gd name="connsiteX1" fmla="*/ 675831 w 802467"/>
                <a:gd name="connsiteY1" fmla="*/ 143772 h 162043"/>
                <a:gd name="connsiteX2" fmla="*/ 778992 w 802467"/>
                <a:gd name="connsiteY2" fmla="*/ 143075 h 162043"/>
                <a:gd name="connsiteX3" fmla="*/ 798862 w 802467"/>
                <a:gd name="connsiteY3" fmla="*/ 135835 h 162043"/>
                <a:gd name="connsiteX4" fmla="*/ 796481 w 802467"/>
                <a:gd name="connsiteY4" fmla="*/ 81859 h 162043"/>
                <a:gd name="connsiteX5" fmla="*/ 740125 w 802467"/>
                <a:gd name="connsiteY5" fmla="*/ 27884 h 162043"/>
                <a:gd name="connsiteX6" fmla="*/ 772668 w 802467"/>
                <a:gd name="connsiteY6" fmla="*/ 46934 h 162043"/>
                <a:gd name="connsiteX7" fmla="*/ 709169 w 802467"/>
                <a:gd name="connsiteY7" fmla="*/ 12011 h 162043"/>
                <a:gd name="connsiteX8" fmla="*/ 620270 w 802467"/>
                <a:gd name="connsiteY8" fmla="*/ 10421 h 162043"/>
                <a:gd name="connsiteX9" fmla="*/ 173387 w 802467"/>
                <a:gd name="connsiteY9" fmla="*/ 11215 h 162043"/>
                <a:gd name="connsiteX10" fmla="*/ 117031 w 802467"/>
                <a:gd name="connsiteY10" fmla="*/ 4072 h 162043"/>
                <a:gd name="connsiteX11" fmla="*/ 65437 w 802467"/>
                <a:gd name="connsiteY11" fmla="*/ 16772 h 162043"/>
                <a:gd name="connsiteX12" fmla="*/ 34481 w 802467"/>
                <a:gd name="connsiteY12" fmla="*/ 46935 h 162043"/>
                <a:gd name="connsiteX13" fmla="*/ 16225 w 802467"/>
                <a:gd name="connsiteY13" fmla="*/ 73128 h 162043"/>
                <a:gd name="connsiteX14" fmla="*/ 12256 w 802467"/>
                <a:gd name="connsiteY14" fmla="*/ 150916 h 162043"/>
                <a:gd name="connsiteX15" fmla="*/ 69406 w 802467"/>
                <a:gd name="connsiteY15" fmla="*/ 153297 h 162043"/>
                <a:gd name="connsiteX0" fmla="*/ 71937 w 804998"/>
                <a:gd name="connsiteY0" fmla="*/ 153297 h 153646"/>
                <a:gd name="connsiteX1" fmla="*/ 678362 w 804998"/>
                <a:gd name="connsiteY1" fmla="*/ 143772 h 153646"/>
                <a:gd name="connsiteX2" fmla="*/ 781523 w 804998"/>
                <a:gd name="connsiteY2" fmla="*/ 143075 h 153646"/>
                <a:gd name="connsiteX3" fmla="*/ 801393 w 804998"/>
                <a:gd name="connsiteY3" fmla="*/ 135835 h 153646"/>
                <a:gd name="connsiteX4" fmla="*/ 799012 w 804998"/>
                <a:gd name="connsiteY4" fmla="*/ 81859 h 153646"/>
                <a:gd name="connsiteX5" fmla="*/ 742656 w 804998"/>
                <a:gd name="connsiteY5" fmla="*/ 27884 h 153646"/>
                <a:gd name="connsiteX6" fmla="*/ 775199 w 804998"/>
                <a:gd name="connsiteY6" fmla="*/ 46934 h 153646"/>
                <a:gd name="connsiteX7" fmla="*/ 711700 w 804998"/>
                <a:gd name="connsiteY7" fmla="*/ 12011 h 153646"/>
                <a:gd name="connsiteX8" fmla="*/ 622801 w 804998"/>
                <a:gd name="connsiteY8" fmla="*/ 10421 h 153646"/>
                <a:gd name="connsiteX9" fmla="*/ 175918 w 804998"/>
                <a:gd name="connsiteY9" fmla="*/ 11215 h 153646"/>
                <a:gd name="connsiteX10" fmla="*/ 119562 w 804998"/>
                <a:gd name="connsiteY10" fmla="*/ 4072 h 153646"/>
                <a:gd name="connsiteX11" fmla="*/ 67968 w 804998"/>
                <a:gd name="connsiteY11" fmla="*/ 16772 h 153646"/>
                <a:gd name="connsiteX12" fmla="*/ 37012 w 804998"/>
                <a:gd name="connsiteY12" fmla="*/ 46935 h 153646"/>
                <a:gd name="connsiteX13" fmla="*/ 18756 w 804998"/>
                <a:gd name="connsiteY13" fmla="*/ 73128 h 153646"/>
                <a:gd name="connsiteX14" fmla="*/ 14787 w 804998"/>
                <a:gd name="connsiteY14" fmla="*/ 150916 h 153646"/>
                <a:gd name="connsiteX15" fmla="*/ 71937 w 804998"/>
                <a:gd name="connsiteY15" fmla="*/ 153297 h 153646"/>
                <a:gd name="connsiteX0" fmla="*/ 61273 w 794334"/>
                <a:gd name="connsiteY0" fmla="*/ 153297 h 154438"/>
                <a:gd name="connsiteX1" fmla="*/ 667698 w 794334"/>
                <a:gd name="connsiteY1" fmla="*/ 143772 h 154438"/>
                <a:gd name="connsiteX2" fmla="*/ 770859 w 794334"/>
                <a:gd name="connsiteY2" fmla="*/ 143075 h 154438"/>
                <a:gd name="connsiteX3" fmla="*/ 790729 w 794334"/>
                <a:gd name="connsiteY3" fmla="*/ 135835 h 154438"/>
                <a:gd name="connsiteX4" fmla="*/ 788348 w 794334"/>
                <a:gd name="connsiteY4" fmla="*/ 81859 h 154438"/>
                <a:gd name="connsiteX5" fmla="*/ 731992 w 794334"/>
                <a:gd name="connsiteY5" fmla="*/ 27884 h 154438"/>
                <a:gd name="connsiteX6" fmla="*/ 764535 w 794334"/>
                <a:gd name="connsiteY6" fmla="*/ 46934 h 154438"/>
                <a:gd name="connsiteX7" fmla="*/ 701036 w 794334"/>
                <a:gd name="connsiteY7" fmla="*/ 12011 h 154438"/>
                <a:gd name="connsiteX8" fmla="*/ 612137 w 794334"/>
                <a:gd name="connsiteY8" fmla="*/ 10421 h 154438"/>
                <a:gd name="connsiteX9" fmla="*/ 165254 w 794334"/>
                <a:gd name="connsiteY9" fmla="*/ 11215 h 154438"/>
                <a:gd name="connsiteX10" fmla="*/ 108898 w 794334"/>
                <a:gd name="connsiteY10" fmla="*/ 4072 h 154438"/>
                <a:gd name="connsiteX11" fmla="*/ 57304 w 794334"/>
                <a:gd name="connsiteY11" fmla="*/ 16772 h 154438"/>
                <a:gd name="connsiteX12" fmla="*/ 26348 w 794334"/>
                <a:gd name="connsiteY12" fmla="*/ 46935 h 154438"/>
                <a:gd name="connsiteX13" fmla="*/ 8092 w 794334"/>
                <a:gd name="connsiteY13" fmla="*/ 73128 h 154438"/>
                <a:gd name="connsiteX14" fmla="*/ 20792 w 794334"/>
                <a:gd name="connsiteY14" fmla="*/ 153297 h 154438"/>
                <a:gd name="connsiteX15" fmla="*/ 61273 w 794334"/>
                <a:gd name="connsiteY15" fmla="*/ 153297 h 154438"/>
                <a:gd name="connsiteX0" fmla="*/ 61273 w 795967"/>
                <a:gd name="connsiteY0" fmla="*/ 153297 h 154438"/>
                <a:gd name="connsiteX1" fmla="*/ 667698 w 795967"/>
                <a:gd name="connsiteY1" fmla="*/ 143772 h 154438"/>
                <a:gd name="connsiteX2" fmla="*/ 744665 w 795967"/>
                <a:gd name="connsiteY2" fmla="*/ 143075 h 154438"/>
                <a:gd name="connsiteX3" fmla="*/ 790729 w 795967"/>
                <a:gd name="connsiteY3" fmla="*/ 135835 h 154438"/>
                <a:gd name="connsiteX4" fmla="*/ 788348 w 795967"/>
                <a:gd name="connsiteY4" fmla="*/ 81859 h 154438"/>
                <a:gd name="connsiteX5" fmla="*/ 731992 w 795967"/>
                <a:gd name="connsiteY5" fmla="*/ 27884 h 154438"/>
                <a:gd name="connsiteX6" fmla="*/ 764535 w 795967"/>
                <a:gd name="connsiteY6" fmla="*/ 46934 h 154438"/>
                <a:gd name="connsiteX7" fmla="*/ 701036 w 795967"/>
                <a:gd name="connsiteY7" fmla="*/ 12011 h 154438"/>
                <a:gd name="connsiteX8" fmla="*/ 612137 w 795967"/>
                <a:gd name="connsiteY8" fmla="*/ 10421 h 154438"/>
                <a:gd name="connsiteX9" fmla="*/ 165254 w 795967"/>
                <a:gd name="connsiteY9" fmla="*/ 11215 h 154438"/>
                <a:gd name="connsiteX10" fmla="*/ 108898 w 795967"/>
                <a:gd name="connsiteY10" fmla="*/ 4072 h 154438"/>
                <a:gd name="connsiteX11" fmla="*/ 57304 w 795967"/>
                <a:gd name="connsiteY11" fmla="*/ 16772 h 154438"/>
                <a:gd name="connsiteX12" fmla="*/ 26348 w 795967"/>
                <a:gd name="connsiteY12" fmla="*/ 46935 h 154438"/>
                <a:gd name="connsiteX13" fmla="*/ 8092 w 795967"/>
                <a:gd name="connsiteY13" fmla="*/ 73128 h 154438"/>
                <a:gd name="connsiteX14" fmla="*/ 20792 w 795967"/>
                <a:gd name="connsiteY14" fmla="*/ 153297 h 154438"/>
                <a:gd name="connsiteX15" fmla="*/ 61273 w 795967"/>
                <a:gd name="connsiteY15" fmla="*/ 153297 h 154438"/>
                <a:gd name="connsiteX0" fmla="*/ 61273 w 795967"/>
                <a:gd name="connsiteY0" fmla="*/ 153297 h 154438"/>
                <a:gd name="connsiteX1" fmla="*/ 667698 w 795967"/>
                <a:gd name="connsiteY1" fmla="*/ 143772 h 154438"/>
                <a:gd name="connsiteX2" fmla="*/ 744665 w 795967"/>
                <a:gd name="connsiteY2" fmla="*/ 143075 h 154438"/>
                <a:gd name="connsiteX3" fmla="*/ 790729 w 795967"/>
                <a:gd name="connsiteY3" fmla="*/ 123929 h 154438"/>
                <a:gd name="connsiteX4" fmla="*/ 788348 w 795967"/>
                <a:gd name="connsiteY4" fmla="*/ 81859 h 154438"/>
                <a:gd name="connsiteX5" fmla="*/ 731992 w 795967"/>
                <a:gd name="connsiteY5" fmla="*/ 27884 h 154438"/>
                <a:gd name="connsiteX6" fmla="*/ 764535 w 795967"/>
                <a:gd name="connsiteY6" fmla="*/ 46934 h 154438"/>
                <a:gd name="connsiteX7" fmla="*/ 701036 w 795967"/>
                <a:gd name="connsiteY7" fmla="*/ 12011 h 154438"/>
                <a:gd name="connsiteX8" fmla="*/ 612137 w 795967"/>
                <a:gd name="connsiteY8" fmla="*/ 10421 h 154438"/>
                <a:gd name="connsiteX9" fmla="*/ 165254 w 795967"/>
                <a:gd name="connsiteY9" fmla="*/ 11215 h 154438"/>
                <a:gd name="connsiteX10" fmla="*/ 108898 w 795967"/>
                <a:gd name="connsiteY10" fmla="*/ 4072 h 154438"/>
                <a:gd name="connsiteX11" fmla="*/ 57304 w 795967"/>
                <a:gd name="connsiteY11" fmla="*/ 16772 h 154438"/>
                <a:gd name="connsiteX12" fmla="*/ 26348 w 795967"/>
                <a:gd name="connsiteY12" fmla="*/ 46935 h 154438"/>
                <a:gd name="connsiteX13" fmla="*/ 8092 w 795967"/>
                <a:gd name="connsiteY13" fmla="*/ 73128 h 154438"/>
                <a:gd name="connsiteX14" fmla="*/ 20792 w 795967"/>
                <a:gd name="connsiteY14" fmla="*/ 153297 h 154438"/>
                <a:gd name="connsiteX15" fmla="*/ 61273 w 795967"/>
                <a:gd name="connsiteY15" fmla="*/ 153297 h 154438"/>
                <a:gd name="connsiteX0" fmla="*/ 61273 w 792825"/>
                <a:gd name="connsiteY0" fmla="*/ 153297 h 154438"/>
                <a:gd name="connsiteX1" fmla="*/ 667698 w 792825"/>
                <a:gd name="connsiteY1" fmla="*/ 143772 h 154438"/>
                <a:gd name="connsiteX2" fmla="*/ 744665 w 792825"/>
                <a:gd name="connsiteY2" fmla="*/ 143075 h 154438"/>
                <a:gd name="connsiteX3" fmla="*/ 790729 w 792825"/>
                <a:gd name="connsiteY3" fmla="*/ 123929 h 154438"/>
                <a:gd name="connsiteX4" fmla="*/ 788348 w 792825"/>
                <a:gd name="connsiteY4" fmla="*/ 81859 h 154438"/>
                <a:gd name="connsiteX5" fmla="*/ 731992 w 792825"/>
                <a:gd name="connsiteY5" fmla="*/ 27884 h 154438"/>
                <a:gd name="connsiteX6" fmla="*/ 764535 w 792825"/>
                <a:gd name="connsiteY6" fmla="*/ 46934 h 154438"/>
                <a:gd name="connsiteX7" fmla="*/ 701036 w 792825"/>
                <a:gd name="connsiteY7" fmla="*/ 12011 h 154438"/>
                <a:gd name="connsiteX8" fmla="*/ 612137 w 792825"/>
                <a:gd name="connsiteY8" fmla="*/ 10421 h 154438"/>
                <a:gd name="connsiteX9" fmla="*/ 165254 w 792825"/>
                <a:gd name="connsiteY9" fmla="*/ 11215 h 154438"/>
                <a:gd name="connsiteX10" fmla="*/ 108898 w 792825"/>
                <a:gd name="connsiteY10" fmla="*/ 4072 h 154438"/>
                <a:gd name="connsiteX11" fmla="*/ 57304 w 792825"/>
                <a:gd name="connsiteY11" fmla="*/ 16772 h 154438"/>
                <a:gd name="connsiteX12" fmla="*/ 26348 w 792825"/>
                <a:gd name="connsiteY12" fmla="*/ 46935 h 154438"/>
                <a:gd name="connsiteX13" fmla="*/ 8092 w 792825"/>
                <a:gd name="connsiteY13" fmla="*/ 73128 h 154438"/>
                <a:gd name="connsiteX14" fmla="*/ 20792 w 792825"/>
                <a:gd name="connsiteY14" fmla="*/ 153297 h 154438"/>
                <a:gd name="connsiteX15" fmla="*/ 61273 w 792825"/>
                <a:gd name="connsiteY15" fmla="*/ 153297 h 154438"/>
                <a:gd name="connsiteX0" fmla="*/ 61273 w 792825"/>
                <a:gd name="connsiteY0" fmla="*/ 153297 h 154438"/>
                <a:gd name="connsiteX1" fmla="*/ 667698 w 792825"/>
                <a:gd name="connsiteY1" fmla="*/ 143772 h 154438"/>
                <a:gd name="connsiteX2" fmla="*/ 744665 w 792825"/>
                <a:gd name="connsiteY2" fmla="*/ 143075 h 154438"/>
                <a:gd name="connsiteX3" fmla="*/ 790729 w 792825"/>
                <a:gd name="connsiteY3" fmla="*/ 107260 h 154438"/>
                <a:gd name="connsiteX4" fmla="*/ 788348 w 792825"/>
                <a:gd name="connsiteY4" fmla="*/ 81859 h 154438"/>
                <a:gd name="connsiteX5" fmla="*/ 731992 w 792825"/>
                <a:gd name="connsiteY5" fmla="*/ 27884 h 154438"/>
                <a:gd name="connsiteX6" fmla="*/ 764535 w 792825"/>
                <a:gd name="connsiteY6" fmla="*/ 46934 h 154438"/>
                <a:gd name="connsiteX7" fmla="*/ 701036 w 792825"/>
                <a:gd name="connsiteY7" fmla="*/ 12011 h 154438"/>
                <a:gd name="connsiteX8" fmla="*/ 612137 w 792825"/>
                <a:gd name="connsiteY8" fmla="*/ 10421 h 154438"/>
                <a:gd name="connsiteX9" fmla="*/ 165254 w 792825"/>
                <a:gd name="connsiteY9" fmla="*/ 11215 h 154438"/>
                <a:gd name="connsiteX10" fmla="*/ 108898 w 792825"/>
                <a:gd name="connsiteY10" fmla="*/ 4072 h 154438"/>
                <a:gd name="connsiteX11" fmla="*/ 57304 w 792825"/>
                <a:gd name="connsiteY11" fmla="*/ 16772 h 154438"/>
                <a:gd name="connsiteX12" fmla="*/ 26348 w 792825"/>
                <a:gd name="connsiteY12" fmla="*/ 46935 h 154438"/>
                <a:gd name="connsiteX13" fmla="*/ 8092 w 792825"/>
                <a:gd name="connsiteY13" fmla="*/ 73128 h 154438"/>
                <a:gd name="connsiteX14" fmla="*/ 20792 w 792825"/>
                <a:gd name="connsiteY14" fmla="*/ 153297 h 154438"/>
                <a:gd name="connsiteX15" fmla="*/ 61273 w 792825"/>
                <a:gd name="connsiteY15" fmla="*/ 153297 h 154438"/>
                <a:gd name="connsiteX0" fmla="*/ 61273 w 792825"/>
                <a:gd name="connsiteY0" fmla="*/ 153297 h 154438"/>
                <a:gd name="connsiteX1" fmla="*/ 667698 w 792825"/>
                <a:gd name="connsiteY1" fmla="*/ 143772 h 154438"/>
                <a:gd name="connsiteX2" fmla="*/ 744665 w 792825"/>
                <a:gd name="connsiteY2" fmla="*/ 143075 h 154438"/>
                <a:gd name="connsiteX3" fmla="*/ 790729 w 792825"/>
                <a:gd name="connsiteY3" fmla="*/ 107260 h 154438"/>
                <a:gd name="connsiteX4" fmla="*/ 788348 w 792825"/>
                <a:gd name="connsiteY4" fmla="*/ 81859 h 154438"/>
                <a:gd name="connsiteX5" fmla="*/ 731992 w 792825"/>
                <a:gd name="connsiteY5" fmla="*/ 27884 h 154438"/>
                <a:gd name="connsiteX6" fmla="*/ 716910 w 792825"/>
                <a:gd name="connsiteY6" fmla="*/ 11215 h 154438"/>
                <a:gd name="connsiteX7" fmla="*/ 701036 w 792825"/>
                <a:gd name="connsiteY7" fmla="*/ 12011 h 154438"/>
                <a:gd name="connsiteX8" fmla="*/ 612137 w 792825"/>
                <a:gd name="connsiteY8" fmla="*/ 10421 h 154438"/>
                <a:gd name="connsiteX9" fmla="*/ 165254 w 792825"/>
                <a:gd name="connsiteY9" fmla="*/ 11215 h 154438"/>
                <a:gd name="connsiteX10" fmla="*/ 108898 w 792825"/>
                <a:gd name="connsiteY10" fmla="*/ 4072 h 154438"/>
                <a:gd name="connsiteX11" fmla="*/ 57304 w 792825"/>
                <a:gd name="connsiteY11" fmla="*/ 16772 h 154438"/>
                <a:gd name="connsiteX12" fmla="*/ 26348 w 792825"/>
                <a:gd name="connsiteY12" fmla="*/ 46935 h 154438"/>
                <a:gd name="connsiteX13" fmla="*/ 8092 w 792825"/>
                <a:gd name="connsiteY13" fmla="*/ 73128 h 154438"/>
                <a:gd name="connsiteX14" fmla="*/ 20792 w 792825"/>
                <a:gd name="connsiteY14" fmla="*/ 153297 h 154438"/>
                <a:gd name="connsiteX15" fmla="*/ 61273 w 792825"/>
                <a:gd name="connsiteY15" fmla="*/ 153297 h 154438"/>
                <a:gd name="connsiteX0" fmla="*/ 61273 w 791419"/>
                <a:gd name="connsiteY0" fmla="*/ 153297 h 154438"/>
                <a:gd name="connsiteX1" fmla="*/ 667698 w 791419"/>
                <a:gd name="connsiteY1" fmla="*/ 143772 h 154438"/>
                <a:gd name="connsiteX2" fmla="*/ 744665 w 791419"/>
                <a:gd name="connsiteY2" fmla="*/ 143075 h 154438"/>
                <a:gd name="connsiteX3" fmla="*/ 790729 w 791419"/>
                <a:gd name="connsiteY3" fmla="*/ 107260 h 154438"/>
                <a:gd name="connsiteX4" fmla="*/ 788348 w 791419"/>
                <a:gd name="connsiteY4" fmla="*/ 81859 h 154438"/>
                <a:gd name="connsiteX5" fmla="*/ 751042 w 791419"/>
                <a:gd name="connsiteY5" fmla="*/ 46934 h 154438"/>
                <a:gd name="connsiteX6" fmla="*/ 716910 w 791419"/>
                <a:gd name="connsiteY6" fmla="*/ 11215 h 154438"/>
                <a:gd name="connsiteX7" fmla="*/ 701036 w 791419"/>
                <a:gd name="connsiteY7" fmla="*/ 12011 h 154438"/>
                <a:gd name="connsiteX8" fmla="*/ 612137 w 791419"/>
                <a:gd name="connsiteY8" fmla="*/ 10421 h 154438"/>
                <a:gd name="connsiteX9" fmla="*/ 165254 w 791419"/>
                <a:gd name="connsiteY9" fmla="*/ 11215 h 154438"/>
                <a:gd name="connsiteX10" fmla="*/ 108898 w 791419"/>
                <a:gd name="connsiteY10" fmla="*/ 4072 h 154438"/>
                <a:gd name="connsiteX11" fmla="*/ 57304 w 791419"/>
                <a:gd name="connsiteY11" fmla="*/ 16772 h 154438"/>
                <a:gd name="connsiteX12" fmla="*/ 26348 w 791419"/>
                <a:gd name="connsiteY12" fmla="*/ 46935 h 154438"/>
                <a:gd name="connsiteX13" fmla="*/ 8092 w 791419"/>
                <a:gd name="connsiteY13" fmla="*/ 73128 h 154438"/>
                <a:gd name="connsiteX14" fmla="*/ 20792 w 791419"/>
                <a:gd name="connsiteY14" fmla="*/ 153297 h 154438"/>
                <a:gd name="connsiteX15" fmla="*/ 61273 w 791419"/>
                <a:gd name="connsiteY15" fmla="*/ 153297 h 154438"/>
                <a:gd name="connsiteX0" fmla="*/ 61273 w 791419"/>
                <a:gd name="connsiteY0" fmla="*/ 153297 h 154438"/>
                <a:gd name="connsiteX1" fmla="*/ 667698 w 791419"/>
                <a:gd name="connsiteY1" fmla="*/ 143772 h 154438"/>
                <a:gd name="connsiteX2" fmla="*/ 744665 w 791419"/>
                <a:gd name="connsiteY2" fmla="*/ 143075 h 154438"/>
                <a:gd name="connsiteX3" fmla="*/ 790729 w 791419"/>
                <a:gd name="connsiteY3" fmla="*/ 107260 h 154438"/>
                <a:gd name="connsiteX4" fmla="*/ 788348 w 791419"/>
                <a:gd name="connsiteY4" fmla="*/ 81859 h 154438"/>
                <a:gd name="connsiteX5" fmla="*/ 751042 w 791419"/>
                <a:gd name="connsiteY5" fmla="*/ 46934 h 154438"/>
                <a:gd name="connsiteX6" fmla="*/ 721672 w 791419"/>
                <a:gd name="connsiteY6" fmla="*/ 32646 h 154438"/>
                <a:gd name="connsiteX7" fmla="*/ 701036 w 791419"/>
                <a:gd name="connsiteY7" fmla="*/ 12011 h 154438"/>
                <a:gd name="connsiteX8" fmla="*/ 612137 w 791419"/>
                <a:gd name="connsiteY8" fmla="*/ 10421 h 154438"/>
                <a:gd name="connsiteX9" fmla="*/ 165254 w 791419"/>
                <a:gd name="connsiteY9" fmla="*/ 11215 h 154438"/>
                <a:gd name="connsiteX10" fmla="*/ 108898 w 791419"/>
                <a:gd name="connsiteY10" fmla="*/ 4072 h 154438"/>
                <a:gd name="connsiteX11" fmla="*/ 57304 w 791419"/>
                <a:gd name="connsiteY11" fmla="*/ 16772 h 154438"/>
                <a:gd name="connsiteX12" fmla="*/ 26348 w 791419"/>
                <a:gd name="connsiteY12" fmla="*/ 46935 h 154438"/>
                <a:gd name="connsiteX13" fmla="*/ 8092 w 791419"/>
                <a:gd name="connsiteY13" fmla="*/ 73128 h 154438"/>
                <a:gd name="connsiteX14" fmla="*/ 20792 w 791419"/>
                <a:gd name="connsiteY14" fmla="*/ 153297 h 154438"/>
                <a:gd name="connsiteX15" fmla="*/ 61273 w 791419"/>
                <a:gd name="connsiteY15" fmla="*/ 153297 h 154438"/>
                <a:gd name="connsiteX0" fmla="*/ 61273 w 791419"/>
                <a:gd name="connsiteY0" fmla="*/ 153297 h 154438"/>
                <a:gd name="connsiteX1" fmla="*/ 667698 w 791419"/>
                <a:gd name="connsiteY1" fmla="*/ 143772 h 154438"/>
                <a:gd name="connsiteX2" fmla="*/ 744665 w 791419"/>
                <a:gd name="connsiteY2" fmla="*/ 143075 h 154438"/>
                <a:gd name="connsiteX3" fmla="*/ 790729 w 791419"/>
                <a:gd name="connsiteY3" fmla="*/ 107260 h 154438"/>
                <a:gd name="connsiteX4" fmla="*/ 788348 w 791419"/>
                <a:gd name="connsiteY4" fmla="*/ 81859 h 154438"/>
                <a:gd name="connsiteX5" fmla="*/ 751042 w 791419"/>
                <a:gd name="connsiteY5" fmla="*/ 46934 h 154438"/>
                <a:gd name="connsiteX6" fmla="*/ 701036 w 791419"/>
                <a:gd name="connsiteY6" fmla="*/ 12011 h 154438"/>
                <a:gd name="connsiteX7" fmla="*/ 612137 w 791419"/>
                <a:gd name="connsiteY7" fmla="*/ 10421 h 154438"/>
                <a:gd name="connsiteX8" fmla="*/ 165254 w 791419"/>
                <a:gd name="connsiteY8" fmla="*/ 11215 h 154438"/>
                <a:gd name="connsiteX9" fmla="*/ 108898 w 791419"/>
                <a:gd name="connsiteY9" fmla="*/ 4072 h 154438"/>
                <a:gd name="connsiteX10" fmla="*/ 57304 w 791419"/>
                <a:gd name="connsiteY10" fmla="*/ 16772 h 154438"/>
                <a:gd name="connsiteX11" fmla="*/ 26348 w 791419"/>
                <a:gd name="connsiteY11" fmla="*/ 46935 h 154438"/>
                <a:gd name="connsiteX12" fmla="*/ 8092 w 791419"/>
                <a:gd name="connsiteY12" fmla="*/ 73128 h 154438"/>
                <a:gd name="connsiteX13" fmla="*/ 20792 w 791419"/>
                <a:gd name="connsiteY13" fmla="*/ 153297 h 154438"/>
                <a:gd name="connsiteX14" fmla="*/ 61273 w 791419"/>
                <a:gd name="connsiteY14" fmla="*/ 153297 h 154438"/>
                <a:gd name="connsiteX0" fmla="*/ 61273 w 790893"/>
                <a:gd name="connsiteY0" fmla="*/ 153297 h 154438"/>
                <a:gd name="connsiteX1" fmla="*/ 667698 w 790893"/>
                <a:gd name="connsiteY1" fmla="*/ 143772 h 154438"/>
                <a:gd name="connsiteX2" fmla="*/ 744665 w 790893"/>
                <a:gd name="connsiteY2" fmla="*/ 143075 h 154438"/>
                <a:gd name="connsiteX3" fmla="*/ 790729 w 790893"/>
                <a:gd name="connsiteY3" fmla="*/ 107260 h 154438"/>
                <a:gd name="connsiteX4" fmla="*/ 788348 w 790893"/>
                <a:gd name="connsiteY4" fmla="*/ 81859 h 154438"/>
                <a:gd name="connsiteX5" fmla="*/ 758185 w 790893"/>
                <a:gd name="connsiteY5" fmla="*/ 42172 h 154438"/>
                <a:gd name="connsiteX6" fmla="*/ 701036 w 790893"/>
                <a:gd name="connsiteY6" fmla="*/ 12011 h 154438"/>
                <a:gd name="connsiteX7" fmla="*/ 612137 w 790893"/>
                <a:gd name="connsiteY7" fmla="*/ 10421 h 154438"/>
                <a:gd name="connsiteX8" fmla="*/ 165254 w 790893"/>
                <a:gd name="connsiteY8" fmla="*/ 11215 h 154438"/>
                <a:gd name="connsiteX9" fmla="*/ 108898 w 790893"/>
                <a:gd name="connsiteY9" fmla="*/ 4072 h 154438"/>
                <a:gd name="connsiteX10" fmla="*/ 57304 w 790893"/>
                <a:gd name="connsiteY10" fmla="*/ 16772 h 154438"/>
                <a:gd name="connsiteX11" fmla="*/ 26348 w 790893"/>
                <a:gd name="connsiteY11" fmla="*/ 46935 h 154438"/>
                <a:gd name="connsiteX12" fmla="*/ 8092 w 790893"/>
                <a:gd name="connsiteY12" fmla="*/ 73128 h 154438"/>
                <a:gd name="connsiteX13" fmla="*/ 20792 w 790893"/>
                <a:gd name="connsiteY13" fmla="*/ 153297 h 154438"/>
                <a:gd name="connsiteX14" fmla="*/ 61273 w 790893"/>
                <a:gd name="connsiteY14" fmla="*/ 153297 h 154438"/>
                <a:gd name="connsiteX0" fmla="*/ 61369 w 790989"/>
                <a:gd name="connsiteY0" fmla="*/ 149310 h 150451"/>
                <a:gd name="connsiteX1" fmla="*/ 667794 w 790989"/>
                <a:gd name="connsiteY1" fmla="*/ 139785 h 150451"/>
                <a:gd name="connsiteX2" fmla="*/ 744761 w 790989"/>
                <a:gd name="connsiteY2" fmla="*/ 139088 h 150451"/>
                <a:gd name="connsiteX3" fmla="*/ 790825 w 790989"/>
                <a:gd name="connsiteY3" fmla="*/ 103273 h 150451"/>
                <a:gd name="connsiteX4" fmla="*/ 788444 w 790989"/>
                <a:gd name="connsiteY4" fmla="*/ 77872 h 150451"/>
                <a:gd name="connsiteX5" fmla="*/ 758281 w 790989"/>
                <a:gd name="connsiteY5" fmla="*/ 38185 h 150451"/>
                <a:gd name="connsiteX6" fmla="*/ 701132 w 790989"/>
                <a:gd name="connsiteY6" fmla="*/ 8024 h 150451"/>
                <a:gd name="connsiteX7" fmla="*/ 612233 w 790989"/>
                <a:gd name="connsiteY7" fmla="*/ 6434 h 150451"/>
                <a:gd name="connsiteX8" fmla="*/ 165350 w 790989"/>
                <a:gd name="connsiteY8" fmla="*/ 7228 h 150451"/>
                <a:gd name="connsiteX9" fmla="*/ 108994 w 790989"/>
                <a:gd name="connsiteY9" fmla="*/ 85 h 150451"/>
                <a:gd name="connsiteX10" fmla="*/ 57400 w 790989"/>
                <a:gd name="connsiteY10" fmla="*/ 12785 h 150451"/>
                <a:gd name="connsiteX11" fmla="*/ 8188 w 790989"/>
                <a:gd name="connsiteY11" fmla="*/ 69141 h 150451"/>
                <a:gd name="connsiteX12" fmla="*/ 20888 w 790989"/>
                <a:gd name="connsiteY12" fmla="*/ 149310 h 150451"/>
                <a:gd name="connsiteX13" fmla="*/ 61369 w 790989"/>
                <a:gd name="connsiteY13" fmla="*/ 149310 h 150451"/>
                <a:gd name="connsiteX0" fmla="*/ 61369 w 790989"/>
                <a:gd name="connsiteY0" fmla="*/ 144095 h 145236"/>
                <a:gd name="connsiteX1" fmla="*/ 667794 w 790989"/>
                <a:gd name="connsiteY1" fmla="*/ 134570 h 145236"/>
                <a:gd name="connsiteX2" fmla="*/ 744761 w 790989"/>
                <a:gd name="connsiteY2" fmla="*/ 133873 h 145236"/>
                <a:gd name="connsiteX3" fmla="*/ 790825 w 790989"/>
                <a:gd name="connsiteY3" fmla="*/ 98058 h 145236"/>
                <a:gd name="connsiteX4" fmla="*/ 788444 w 790989"/>
                <a:gd name="connsiteY4" fmla="*/ 72657 h 145236"/>
                <a:gd name="connsiteX5" fmla="*/ 758281 w 790989"/>
                <a:gd name="connsiteY5" fmla="*/ 32970 h 145236"/>
                <a:gd name="connsiteX6" fmla="*/ 701132 w 790989"/>
                <a:gd name="connsiteY6" fmla="*/ 2809 h 145236"/>
                <a:gd name="connsiteX7" fmla="*/ 612233 w 790989"/>
                <a:gd name="connsiteY7" fmla="*/ 1219 h 145236"/>
                <a:gd name="connsiteX8" fmla="*/ 165350 w 790989"/>
                <a:gd name="connsiteY8" fmla="*/ 2013 h 145236"/>
                <a:gd name="connsiteX9" fmla="*/ 108994 w 790989"/>
                <a:gd name="connsiteY9" fmla="*/ 4395 h 145236"/>
                <a:gd name="connsiteX10" fmla="*/ 57400 w 790989"/>
                <a:gd name="connsiteY10" fmla="*/ 7570 h 145236"/>
                <a:gd name="connsiteX11" fmla="*/ 8188 w 790989"/>
                <a:gd name="connsiteY11" fmla="*/ 63926 h 145236"/>
                <a:gd name="connsiteX12" fmla="*/ 20888 w 790989"/>
                <a:gd name="connsiteY12" fmla="*/ 144095 h 145236"/>
                <a:gd name="connsiteX13" fmla="*/ 61369 w 790989"/>
                <a:gd name="connsiteY13" fmla="*/ 144095 h 145236"/>
                <a:gd name="connsiteX0" fmla="*/ 61369 w 790989"/>
                <a:gd name="connsiteY0" fmla="*/ 145442 h 146583"/>
                <a:gd name="connsiteX1" fmla="*/ 667794 w 790989"/>
                <a:gd name="connsiteY1" fmla="*/ 135917 h 146583"/>
                <a:gd name="connsiteX2" fmla="*/ 744761 w 790989"/>
                <a:gd name="connsiteY2" fmla="*/ 135220 h 146583"/>
                <a:gd name="connsiteX3" fmla="*/ 790825 w 790989"/>
                <a:gd name="connsiteY3" fmla="*/ 99405 h 146583"/>
                <a:gd name="connsiteX4" fmla="*/ 788444 w 790989"/>
                <a:gd name="connsiteY4" fmla="*/ 74004 h 146583"/>
                <a:gd name="connsiteX5" fmla="*/ 758281 w 790989"/>
                <a:gd name="connsiteY5" fmla="*/ 34317 h 146583"/>
                <a:gd name="connsiteX6" fmla="*/ 701132 w 790989"/>
                <a:gd name="connsiteY6" fmla="*/ 4156 h 146583"/>
                <a:gd name="connsiteX7" fmla="*/ 612233 w 790989"/>
                <a:gd name="connsiteY7" fmla="*/ 185 h 146583"/>
                <a:gd name="connsiteX8" fmla="*/ 165350 w 790989"/>
                <a:gd name="connsiteY8" fmla="*/ 3360 h 146583"/>
                <a:gd name="connsiteX9" fmla="*/ 108994 w 790989"/>
                <a:gd name="connsiteY9" fmla="*/ 5742 h 146583"/>
                <a:gd name="connsiteX10" fmla="*/ 57400 w 790989"/>
                <a:gd name="connsiteY10" fmla="*/ 8917 h 146583"/>
                <a:gd name="connsiteX11" fmla="*/ 8188 w 790989"/>
                <a:gd name="connsiteY11" fmla="*/ 65273 h 146583"/>
                <a:gd name="connsiteX12" fmla="*/ 20888 w 790989"/>
                <a:gd name="connsiteY12" fmla="*/ 145442 h 146583"/>
                <a:gd name="connsiteX13" fmla="*/ 61369 w 790989"/>
                <a:gd name="connsiteY13" fmla="*/ 145442 h 146583"/>
                <a:gd name="connsiteX0" fmla="*/ 61369 w 791001"/>
                <a:gd name="connsiteY0" fmla="*/ 145442 h 146583"/>
                <a:gd name="connsiteX1" fmla="*/ 667794 w 791001"/>
                <a:gd name="connsiteY1" fmla="*/ 135917 h 146583"/>
                <a:gd name="connsiteX2" fmla="*/ 744761 w 791001"/>
                <a:gd name="connsiteY2" fmla="*/ 135220 h 146583"/>
                <a:gd name="connsiteX3" fmla="*/ 790825 w 791001"/>
                <a:gd name="connsiteY3" fmla="*/ 99405 h 146583"/>
                <a:gd name="connsiteX4" fmla="*/ 758281 w 791001"/>
                <a:gd name="connsiteY4" fmla="*/ 34317 h 146583"/>
                <a:gd name="connsiteX5" fmla="*/ 701132 w 791001"/>
                <a:gd name="connsiteY5" fmla="*/ 4156 h 146583"/>
                <a:gd name="connsiteX6" fmla="*/ 612233 w 791001"/>
                <a:gd name="connsiteY6" fmla="*/ 185 h 146583"/>
                <a:gd name="connsiteX7" fmla="*/ 165350 w 791001"/>
                <a:gd name="connsiteY7" fmla="*/ 3360 h 146583"/>
                <a:gd name="connsiteX8" fmla="*/ 108994 w 791001"/>
                <a:gd name="connsiteY8" fmla="*/ 5742 h 146583"/>
                <a:gd name="connsiteX9" fmla="*/ 57400 w 791001"/>
                <a:gd name="connsiteY9" fmla="*/ 8917 h 146583"/>
                <a:gd name="connsiteX10" fmla="*/ 8188 w 791001"/>
                <a:gd name="connsiteY10" fmla="*/ 65273 h 146583"/>
                <a:gd name="connsiteX11" fmla="*/ 20888 w 791001"/>
                <a:gd name="connsiteY11" fmla="*/ 145442 h 146583"/>
                <a:gd name="connsiteX12" fmla="*/ 61369 w 791001"/>
                <a:gd name="connsiteY12" fmla="*/ 145442 h 146583"/>
                <a:gd name="connsiteX0" fmla="*/ 61369 w 786277"/>
                <a:gd name="connsiteY0" fmla="*/ 145442 h 146583"/>
                <a:gd name="connsiteX1" fmla="*/ 667794 w 786277"/>
                <a:gd name="connsiteY1" fmla="*/ 135917 h 146583"/>
                <a:gd name="connsiteX2" fmla="*/ 744761 w 786277"/>
                <a:gd name="connsiteY2" fmla="*/ 135220 h 146583"/>
                <a:gd name="connsiteX3" fmla="*/ 786063 w 786277"/>
                <a:gd name="connsiteY3" fmla="*/ 116074 h 146583"/>
                <a:gd name="connsiteX4" fmla="*/ 758281 w 786277"/>
                <a:gd name="connsiteY4" fmla="*/ 34317 h 146583"/>
                <a:gd name="connsiteX5" fmla="*/ 701132 w 786277"/>
                <a:gd name="connsiteY5" fmla="*/ 4156 h 146583"/>
                <a:gd name="connsiteX6" fmla="*/ 612233 w 786277"/>
                <a:gd name="connsiteY6" fmla="*/ 185 h 146583"/>
                <a:gd name="connsiteX7" fmla="*/ 165350 w 786277"/>
                <a:gd name="connsiteY7" fmla="*/ 3360 h 146583"/>
                <a:gd name="connsiteX8" fmla="*/ 108994 w 786277"/>
                <a:gd name="connsiteY8" fmla="*/ 5742 h 146583"/>
                <a:gd name="connsiteX9" fmla="*/ 57400 w 786277"/>
                <a:gd name="connsiteY9" fmla="*/ 8917 h 146583"/>
                <a:gd name="connsiteX10" fmla="*/ 8188 w 786277"/>
                <a:gd name="connsiteY10" fmla="*/ 65273 h 146583"/>
                <a:gd name="connsiteX11" fmla="*/ 20888 w 786277"/>
                <a:gd name="connsiteY11" fmla="*/ 145442 h 146583"/>
                <a:gd name="connsiteX12" fmla="*/ 61369 w 786277"/>
                <a:gd name="connsiteY12" fmla="*/ 145442 h 146583"/>
                <a:gd name="connsiteX0" fmla="*/ 61369 w 787402"/>
                <a:gd name="connsiteY0" fmla="*/ 146401 h 147542"/>
                <a:gd name="connsiteX1" fmla="*/ 667794 w 787402"/>
                <a:gd name="connsiteY1" fmla="*/ 136876 h 147542"/>
                <a:gd name="connsiteX2" fmla="*/ 744761 w 787402"/>
                <a:gd name="connsiteY2" fmla="*/ 136179 h 147542"/>
                <a:gd name="connsiteX3" fmla="*/ 786063 w 787402"/>
                <a:gd name="connsiteY3" fmla="*/ 117033 h 147542"/>
                <a:gd name="connsiteX4" fmla="*/ 770187 w 787402"/>
                <a:gd name="connsiteY4" fmla="*/ 51945 h 147542"/>
                <a:gd name="connsiteX5" fmla="*/ 701132 w 787402"/>
                <a:gd name="connsiteY5" fmla="*/ 5115 h 147542"/>
                <a:gd name="connsiteX6" fmla="*/ 612233 w 787402"/>
                <a:gd name="connsiteY6" fmla="*/ 1144 h 147542"/>
                <a:gd name="connsiteX7" fmla="*/ 165350 w 787402"/>
                <a:gd name="connsiteY7" fmla="*/ 4319 h 147542"/>
                <a:gd name="connsiteX8" fmla="*/ 108994 w 787402"/>
                <a:gd name="connsiteY8" fmla="*/ 6701 h 147542"/>
                <a:gd name="connsiteX9" fmla="*/ 57400 w 787402"/>
                <a:gd name="connsiteY9" fmla="*/ 9876 h 147542"/>
                <a:gd name="connsiteX10" fmla="*/ 8188 w 787402"/>
                <a:gd name="connsiteY10" fmla="*/ 66232 h 147542"/>
                <a:gd name="connsiteX11" fmla="*/ 20888 w 787402"/>
                <a:gd name="connsiteY11" fmla="*/ 146401 h 147542"/>
                <a:gd name="connsiteX12" fmla="*/ 61369 w 787402"/>
                <a:gd name="connsiteY12" fmla="*/ 146401 h 147542"/>
                <a:gd name="connsiteX0" fmla="*/ 61369 w 787752"/>
                <a:gd name="connsiteY0" fmla="*/ 145257 h 146398"/>
                <a:gd name="connsiteX1" fmla="*/ 667794 w 787752"/>
                <a:gd name="connsiteY1" fmla="*/ 135732 h 146398"/>
                <a:gd name="connsiteX2" fmla="*/ 744761 w 787752"/>
                <a:gd name="connsiteY2" fmla="*/ 135035 h 146398"/>
                <a:gd name="connsiteX3" fmla="*/ 786063 w 787752"/>
                <a:gd name="connsiteY3" fmla="*/ 115889 h 146398"/>
                <a:gd name="connsiteX4" fmla="*/ 770187 w 787752"/>
                <a:gd name="connsiteY4" fmla="*/ 50801 h 146398"/>
                <a:gd name="connsiteX5" fmla="*/ 684464 w 787752"/>
                <a:gd name="connsiteY5" fmla="*/ 6352 h 146398"/>
                <a:gd name="connsiteX6" fmla="*/ 612233 w 787752"/>
                <a:gd name="connsiteY6" fmla="*/ 0 h 146398"/>
                <a:gd name="connsiteX7" fmla="*/ 165350 w 787752"/>
                <a:gd name="connsiteY7" fmla="*/ 3175 h 146398"/>
                <a:gd name="connsiteX8" fmla="*/ 108994 w 787752"/>
                <a:gd name="connsiteY8" fmla="*/ 5557 h 146398"/>
                <a:gd name="connsiteX9" fmla="*/ 57400 w 787752"/>
                <a:gd name="connsiteY9" fmla="*/ 8732 h 146398"/>
                <a:gd name="connsiteX10" fmla="*/ 8188 w 787752"/>
                <a:gd name="connsiteY10" fmla="*/ 65088 h 146398"/>
                <a:gd name="connsiteX11" fmla="*/ 20888 w 787752"/>
                <a:gd name="connsiteY11" fmla="*/ 145257 h 146398"/>
                <a:gd name="connsiteX12" fmla="*/ 61369 w 787752"/>
                <a:gd name="connsiteY12" fmla="*/ 145257 h 146398"/>
                <a:gd name="connsiteX0" fmla="*/ 61369 w 787284"/>
                <a:gd name="connsiteY0" fmla="*/ 147963 h 149104"/>
                <a:gd name="connsiteX1" fmla="*/ 667794 w 787284"/>
                <a:gd name="connsiteY1" fmla="*/ 138438 h 149104"/>
                <a:gd name="connsiteX2" fmla="*/ 744761 w 787284"/>
                <a:gd name="connsiteY2" fmla="*/ 137741 h 149104"/>
                <a:gd name="connsiteX3" fmla="*/ 786063 w 787284"/>
                <a:gd name="connsiteY3" fmla="*/ 118595 h 149104"/>
                <a:gd name="connsiteX4" fmla="*/ 770187 w 787284"/>
                <a:gd name="connsiteY4" fmla="*/ 53507 h 149104"/>
                <a:gd name="connsiteX5" fmla="*/ 708276 w 787284"/>
                <a:gd name="connsiteY5" fmla="*/ 4296 h 149104"/>
                <a:gd name="connsiteX6" fmla="*/ 612233 w 787284"/>
                <a:gd name="connsiteY6" fmla="*/ 2706 h 149104"/>
                <a:gd name="connsiteX7" fmla="*/ 165350 w 787284"/>
                <a:gd name="connsiteY7" fmla="*/ 5881 h 149104"/>
                <a:gd name="connsiteX8" fmla="*/ 108994 w 787284"/>
                <a:gd name="connsiteY8" fmla="*/ 8263 h 149104"/>
                <a:gd name="connsiteX9" fmla="*/ 57400 w 787284"/>
                <a:gd name="connsiteY9" fmla="*/ 11438 h 149104"/>
                <a:gd name="connsiteX10" fmla="*/ 8188 w 787284"/>
                <a:gd name="connsiteY10" fmla="*/ 67794 h 149104"/>
                <a:gd name="connsiteX11" fmla="*/ 20888 w 787284"/>
                <a:gd name="connsiteY11" fmla="*/ 147963 h 149104"/>
                <a:gd name="connsiteX12" fmla="*/ 61369 w 787284"/>
                <a:gd name="connsiteY12" fmla="*/ 147963 h 149104"/>
                <a:gd name="connsiteX0" fmla="*/ 61369 w 786226"/>
                <a:gd name="connsiteY0" fmla="*/ 147963 h 149104"/>
                <a:gd name="connsiteX1" fmla="*/ 667794 w 786226"/>
                <a:gd name="connsiteY1" fmla="*/ 138438 h 149104"/>
                <a:gd name="connsiteX2" fmla="*/ 763811 w 786226"/>
                <a:gd name="connsiteY2" fmla="*/ 137741 h 149104"/>
                <a:gd name="connsiteX3" fmla="*/ 786063 w 786226"/>
                <a:gd name="connsiteY3" fmla="*/ 118595 h 149104"/>
                <a:gd name="connsiteX4" fmla="*/ 770187 w 786226"/>
                <a:gd name="connsiteY4" fmla="*/ 53507 h 149104"/>
                <a:gd name="connsiteX5" fmla="*/ 708276 w 786226"/>
                <a:gd name="connsiteY5" fmla="*/ 4296 h 149104"/>
                <a:gd name="connsiteX6" fmla="*/ 612233 w 786226"/>
                <a:gd name="connsiteY6" fmla="*/ 2706 h 149104"/>
                <a:gd name="connsiteX7" fmla="*/ 165350 w 786226"/>
                <a:gd name="connsiteY7" fmla="*/ 5881 h 149104"/>
                <a:gd name="connsiteX8" fmla="*/ 108994 w 786226"/>
                <a:gd name="connsiteY8" fmla="*/ 8263 h 149104"/>
                <a:gd name="connsiteX9" fmla="*/ 57400 w 786226"/>
                <a:gd name="connsiteY9" fmla="*/ 11438 h 149104"/>
                <a:gd name="connsiteX10" fmla="*/ 8188 w 786226"/>
                <a:gd name="connsiteY10" fmla="*/ 67794 h 149104"/>
                <a:gd name="connsiteX11" fmla="*/ 20888 w 786226"/>
                <a:gd name="connsiteY11" fmla="*/ 147963 h 149104"/>
                <a:gd name="connsiteX12" fmla="*/ 61369 w 786226"/>
                <a:gd name="connsiteY12" fmla="*/ 147963 h 149104"/>
                <a:gd name="connsiteX0" fmla="*/ 61369 w 786671"/>
                <a:gd name="connsiteY0" fmla="*/ 147963 h 149104"/>
                <a:gd name="connsiteX1" fmla="*/ 667794 w 786671"/>
                <a:gd name="connsiteY1" fmla="*/ 138438 h 149104"/>
                <a:gd name="connsiteX2" fmla="*/ 770954 w 786671"/>
                <a:gd name="connsiteY2" fmla="*/ 130597 h 149104"/>
                <a:gd name="connsiteX3" fmla="*/ 786063 w 786671"/>
                <a:gd name="connsiteY3" fmla="*/ 118595 h 149104"/>
                <a:gd name="connsiteX4" fmla="*/ 770187 w 786671"/>
                <a:gd name="connsiteY4" fmla="*/ 53507 h 149104"/>
                <a:gd name="connsiteX5" fmla="*/ 708276 w 786671"/>
                <a:gd name="connsiteY5" fmla="*/ 4296 h 149104"/>
                <a:gd name="connsiteX6" fmla="*/ 612233 w 786671"/>
                <a:gd name="connsiteY6" fmla="*/ 2706 h 149104"/>
                <a:gd name="connsiteX7" fmla="*/ 165350 w 786671"/>
                <a:gd name="connsiteY7" fmla="*/ 5881 h 149104"/>
                <a:gd name="connsiteX8" fmla="*/ 108994 w 786671"/>
                <a:gd name="connsiteY8" fmla="*/ 8263 h 149104"/>
                <a:gd name="connsiteX9" fmla="*/ 57400 w 786671"/>
                <a:gd name="connsiteY9" fmla="*/ 11438 h 149104"/>
                <a:gd name="connsiteX10" fmla="*/ 8188 w 786671"/>
                <a:gd name="connsiteY10" fmla="*/ 67794 h 149104"/>
                <a:gd name="connsiteX11" fmla="*/ 20888 w 786671"/>
                <a:gd name="connsiteY11" fmla="*/ 147963 h 149104"/>
                <a:gd name="connsiteX12" fmla="*/ 61369 w 786671"/>
                <a:gd name="connsiteY12" fmla="*/ 147963 h 149104"/>
                <a:gd name="connsiteX0" fmla="*/ 61369 w 786671"/>
                <a:gd name="connsiteY0" fmla="*/ 147963 h 149104"/>
                <a:gd name="connsiteX1" fmla="*/ 667794 w 786671"/>
                <a:gd name="connsiteY1" fmla="*/ 138438 h 149104"/>
                <a:gd name="connsiteX2" fmla="*/ 770954 w 786671"/>
                <a:gd name="connsiteY2" fmla="*/ 135359 h 149104"/>
                <a:gd name="connsiteX3" fmla="*/ 786063 w 786671"/>
                <a:gd name="connsiteY3" fmla="*/ 118595 h 149104"/>
                <a:gd name="connsiteX4" fmla="*/ 770187 w 786671"/>
                <a:gd name="connsiteY4" fmla="*/ 53507 h 149104"/>
                <a:gd name="connsiteX5" fmla="*/ 708276 w 786671"/>
                <a:gd name="connsiteY5" fmla="*/ 4296 h 149104"/>
                <a:gd name="connsiteX6" fmla="*/ 612233 w 786671"/>
                <a:gd name="connsiteY6" fmla="*/ 2706 h 149104"/>
                <a:gd name="connsiteX7" fmla="*/ 165350 w 786671"/>
                <a:gd name="connsiteY7" fmla="*/ 5881 h 149104"/>
                <a:gd name="connsiteX8" fmla="*/ 108994 w 786671"/>
                <a:gd name="connsiteY8" fmla="*/ 8263 h 149104"/>
                <a:gd name="connsiteX9" fmla="*/ 57400 w 786671"/>
                <a:gd name="connsiteY9" fmla="*/ 11438 h 149104"/>
                <a:gd name="connsiteX10" fmla="*/ 8188 w 786671"/>
                <a:gd name="connsiteY10" fmla="*/ 67794 h 149104"/>
                <a:gd name="connsiteX11" fmla="*/ 20888 w 786671"/>
                <a:gd name="connsiteY11" fmla="*/ 147963 h 149104"/>
                <a:gd name="connsiteX12" fmla="*/ 61369 w 786671"/>
                <a:gd name="connsiteY12" fmla="*/ 147963 h 149104"/>
                <a:gd name="connsiteX0" fmla="*/ 61369 w 786671"/>
                <a:gd name="connsiteY0" fmla="*/ 147963 h 148906"/>
                <a:gd name="connsiteX1" fmla="*/ 671052 w 786671"/>
                <a:gd name="connsiteY1" fmla="*/ 141696 h 148906"/>
                <a:gd name="connsiteX2" fmla="*/ 770954 w 786671"/>
                <a:gd name="connsiteY2" fmla="*/ 135359 h 148906"/>
                <a:gd name="connsiteX3" fmla="*/ 786063 w 786671"/>
                <a:gd name="connsiteY3" fmla="*/ 118595 h 148906"/>
                <a:gd name="connsiteX4" fmla="*/ 770187 w 786671"/>
                <a:gd name="connsiteY4" fmla="*/ 53507 h 148906"/>
                <a:gd name="connsiteX5" fmla="*/ 708276 w 786671"/>
                <a:gd name="connsiteY5" fmla="*/ 4296 h 148906"/>
                <a:gd name="connsiteX6" fmla="*/ 612233 w 786671"/>
                <a:gd name="connsiteY6" fmla="*/ 2706 h 148906"/>
                <a:gd name="connsiteX7" fmla="*/ 165350 w 786671"/>
                <a:gd name="connsiteY7" fmla="*/ 5881 h 148906"/>
                <a:gd name="connsiteX8" fmla="*/ 108994 w 786671"/>
                <a:gd name="connsiteY8" fmla="*/ 8263 h 148906"/>
                <a:gd name="connsiteX9" fmla="*/ 57400 w 786671"/>
                <a:gd name="connsiteY9" fmla="*/ 11438 h 148906"/>
                <a:gd name="connsiteX10" fmla="*/ 8188 w 786671"/>
                <a:gd name="connsiteY10" fmla="*/ 67794 h 148906"/>
                <a:gd name="connsiteX11" fmla="*/ 20888 w 786671"/>
                <a:gd name="connsiteY11" fmla="*/ 147963 h 148906"/>
                <a:gd name="connsiteX12" fmla="*/ 61369 w 786671"/>
                <a:gd name="connsiteY12" fmla="*/ 147963 h 148906"/>
                <a:gd name="connsiteX0" fmla="*/ 61369 w 786671"/>
                <a:gd name="connsiteY0" fmla="*/ 147963 h 148906"/>
                <a:gd name="connsiteX1" fmla="*/ 671052 w 786671"/>
                <a:gd name="connsiteY1" fmla="*/ 141696 h 148906"/>
                <a:gd name="connsiteX2" fmla="*/ 770954 w 786671"/>
                <a:gd name="connsiteY2" fmla="*/ 135359 h 148906"/>
                <a:gd name="connsiteX3" fmla="*/ 786063 w 786671"/>
                <a:gd name="connsiteY3" fmla="*/ 118595 h 148906"/>
                <a:gd name="connsiteX4" fmla="*/ 770187 w 786671"/>
                <a:gd name="connsiteY4" fmla="*/ 53507 h 148906"/>
                <a:gd name="connsiteX5" fmla="*/ 708276 w 786671"/>
                <a:gd name="connsiteY5" fmla="*/ 4296 h 148906"/>
                <a:gd name="connsiteX6" fmla="*/ 612233 w 786671"/>
                <a:gd name="connsiteY6" fmla="*/ 2706 h 148906"/>
                <a:gd name="connsiteX7" fmla="*/ 165350 w 786671"/>
                <a:gd name="connsiteY7" fmla="*/ 5881 h 148906"/>
                <a:gd name="connsiteX8" fmla="*/ 108994 w 786671"/>
                <a:gd name="connsiteY8" fmla="*/ 8263 h 148906"/>
                <a:gd name="connsiteX9" fmla="*/ 57400 w 786671"/>
                <a:gd name="connsiteY9" fmla="*/ 11438 h 148906"/>
                <a:gd name="connsiteX10" fmla="*/ 8188 w 786671"/>
                <a:gd name="connsiteY10" fmla="*/ 67794 h 148906"/>
                <a:gd name="connsiteX11" fmla="*/ 20888 w 786671"/>
                <a:gd name="connsiteY11" fmla="*/ 147963 h 148906"/>
                <a:gd name="connsiteX12" fmla="*/ 61369 w 786671"/>
                <a:gd name="connsiteY12" fmla="*/ 147963 h 148906"/>
                <a:gd name="connsiteX0" fmla="*/ 61369 w 788795"/>
                <a:gd name="connsiteY0" fmla="*/ 147963 h 148906"/>
                <a:gd name="connsiteX1" fmla="*/ 671052 w 788795"/>
                <a:gd name="connsiteY1" fmla="*/ 141696 h 148906"/>
                <a:gd name="connsiteX2" fmla="*/ 722090 w 788795"/>
                <a:gd name="connsiteY2" fmla="*/ 135359 h 148906"/>
                <a:gd name="connsiteX3" fmla="*/ 786063 w 788795"/>
                <a:gd name="connsiteY3" fmla="*/ 118595 h 148906"/>
                <a:gd name="connsiteX4" fmla="*/ 770187 w 788795"/>
                <a:gd name="connsiteY4" fmla="*/ 53507 h 148906"/>
                <a:gd name="connsiteX5" fmla="*/ 708276 w 788795"/>
                <a:gd name="connsiteY5" fmla="*/ 4296 h 148906"/>
                <a:gd name="connsiteX6" fmla="*/ 612233 w 788795"/>
                <a:gd name="connsiteY6" fmla="*/ 2706 h 148906"/>
                <a:gd name="connsiteX7" fmla="*/ 165350 w 788795"/>
                <a:gd name="connsiteY7" fmla="*/ 5881 h 148906"/>
                <a:gd name="connsiteX8" fmla="*/ 108994 w 788795"/>
                <a:gd name="connsiteY8" fmla="*/ 8263 h 148906"/>
                <a:gd name="connsiteX9" fmla="*/ 57400 w 788795"/>
                <a:gd name="connsiteY9" fmla="*/ 11438 h 148906"/>
                <a:gd name="connsiteX10" fmla="*/ 8188 w 788795"/>
                <a:gd name="connsiteY10" fmla="*/ 67794 h 148906"/>
                <a:gd name="connsiteX11" fmla="*/ 20888 w 788795"/>
                <a:gd name="connsiteY11" fmla="*/ 147963 h 148906"/>
                <a:gd name="connsiteX12" fmla="*/ 61369 w 788795"/>
                <a:gd name="connsiteY12" fmla="*/ 147963 h 148906"/>
                <a:gd name="connsiteX0" fmla="*/ 61369 w 786343"/>
                <a:gd name="connsiteY0" fmla="*/ 147963 h 148906"/>
                <a:gd name="connsiteX1" fmla="*/ 671052 w 786343"/>
                <a:gd name="connsiteY1" fmla="*/ 141696 h 148906"/>
                <a:gd name="connsiteX2" fmla="*/ 761182 w 786343"/>
                <a:gd name="connsiteY2" fmla="*/ 138617 h 148906"/>
                <a:gd name="connsiteX3" fmla="*/ 786063 w 786343"/>
                <a:gd name="connsiteY3" fmla="*/ 118595 h 148906"/>
                <a:gd name="connsiteX4" fmla="*/ 770187 w 786343"/>
                <a:gd name="connsiteY4" fmla="*/ 53507 h 148906"/>
                <a:gd name="connsiteX5" fmla="*/ 708276 w 786343"/>
                <a:gd name="connsiteY5" fmla="*/ 4296 h 148906"/>
                <a:gd name="connsiteX6" fmla="*/ 612233 w 786343"/>
                <a:gd name="connsiteY6" fmla="*/ 2706 h 148906"/>
                <a:gd name="connsiteX7" fmla="*/ 165350 w 786343"/>
                <a:gd name="connsiteY7" fmla="*/ 5881 h 148906"/>
                <a:gd name="connsiteX8" fmla="*/ 108994 w 786343"/>
                <a:gd name="connsiteY8" fmla="*/ 8263 h 148906"/>
                <a:gd name="connsiteX9" fmla="*/ 57400 w 786343"/>
                <a:gd name="connsiteY9" fmla="*/ 11438 h 148906"/>
                <a:gd name="connsiteX10" fmla="*/ 8188 w 786343"/>
                <a:gd name="connsiteY10" fmla="*/ 67794 h 148906"/>
                <a:gd name="connsiteX11" fmla="*/ 20888 w 786343"/>
                <a:gd name="connsiteY11" fmla="*/ 147963 h 148906"/>
                <a:gd name="connsiteX12" fmla="*/ 61369 w 786343"/>
                <a:gd name="connsiteY12" fmla="*/ 147963 h 148906"/>
                <a:gd name="connsiteX0" fmla="*/ 61369 w 786343"/>
                <a:gd name="connsiteY0" fmla="*/ 147963 h 148906"/>
                <a:gd name="connsiteX1" fmla="*/ 671052 w 786343"/>
                <a:gd name="connsiteY1" fmla="*/ 141696 h 148906"/>
                <a:gd name="connsiteX2" fmla="*/ 761182 w 786343"/>
                <a:gd name="connsiteY2" fmla="*/ 135359 h 148906"/>
                <a:gd name="connsiteX3" fmla="*/ 786063 w 786343"/>
                <a:gd name="connsiteY3" fmla="*/ 118595 h 148906"/>
                <a:gd name="connsiteX4" fmla="*/ 770187 w 786343"/>
                <a:gd name="connsiteY4" fmla="*/ 53507 h 148906"/>
                <a:gd name="connsiteX5" fmla="*/ 708276 w 786343"/>
                <a:gd name="connsiteY5" fmla="*/ 4296 h 148906"/>
                <a:gd name="connsiteX6" fmla="*/ 612233 w 786343"/>
                <a:gd name="connsiteY6" fmla="*/ 2706 h 148906"/>
                <a:gd name="connsiteX7" fmla="*/ 165350 w 786343"/>
                <a:gd name="connsiteY7" fmla="*/ 5881 h 148906"/>
                <a:gd name="connsiteX8" fmla="*/ 108994 w 786343"/>
                <a:gd name="connsiteY8" fmla="*/ 8263 h 148906"/>
                <a:gd name="connsiteX9" fmla="*/ 57400 w 786343"/>
                <a:gd name="connsiteY9" fmla="*/ 11438 h 148906"/>
                <a:gd name="connsiteX10" fmla="*/ 8188 w 786343"/>
                <a:gd name="connsiteY10" fmla="*/ 67794 h 148906"/>
                <a:gd name="connsiteX11" fmla="*/ 20888 w 786343"/>
                <a:gd name="connsiteY11" fmla="*/ 147963 h 148906"/>
                <a:gd name="connsiteX12" fmla="*/ 61369 w 786343"/>
                <a:gd name="connsiteY12" fmla="*/ 147963 h 148906"/>
                <a:gd name="connsiteX0" fmla="*/ 61369 w 787072"/>
                <a:gd name="connsiteY0" fmla="*/ 147963 h 148906"/>
                <a:gd name="connsiteX1" fmla="*/ 671052 w 787072"/>
                <a:gd name="connsiteY1" fmla="*/ 141696 h 148906"/>
                <a:gd name="connsiteX2" fmla="*/ 748152 w 787072"/>
                <a:gd name="connsiteY2" fmla="*/ 132102 h 148906"/>
                <a:gd name="connsiteX3" fmla="*/ 786063 w 787072"/>
                <a:gd name="connsiteY3" fmla="*/ 118595 h 148906"/>
                <a:gd name="connsiteX4" fmla="*/ 770187 w 787072"/>
                <a:gd name="connsiteY4" fmla="*/ 53507 h 148906"/>
                <a:gd name="connsiteX5" fmla="*/ 708276 w 787072"/>
                <a:gd name="connsiteY5" fmla="*/ 4296 h 148906"/>
                <a:gd name="connsiteX6" fmla="*/ 612233 w 787072"/>
                <a:gd name="connsiteY6" fmla="*/ 2706 h 148906"/>
                <a:gd name="connsiteX7" fmla="*/ 165350 w 787072"/>
                <a:gd name="connsiteY7" fmla="*/ 5881 h 148906"/>
                <a:gd name="connsiteX8" fmla="*/ 108994 w 787072"/>
                <a:gd name="connsiteY8" fmla="*/ 8263 h 148906"/>
                <a:gd name="connsiteX9" fmla="*/ 57400 w 787072"/>
                <a:gd name="connsiteY9" fmla="*/ 11438 h 148906"/>
                <a:gd name="connsiteX10" fmla="*/ 8188 w 787072"/>
                <a:gd name="connsiteY10" fmla="*/ 67794 h 148906"/>
                <a:gd name="connsiteX11" fmla="*/ 20888 w 787072"/>
                <a:gd name="connsiteY11" fmla="*/ 147963 h 148906"/>
                <a:gd name="connsiteX12" fmla="*/ 61369 w 787072"/>
                <a:gd name="connsiteY12" fmla="*/ 147963 h 148906"/>
                <a:gd name="connsiteX0" fmla="*/ 61369 w 787072"/>
                <a:gd name="connsiteY0" fmla="*/ 147963 h 148906"/>
                <a:gd name="connsiteX1" fmla="*/ 703628 w 787072"/>
                <a:gd name="connsiteY1" fmla="*/ 141696 h 148906"/>
                <a:gd name="connsiteX2" fmla="*/ 748152 w 787072"/>
                <a:gd name="connsiteY2" fmla="*/ 132102 h 148906"/>
                <a:gd name="connsiteX3" fmla="*/ 786063 w 787072"/>
                <a:gd name="connsiteY3" fmla="*/ 118595 h 148906"/>
                <a:gd name="connsiteX4" fmla="*/ 770187 w 787072"/>
                <a:gd name="connsiteY4" fmla="*/ 53507 h 148906"/>
                <a:gd name="connsiteX5" fmla="*/ 708276 w 787072"/>
                <a:gd name="connsiteY5" fmla="*/ 4296 h 148906"/>
                <a:gd name="connsiteX6" fmla="*/ 612233 w 787072"/>
                <a:gd name="connsiteY6" fmla="*/ 2706 h 148906"/>
                <a:gd name="connsiteX7" fmla="*/ 165350 w 787072"/>
                <a:gd name="connsiteY7" fmla="*/ 5881 h 148906"/>
                <a:gd name="connsiteX8" fmla="*/ 108994 w 787072"/>
                <a:gd name="connsiteY8" fmla="*/ 8263 h 148906"/>
                <a:gd name="connsiteX9" fmla="*/ 57400 w 787072"/>
                <a:gd name="connsiteY9" fmla="*/ 11438 h 148906"/>
                <a:gd name="connsiteX10" fmla="*/ 8188 w 787072"/>
                <a:gd name="connsiteY10" fmla="*/ 67794 h 148906"/>
                <a:gd name="connsiteX11" fmla="*/ 20888 w 787072"/>
                <a:gd name="connsiteY11" fmla="*/ 147963 h 148906"/>
                <a:gd name="connsiteX12" fmla="*/ 61369 w 787072"/>
                <a:gd name="connsiteY12" fmla="*/ 147963 h 148906"/>
                <a:gd name="connsiteX0" fmla="*/ 61369 w 787457"/>
                <a:gd name="connsiteY0" fmla="*/ 147963 h 148906"/>
                <a:gd name="connsiteX1" fmla="*/ 703628 w 787457"/>
                <a:gd name="connsiteY1" fmla="*/ 141696 h 148906"/>
                <a:gd name="connsiteX2" fmla="*/ 742044 w 787457"/>
                <a:gd name="connsiteY2" fmla="*/ 138210 h 148906"/>
                <a:gd name="connsiteX3" fmla="*/ 786063 w 787457"/>
                <a:gd name="connsiteY3" fmla="*/ 118595 h 148906"/>
                <a:gd name="connsiteX4" fmla="*/ 770187 w 787457"/>
                <a:gd name="connsiteY4" fmla="*/ 53507 h 148906"/>
                <a:gd name="connsiteX5" fmla="*/ 708276 w 787457"/>
                <a:gd name="connsiteY5" fmla="*/ 4296 h 148906"/>
                <a:gd name="connsiteX6" fmla="*/ 612233 w 787457"/>
                <a:gd name="connsiteY6" fmla="*/ 2706 h 148906"/>
                <a:gd name="connsiteX7" fmla="*/ 165350 w 787457"/>
                <a:gd name="connsiteY7" fmla="*/ 5881 h 148906"/>
                <a:gd name="connsiteX8" fmla="*/ 108994 w 787457"/>
                <a:gd name="connsiteY8" fmla="*/ 8263 h 148906"/>
                <a:gd name="connsiteX9" fmla="*/ 57400 w 787457"/>
                <a:gd name="connsiteY9" fmla="*/ 11438 h 148906"/>
                <a:gd name="connsiteX10" fmla="*/ 8188 w 787457"/>
                <a:gd name="connsiteY10" fmla="*/ 67794 h 148906"/>
                <a:gd name="connsiteX11" fmla="*/ 20888 w 787457"/>
                <a:gd name="connsiteY11" fmla="*/ 147963 h 148906"/>
                <a:gd name="connsiteX12" fmla="*/ 61369 w 787457"/>
                <a:gd name="connsiteY12" fmla="*/ 147963 h 148906"/>
                <a:gd name="connsiteX0" fmla="*/ 61369 w 788935"/>
                <a:gd name="connsiteY0" fmla="*/ 147963 h 148906"/>
                <a:gd name="connsiteX1" fmla="*/ 703628 w 788935"/>
                <a:gd name="connsiteY1" fmla="*/ 141696 h 148906"/>
                <a:gd name="connsiteX2" fmla="*/ 720055 w 788935"/>
                <a:gd name="connsiteY2" fmla="*/ 138210 h 148906"/>
                <a:gd name="connsiteX3" fmla="*/ 786063 w 788935"/>
                <a:gd name="connsiteY3" fmla="*/ 118595 h 148906"/>
                <a:gd name="connsiteX4" fmla="*/ 770187 w 788935"/>
                <a:gd name="connsiteY4" fmla="*/ 53507 h 148906"/>
                <a:gd name="connsiteX5" fmla="*/ 708276 w 788935"/>
                <a:gd name="connsiteY5" fmla="*/ 4296 h 148906"/>
                <a:gd name="connsiteX6" fmla="*/ 612233 w 788935"/>
                <a:gd name="connsiteY6" fmla="*/ 2706 h 148906"/>
                <a:gd name="connsiteX7" fmla="*/ 165350 w 788935"/>
                <a:gd name="connsiteY7" fmla="*/ 5881 h 148906"/>
                <a:gd name="connsiteX8" fmla="*/ 108994 w 788935"/>
                <a:gd name="connsiteY8" fmla="*/ 8263 h 148906"/>
                <a:gd name="connsiteX9" fmla="*/ 57400 w 788935"/>
                <a:gd name="connsiteY9" fmla="*/ 11438 h 148906"/>
                <a:gd name="connsiteX10" fmla="*/ 8188 w 788935"/>
                <a:gd name="connsiteY10" fmla="*/ 67794 h 148906"/>
                <a:gd name="connsiteX11" fmla="*/ 20888 w 788935"/>
                <a:gd name="connsiteY11" fmla="*/ 147963 h 148906"/>
                <a:gd name="connsiteX12" fmla="*/ 61369 w 788935"/>
                <a:gd name="connsiteY12" fmla="*/ 147963 h 148906"/>
                <a:gd name="connsiteX0" fmla="*/ 61369 w 788935"/>
                <a:gd name="connsiteY0" fmla="*/ 147963 h 148906"/>
                <a:gd name="connsiteX1" fmla="*/ 597348 w 788935"/>
                <a:gd name="connsiteY1" fmla="*/ 141696 h 148906"/>
                <a:gd name="connsiteX2" fmla="*/ 720055 w 788935"/>
                <a:gd name="connsiteY2" fmla="*/ 138210 h 148906"/>
                <a:gd name="connsiteX3" fmla="*/ 786063 w 788935"/>
                <a:gd name="connsiteY3" fmla="*/ 118595 h 148906"/>
                <a:gd name="connsiteX4" fmla="*/ 770187 w 788935"/>
                <a:gd name="connsiteY4" fmla="*/ 53507 h 148906"/>
                <a:gd name="connsiteX5" fmla="*/ 708276 w 788935"/>
                <a:gd name="connsiteY5" fmla="*/ 4296 h 148906"/>
                <a:gd name="connsiteX6" fmla="*/ 612233 w 788935"/>
                <a:gd name="connsiteY6" fmla="*/ 2706 h 148906"/>
                <a:gd name="connsiteX7" fmla="*/ 165350 w 788935"/>
                <a:gd name="connsiteY7" fmla="*/ 5881 h 148906"/>
                <a:gd name="connsiteX8" fmla="*/ 108994 w 788935"/>
                <a:gd name="connsiteY8" fmla="*/ 8263 h 148906"/>
                <a:gd name="connsiteX9" fmla="*/ 57400 w 788935"/>
                <a:gd name="connsiteY9" fmla="*/ 11438 h 148906"/>
                <a:gd name="connsiteX10" fmla="*/ 8188 w 788935"/>
                <a:gd name="connsiteY10" fmla="*/ 67794 h 148906"/>
                <a:gd name="connsiteX11" fmla="*/ 20888 w 788935"/>
                <a:gd name="connsiteY11" fmla="*/ 147963 h 148906"/>
                <a:gd name="connsiteX12" fmla="*/ 61369 w 788935"/>
                <a:gd name="connsiteY12" fmla="*/ 147963 h 148906"/>
                <a:gd name="connsiteX0" fmla="*/ 61369 w 788935"/>
                <a:gd name="connsiteY0" fmla="*/ 147963 h 148906"/>
                <a:gd name="connsiteX1" fmla="*/ 597348 w 788935"/>
                <a:gd name="connsiteY1" fmla="*/ 141696 h 148906"/>
                <a:gd name="connsiteX2" fmla="*/ 720055 w 788935"/>
                <a:gd name="connsiteY2" fmla="*/ 141875 h 148906"/>
                <a:gd name="connsiteX3" fmla="*/ 786063 w 788935"/>
                <a:gd name="connsiteY3" fmla="*/ 118595 h 148906"/>
                <a:gd name="connsiteX4" fmla="*/ 770187 w 788935"/>
                <a:gd name="connsiteY4" fmla="*/ 53507 h 148906"/>
                <a:gd name="connsiteX5" fmla="*/ 708276 w 788935"/>
                <a:gd name="connsiteY5" fmla="*/ 4296 h 148906"/>
                <a:gd name="connsiteX6" fmla="*/ 612233 w 788935"/>
                <a:gd name="connsiteY6" fmla="*/ 2706 h 148906"/>
                <a:gd name="connsiteX7" fmla="*/ 165350 w 788935"/>
                <a:gd name="connsiteY7" fmla="*/ 5881 h 148906"/>
                <a:gd name="connsiteX8" fmla="*/ 108994 w 788935"/>
                <a:gd name="connsiteY8" fmla="*/ 8263 h 148906"/>
                <a:gd name="connsiteX9" fmla="*/ 57400 w 788935"/>
                <a:gd name="connsiteY9" fmla="*/ 11438 h 148906"/>
                <a:gd name="connsiteX10" fmla="*/ 8188 w 788935"/>
                <a:gd name="connsiteY10" fmla="*/ 67794 h 148906"/>
                <a:gd name="connsiteX11" fmla="*/ 20888 w 788935"/>
                <a:gd name="connsiteY11" fmla="*/ 147963 h 148906"/>
                <a:gd name="connsiteX12" fmla="*/ 61369 w 788935"/>
                <a:gd name="connsiteY12" fmla="*/ 147963 h 148906"/>
                <a:gd name="connsiteX0" fmla="*/ 61369 w 788935"/>
                <a:gd name="connsiteY0" fmla="*/ 147963 h 148717"/>
                <a:gd name="connsiteX1" fmla="*/ 597348 w 788935"/>
                <a:gd name="connsiteY1" fmla="*/ 145361 h 148717"/>
                <a:gd name="connsiteX2" fmla="*/ 720055 w 788935"/>
                <a:gd name="connsiteY2" fmla="*/ 141875 h 148717"/>
                <a:gd name="connsiteX3" fmla="*/ 786063 w 788935"/>
                <a:gd name="connsiteY3" fmla="*/ 118595 h 148717"/>
                <a:gd name="connsiteX4" fmla="*/ 770187 w 788935"/>
                <a:gd name="connsiteY4" fmla="*/ 53507 h 148717"/>
                <a:gd name="connsiteX5" fmla="*/ 708276 w 788935"/>
                <a:gd name="connsiteY5" fmla="*/ 4296 h 148717"/>
                <a:gd name="connsiteX6" fmla="*/ 612233 w 788935"/>
                <a:gd name="connsiteY6" fmla="*/ 2706 h 148717"/>
                <a:gd name="connsiteX7" fmla="*/ 165350 w 788935"/>
                <a:gd name="connsiteY7" fmla="*/ 5881 h 148717"/>
                <a:gd name="connsiteX8" fmla="*/ 108994 w 788935"/>
                <a:gd name="connsiteY8" fmla="*/ 8263 h 148717"/>
                <a:gd name="connsiteX9" fmla="*/ 57400 w 788935"/>
                <a:gd name="connsiteY9" fmla="*/ 11438 h 148717"/>
                <a:gd name="connsiteX10" fmla="*/ 8188 w 788935"/>
                <a:gd name="connsiteY10" fmla="*/ 67794 h 148717"/>
                <a:gd name="connsiteX11" fmla="*/ 20888 w 788935"/>
                <a:gd name="connsiteY11" fmla="*/ 147963 h 148717"/>
                <a:gd name="connsiteX12" fmla="*/ 61369 w 788935"/>
                <a:gd name="connsiteY12" fmla="*/ 147963 h 148717"/>
                <a:gd name="connsiteX0" fmla="*/ 61369 w 788935"/>
                <a:gd name="connsiteY0" fmla="*/ 147963 h 148717"/>
                <a:gd name="connsiteX1" fmla="*/ 597348 w 788935"/>
                <a:gd name="connsiteY1" fmla="*/ 145361 h 148717"/>
                <a:gd name="connsiteX2" fmla="*/ 720055 w 788935"/>
                <a:gd name="connsiteY2" fmla="*/ 144318 h 148717"/>
                <a:gd name="connsiteX3" fmla="*/ 786063 w 788935"/>
                <a:gd name="connsiteY3" fmla="*/ 118595 h 148717"/>
                <a:gd name="connsiteX4" fmla="*/ 770187 w 788935"/>
                <a:gd name="connsiteY4" fmla="*/ 53507 h 148717"/>
                <a:gd name="connsiteX5" fmla="*/ 708276 w 788935"/>
                <a:gd name="connsiteY5" fmla="*/ 4296 h 148717"/>
                <a:gd name="connsiteX6" fmla="*/ 612233 w 788935"/>
                <a:gd name="connsiteY6" fmla="*/ 2706 h 148717"/>
                <a:gd name="connsiteX7" fmla="*/ 165350 w 788935"/>
                <a:gd name="connsiteY7" fmla="*/ 5881 h 148717"/>
                <a:gd name="connsiteX8" fmla="*/ 108994 w 788935"/>
                <a:gd name="connsiteY8" fmla="*/ 8263 h 148717"/>
                <a:gd name="connsiteX9" fmla="*/ 57400 w 788935"/>
                <a:gd name="connsiteY9" fmla="*/ 11438 h 148717"/>
                <a:gd name="connsiteX10" fmla="*/ 8188 w 788935"/>
                <a:gd name="connsiteY10" fmla="*/ 67794 h 148717"/>
                <a:gd name="connsiteX11" fmla="*/ 20888 w 788935"/>
                <a:gd name="connsiteY11" fmla="*/ 147963 h 148717"/>
                <a:gd name="connsiteX12" fmla="*/ 61369 w 788935"/>
                <a:gd name="connsiteY12" fmla="*/ 147963 h 148717"/>
                <a:gd name="connsiteX0" fmla="*/ 61369 w 788935"/>
                <a:gd name="connsiteY0" fmla="*/ 147963 h 148717"/>
                <a:gd name="connsiteX1" fmla="*/ 597348 w 788935"/>
                <a:gd name="connsiteY1" fmla="*/ 145361 h 148717"/>
                <a:gd name="connsiteX2" fmla="*/ 720055 w 788935"/>
                <a:gd name="connsiteY2" fmla="*/ 144318 h 148717"/>
                <a:gd name="connsiteX3" fmla="*/ 786063 w 788935"/>
                <a:gd name="connsiteY3" fmla="*/ 118595 h 148717"/>
                <a:gd name="connsiteX4" fmla="*/ 770187 w 788935"/>
                <a:gd name="connsiteY4" fmla="*/ 53507 h 148717"/>
                <a:gd name="connsiteX5" fmla="*/ 708276 w 788935"/>
                <a:gd name="connsiteY5" fmla="*/ 4296 h 148717"/>
                <a:gd name="connsiteX6" fmla="*/ 612233 w 788935"/>
                <a:gd name="connsiteY6" fmla="*/ 2706 h 148717"/>
                <a:gd name="connsiteX7" fmla="*/ 165350 w 788935"/>
                <a:gd name="connsiteY7" fmla="*/ 5881 h 148717"/>
                <a:gd name="connsiteX8" fmla="*/ 108994 w 788935"/>
                <a:gd name="connsiteY8" fmla="*/ 8263 h 148717"/>
                <a:gd name="connsiteX9" fmla="*/ 57400 w 788935"/>
                <a:gd name="connsiteY9" fmla="*/ 11438 h 148717"/>
                <a:gd name="connsiteX10" fmla="*/ 8188 w 788935"/>
                <a:gd name="connsiteY10" fmla="*/ 67794 h 148717"/>
                <a:gd name="connsiteX11" fmla="*/ 20888 w 788935"/>
                <a:gd name="connsiteY11" fmla="*/ 147963 h 148717"/>
                <a:gd name="connsiteX12" fmla="*/ 61369 w 788935"/>
                <a:gd name="connsiteY12" fmla="*/ 147963 h 148717"/>
                <a:gd name="connsiteX0" fmla="*/ 61369 w 788935"/>
                <a:gd name="connsiteY0" fmla="*/ 147963 h 148717"/>
                <a:gd name="connsiteX1" fmla="*/ 597348 w 788935"/>
                <a:gd name="connsiteY1" fmla="*/ 145361 h 148717"/>
                <a:gd name="connsiteX2" fmla="*/ 720055 w 788935"/>
                <a:gd name="connsiteY2" fmla="*/ 144318 h 148717"/>
                <a:gd name="connsiteX3" fmla="*/ 786063 w 788935"/>
                <a:gd name="connsiteY3" fmla="*/ 118595 h 148717"/>
                <a:gd name="connsiteX4" fmla="*/ 770187 w 788935"/>
                <a:gd name="connsiteY4" fmla="*/ 53507 h 148717"/>
                <a:gd name="connsiteX5" fmla="*/ 708276 w 788935"/>
                <a:gd name="connsiteY5" fmla="*/ 4296 h 148717"/>
                <a:gd name="connsiteX6" fmla="*/ 612233 w 788935"/>
                <a:gd name="connsiteY6" fmla="*/ 2706 h 148717"/>
                <a:gd name="connsiteX7" fmla="*/ 165350 w 788935"/>
                <a:gd name="connsiteY7" fmla="*/ 5881 h 148717"/>
                <a:gd name="connsiteX8" fmla="*/ 108994 w 788935"/>
                <a:gd name="connsiteY8" fmla="*/ 8263 h 148717"/>
                <a:gd name="connsiteX9" fmla="*/ 57400 w 788935"/>
                <a:gd name="connsiteY9" fmla="*/ 11438 h 148717"/>
                <a:gd name="connsiteX10" fmla="*/ 8188 w 788935"/>
                <a:gd name="connsiteY10" fmla="*/ 67794 h 148717"/>
                <a:gd name="connsiteX11" fmla="*/ 20888 w 788935"/>
                <a:gd name="connsiteY11" fmla="*/ 147963 h 148717"/>
                <a:gd name="connsiteX12" fmla="*/ 61369 w 788935"/>
                <a:gd name="connsiteY12" fmla="*/ 147963 h 148717"/>
                <a:gd name="connsiteX0" fmla="*/ 61369 w 788935"/>
                <a:gd name="connsiteY0" fmla="*/ 147963 h 148717"/>
                <a:gd name="connsiteX1" fmla="*/ 597348 w 788935"/>
                <a:gd name="connsiteY1" fmla="*/ 145361 h 148717"/>
                <a:gd name="connsiteX2" fmla="*/ 720055 w 788935"/>
                <a:gd name="connsiteY2" fmla="*/ 144318 h 148717"/>
                <a:gd name="connsiteX3" fmla="*/ 786063 w 788935"/>
                <a:gd name="connsiteY3" fmla="*/ 118595 h 148717"/>
                <a:gd name="connsiteX4" fmla="*/ 770187 w 788935"/>
                <a:gd name="connsiteY4" fmla="*/ 53507 h 148717"/>
                <a:gd name="connsiteX5" fmla="*/ 708276 w 788935"/>
                <a:gd name="connsiteY5" fmla="*/ 4296 h 148717"/>
                <a:gd name="connsiteX6" fmla="*/ 612233 w 788935"/>
                <a:gd name="connsiteY6" fmla="*/ 2706 h 148717"/>
                <a:gd name="connsiteX7" fmla="*/ 165350 w 788935"/>
                <a:gd name="connsiteY7" fmla="*/ 5881 h 148717"/>
                <a:gd name="connsiteX8" fmla="*/ 108994 w 788935"/>
                <a:gd name="connsiteY8" fmla="*/ 8263 h 148717"/>
                <a:gd name="connsiteX9" fmla="*/ 57400 w 788935"/>
                <a:gd name="connsiteY9" fmla="*/ 11438 h 148717"/>
                <a:gd name="connsiteX10" fmla="*/ 8188 w 788935"/>
                <a:gd name="connsiteY10" fmla="*/ 67794 h 148717"/>
                <a:gd name="connsiteX11" fmla="*/ 20888 w 788935"/>
                <a:gd name="connsiteY11" fmla="*/ 147963 h 148717"/>
                <a:gd name="connsiteX12" fmla="*/ 61369 w 788935"/>
                <a:gd name="connsiteY12" fmla="*/ 147963 h 148717"/>
                <a:gd name="connsiteX0" fmla="*/ 61369 w 788935"/>
                <a:gd name="connsiteY0" fmla="*/ 147963 h 148717"/>
                <a:gd name="connsiteX1" fmla="*/ 597348 w 788935"/>
                <a:gd name="connsiteY1" fmla="*/ 145361 h 148717"/>
                <a:gd name="connsiteX2" fmla="*/ 720055 w 788935"/>
                <a:gd name="connsiteY2" fmla="*/ 144318 h 148717"/>
                <a:gd name="connsiteX3" fmla="*/ 786063 w 788935"/>
                <a:gd name="connsiteY3" fmla="*/ 118595 h 148717"/>
                <a:gd name="connsiteX4" fmla="*/ 770187 w 788935"/>
                <a:gd name="connsiteY4" fmla="*/ 53507 h 148717"/>
                <a:gd name="connsiteX5" fmla="*/ 708276 w 788935"/>
                <a:gd name="connsiteY5" fmla="*/ 4296 h 148717"/>
                <a:gd name="connsiteX6" fmla="*/ 612233 w 788935"/>
                <a:gd name="connsiteY6" fmla="*/ 2706 h 148717"/>
                <a:gd name="connsiteX7" fmla="*/ 165350 w 788935"/>
                <a:gd name="connsiteY7" fmla="*/ 5881 h 148717"/>
                <a:gd name="connsiteX8" fmla="*/ 108994 w 788935"/>
                <a:gd name="connsiteY8" fmla="*/ 8263 h 148717"/>
                <a:gd name="connsiteX9" fmla="*/ 57400 w 788935"/>
                <a:gd name="connsiteY9" fmla="*/ 11438 h 148717"/>
                <a:gd name="connsiteX10" fmla="*/ 8188 w 788935"/>
                <a:gd name="connsiteY10" fmla="*/ 67794 h 148717"/>
                <a:gd name="connsiteX11" fmla="*/ 20888 w 788935"/>
                <a:gd name="connsiteY11" fmla="*/ 147963 h 148717"/>
                <a:gd name="connsiteX12" fmla="*/ 61369 w 788935"/>
                <a:gd name="connsiteY12" fmla="*/ 147963 h 148717"/>
                <a:gd name="connsiteX0" fmla="*/ 61369 w 788935"/>
                <a:gd name="connsiteY0" fmla="*/ 147963 h 148717"/>
                <a:gd name="connsiteX1" fmla="*/ 597348 w 788935"/>
                <a:gd name="connsiteY1" fmla="*/ 145361 h 148717"/>
                <a:gd name="connsiteX2" fmla="*/ 720055 w 788935"/>
                <a:gd name="connsiteY2" fmla="*/ 147983 h 148717"/>
                <a:gd name="connsiteX3" fmla="*/ 786063 w 788935"/>
                <a:gd name="connsiteY3" fmla="*/ 118595 h 148717"/>
                <a:gd name="connsiteX4" fmla="*/ 770187 w 788935"/>
                <a:gd name="connsiteY4" fmla="*/ 53507 h 148717"/>
                <a:gd name="connsiteX5" fmla="*/ 708276 w 788935"/>
                <a:gd name="connsiteY5" fmla="*/ 4296 h 148717"/>
                <a:gd name="connsiteX6" fmla="*/ 612233 w 788935"/>
                <a:gd name="connsiteY6" fmla="*/ 2706 h 148717"/>
                <a:gd name="connsiteX7" fmla="*/ 165350 w 788935"/>
                <a:gd name="connsiteY7" fmla="*/ 5881 h 148717"/>
                <a:gd name="connsiteX8" fmla="*/ 108994 w 788935"/>
                <a:gd name="connsiteY8" fmla="*/ 8263 h 148717"/>
                <a:gd name="connsiteX9" fmla="*/ 57400 w 788935"/>
                <a:gd name="connsiteY9" fmla="*/ 11438 h 148717"/>
                <a:gd name="connsiteX10" fmla="*/ 8188 w 788935"/>
                <a:gd name="connsiteY10" fmla="*/ 67794 h 148717"/>
                <a:gd name="connsiteX11" fmla="*/ 20888 w 788935"/>
                <a:gd name="connsiteY11" fmla="*/ 147963 h 148717"/>
                <a:gd name="connsiteX12" fmla="*/ 61369 w 788935"/>
                <a:gd name="connsiteY12" fmla="*/ 147963 h 148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88935" h="148717">
                  <a:moveTo>
                    <a:pt x="61369" y="147963"/>
                  </a:moveTo>
                  <a:lnTo>
                    <a:pt x="597348" y="145361"/>
                  </a:lnTo>
                  <a:cubicBezTo>
                    <a:pt x="707129" y="145364"/>
                    <a:pt x="703612" y="145945"/>
                    <a:pt x="720055" y="147983"/>
                  </a:cubicBezTo>
                  <a:cubicBezTo>
                    <a:pt x="784141" y="142442"/>
                    <a:pt x="777708" y="134341"/>
                    <a:pt x="786063" y="118595"/>
                  </a:cubicBezTo>
                  <a:cubicBezTo>
                    <a:pt x="794418" y="102849"/>
                    <a:pt x="783151" y="72557"/>
                    <a:pt x="770187" y="53507"/>
                  </a:cubicBezTo>
                  <a:cubicBezTo>
                    <a:pt x="757223" y="34457"/>
                    <a:pt x="734602" y="12763"/>
                    <a:pt x="708276" y="4296"/>
                  </a:cubicBezTo>
                  <a:cubicBezTo>
                    <a:pt x="681950" y="-4171"/>
                    <a:pt x="702721" y="2442"/>
                    <a:pt x="612233" y="2706"/>
                  </a:cubicBezTo>
                  <a:lnTo>
                    <a:pt x="165350" y="5881"/>
                  </a:lnTo>
                  <a:cubicBezTo>
                    <a:pt x="81477" y="6807"/>
                    <a:pt x="126986" y="7337"/>
                    <a:pt x="108994" y="8263"/>
                  </a:cubicBezTo>
                  <a:cubicBezTo>
                    <a:pt x="91002" y="9189"/>
                    <a:pt x="74201" y="1516"/>
                    <a:pt x="57400" y="11438"/>
                  </a:cubicBezTo>
                  <a:cubicBezTo>
                    <a:pt x="40599" y="21360"/>
                    <a:pt x="14273" y="45040"/>
                    <a:pt x="8188" y="67794"/>
                  </a:cubicBezTo>
                  <a:cubicBezTo>
                    <a:pt x="2103" y="90548"/>
                    <a:pt x="-11788" y="146508"/>
                    <a:pt x="20888" y="147963"/>
                  </a:cubicBezTo>
                  <a:cubicBezTo>
                    <a:pt x="53564" y="149418"/>
                    <a:pt x="-34708" y="148397"/>
                    <a:pt x="61369" y="147963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31" name="角丸四角形 30"/>
            <p:cNvSpPr/>
            <p:nvPr/>
          </p:nvSpPr>
          <p:spPr bwMode="auto">
            <a:xfrm>
              <a:off x="4533217" y="4205591"/>
              <a:ext cx="180000" cy="179387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32" name="角丸四角形 31"/>
            <p:cNvSpPr/>
            <p:nvPr/>
          </p:nvSpPr>
          <p:spPr bwMode="auto">
            <a:xfrm>
              <a:off x="4526867" y="4205591"/>
              <a:ext cx="180000" cy="179387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33" name="角丸四角形 32"/>
            <p:cNvSpPr/>
            <p:nvPr/>
          </p:nvSpPr>
          <p:spPr bwMode="auto">
            <a:xfrm>
              <a:off x="7766812" y="4205591"/>
              <a:ext cx="180000" cy="179387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34" name="フリーフォーム 33"/>
            <p:cNvSpPr/>
            <p:nvPr/>
          </p:nvSpPr>
          <p:spPr bwMode="auto">
            <a:xfrm>
              <a:off x="3899317" y="4027791"/>
              <a:ext cx="1447800" cy="177800"/>
            </a:xfrm>
            <a:custGeom>
              <a:avLst/>
              <a:gdLst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57150 w 1447800"/>
                <a:gd name="connsiteY5" fmla="*/ 107950 h 177800"/>
                <a:gd name="connsiteX6" fmla="*/ 177800 w 1447800"/>
                <a:gd name="connsiteY6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57150 w 1447800"/>
                <a:gd name="connsiteY5" fmla="*/ 107950 h 177800"/>
                <a:gd name="connsiteX6" fmla="*/ 119063 w 1447800"/>
                <a:gd name="connsiteY6" fmla="*/ 138113 h 177800"/>
                <a:gd name="connsiteX7" fmla="*/ 177800 w 1447800"/>
                <a:gd name="connsiteY7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57150 w 1447800"/>
                <a:gd name="connsiteY5" fmla="*/ 107950 h 177800"/>
                <a:gd name="connsiteX6" fmla="*/ 109538 w 1447800"/>
                <a:gd name="connsiteY6" fmla="*/ 147638 h 177800"/>
                <a:gd name="connsiteX7" fmla="*/ 177800 w 1447800"/>
                <a:gd name="connsiteY7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33338 w 1447800"/>
                <a:gd name="connsiteY5" fmla="*/ 64294 h 177800"/>
                <a:gd name="connsiteX6" fmla="*/ 57150 w 1447800"/>
                <a:gd name="connsiteY6" fmla="*/ 107950 h 177800"/>
                <a:gd name="connsiteX7" fmla="*/ 109538 w 1447800"/>
                <a:gd name="connsiteY7" fmla="*/ 147638 h 177800"/>
                <a:gd name="connsiteX8" fmla="*/ 177800 w 1447800"/>
                <a:gd name="connsiteY8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19051 w 1447800"/>
                <a:gd name="connsiteY5" fmla="*/ 71438 h 177800"/>
                <a:gd name="connsiteX6" fmla="*/ 57150 w 1447800"/>
                <a:gd name="connsiteY6" fmla="*/ 107950 h 177800"/>
                <a:gd name="connsiteX7" fmla="*/ 109538 w 1447800"/>
                <a:gd name="connsiteY7" fmla="*/ 147638 h 177800"/>
                <a:gd name="connsiteX8" fmla="*/ 177800 w 1447800"/>
                <a:gd name="connsiteY8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33500 w 1447800"/>
                <a:gd name="connsiteY2" fmla="*/ 135731 h 177800"/>
                <a:gd name="connsiteX3" fmla="*/ 1390650 w 1447800"/>
                <a:gd name="connsiteY3" fmla="*/ 107950 h 177800"/>
                <a:gd name="connsiteX4" fmla="*/ 1447800 w 1447800"/>
                <a:gd name="connsiteY4" fmla="*/ 0 h 177800"/>
                <a:gd name="connsiteX5" fmla="*/ 0 w 1447800"/>
                <a:gd name="connsiteY5" fmla="*/ 0 h 177800"/>
                <a:gd name="connsiteX6" fmla="*/ 19051 w 1447800"/>
                <a:gd name="connsiteY6" fmla="*/ 71438 h 177800"/>
                <a:gd name="connsiteX7" fmla="*/ 57150 w 1447800"/>
                <a:gd name="connsiteY7" fmla="*/ 107950 h 177800"/>
                <a:gd name="connsiteX8" fmla="*/ 109538 w 1447800"/>
                <a:gd name="connsiteY8" fmla="*/ 147638 h 177800"/>
                <a:gd name="connsiteX9" fmla="*/ 177800 w 1447800"/>
                <a:gd name="connsiteY9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47800 w 1447800"/>
                <a:gd name="connsiteY4" fmla="*/ 0 h 177800"/>
                <a:gd name="connsiteX5" fmla="*/ 0 w 1447800"/>
                <a:gd name="connsiteY5" fmla="*/ 0 h 177800"/>
                <a:gd name="connsiteX6" fmla="*/ 19051 w 1447800"/>
                <a:gd name="connsiteY6" fmla="*/ 71438 h 177800"/>
                <a:gd name="connsiteX7" fmla="*/ 57150 w 1447800"/>
                <a:gd name="connsiteY7" fmla="*/ 107950 h 177800"/>
                <a:gd name="connsiteX8" fmla="*/ 109538 w 1447800"/>
                <a:gd name="connsiteY8" fmla="*/ 147638 h 177800"/>
                <a:gd name="connsiteX9" fmla="*/ 177800 w 1447800"/>
                <a:gd name="connsiteY9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19225 w 1447800"/>
                <a:gd name="connsiteY4" fmla="*/ 61913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109538 w 1447800"/>
                <a:gd name="connsiteY9" fmla="*/ 147638 h 177800"/>
                <a:gd name="connsiteX10" fmla="*/ 177800 w 1447800"/>
                <a:gd name="connsiteY10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109538 w 1447800"/>
                <a:gd name="connsiteY9" fmla="*/ 147638 h 177800"/>
                <a:gd name="connsiteX10" fmla="*/ 177800 w 1447800"/>
                <a:gd name="connsiteY10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109538 w 1447800"/>
                <a:gd name="connsiteY9" fmla="*/ 147638 h 177800"/>
                <a:gd name="connsiteX10" fmla="*/ 145256 w 1447800"/>
                <a:gd name="connsiteY10" fmla="*/ 157163 h 177800"/>
                <a:gd name="connsiteX11" fmla="*/ 177800 w 1447800"/>
                <a:gd name="connsiteY11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109538 w 1447800"/>
                <a:gd name="connsiteY9" fmla="*/ 147638 h 177800"/>
                <a:gd name="connsiteX10" fmla="*/ 145256 w 1447800"/>
                <a:gd name="connsiteY10" fmla="*/ 164307 h 177800"/>
                <a:gd name="connsiteX11" fmla="*/ 177800 w 1447800"/>
                <a:gd name="connsiteY11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80963 w 1447800"/>
                <a:gd name="connsiteY9" fmla="*/ 130969 h 177800"/>
                <a:gd name="connsiteX10" fmla="*/ 109538 w 1447800"/>
                <a:gd name="connsiteY10" fmla="*/ 147638 h 177800"/>
                <a:gd name="connsiteX11" fmla="*/ 145256 w 1447800"/>
                <a:gd name="connsiteY11" fmla="*/ 164307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76201 w 1447800"/>
                <a:gd name="connsiteY9" fmla="*/ 135732 h 177800"/>
                <a:gd name="connsiteX10" fmla="*/ 109538 w 1447800"/>
                <a:gd name="connsiteY10" fmla="*/ 147638 h 177800"/>
                <a:gd name="connsiteX11" fmla="*/ 145256 w 1447800"/>
                <a:gd name="connsiteY11" fmla="*/ 164307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47625 w 1447800"/>
                <a:gd name="connsiteY8" fmla="*/ 107950 h 177800"/>
                <a:gd name="connsiteX9" fmla="*/ 76201 w 1447800"/>
                <a:gd name="connsiteY9" fmla="*/ 135732 h 177800"/>
                <a:gd name="connsiteX10" fmla="*/ 109538 w 1447800"/>
                <a:gd name="connsiteY10" fmla="*/ 147638 h 177800"/>
                <a:gd name="connsiteX11" fmla="*/ 145256 w 1447800"/>
                <a:gd name="connsiteY11" fmla="*/ 164307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47625 w 1447800"/>
                <a:gd name="connsiteY8" fmla="*/ 107950 h 177800"/>
                <a:gd name="connsiteX9" fmla="*/ 76201 w 1447800"/>
                <a:gd name="connsiteY9" fmla="*/ 135732 h 177800"/>
                <a:gd name="connsiteX10" fmla="*/ 109538 w 1447800"/>
                <a:gd name="connsiteY10" fmla="*/ 150019 h 177800"/>
                <a:gd name="connsiteX11" fmla="*/ 145256 w 1447800"/>
                <a:gd name="connsiteY11" fmla="*/ 164307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47625 w 1447800"/>
                <a:gd name="connsiteY8" fmla="*/ 107950 h 177800"/>
                <a:gd name="connsiteX9" fmla="*/ 76201 w 1447800"/>
                <a:gd name="connsiteY9" fmla="*/ 135732 h 177800"/>
                <a:gd name="connsiteX10" fmla="*/ 109538 w 1447800"/>
                <a:gd name="connsiteY10" fmla="*/ 150019 h 177800"/>
                <a:gd name="connsiteX11" fmla="*/ 140493 w 1447800"/>
                <a:gd name="connsiteY11" fmla="*/ 173832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47625 w 1447800"/>
                <a:gd name="connsiteY8" fmla="*/ 107950 h 177800"/>
                <a:gd name="connsiteX9" fmla="*/ 76201 w 1447800"/>
                <a:gd name="connsiteY9" fmla="*/ 135732 h 177800"/>
                <a:gd name="connsiteX10" fmla="*/ 102394 w 1447800"/>
                <a:gd name="connsiteY10" fmla="*/ 159544 h 177800"/>
                <a:gd name="connsiteX11" fmla="*/ 140493 w 1447800"/>
                <a:gd name="connsiteY11" fmla="*/ 173832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38100 w 1447800"/>
                <a:gd name="connsiteY8" fmla="*/ 112713 h 177800"/>
                <a:gd name="connsiteX9" fmla="*/ 76201 w 1447800"/>
                <a:gd name="connsiteY9" fmla="*/ 135732 h 177800"/>
                <a:gd name="connsiteX10" fmla="*/ 102394 w 1447800"/>
                <a:gd name="connsiteY10" fmla="*/ 159544 h 177800"/>
                <a:gd name="connsiteX11" fmla="*/ 140493 w 1447800"/>
                <a:gd name="connsiteY11" fmla="*/ 173832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38100 w 1447800"/>
                <a:gd name="connsiteY8" fmla="*/ 112713 h 177800"/>
                <a:gd name="connsiteX9" fmla="*/ 73820 w 1447800"/>
                <a:gd name="connsiteY9" fmla="*/ 142876 h 177800"/>
                <a:gd name="connsiteX10" fmla="*/ 102394 w 1447800"/>
                <a:gd name="connsiteY10" fmla="*/ 159544 h 177800"/>
                <a:gd name="connsiteX11" fmla="*/ 140493 w 1447800"/>
                <a:gd name="connsiteY11" fmla="*/ 173832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90650 w 1447800"/>
                <a:gd name="connsiteY4" fmla="*/ 107950 h 177800"/>
                <a:gd name="connsiteX5" fmla="*/ 1423987 w 1447800"/>
                <a:gd name="connsiteY5" fmla="*/ 64294 h 177800"/>
                <a:gd name="connsiteX6" fmla="*/ 1447800 w 1447800"/>
                <a:gd name="connsiteY6" fmla="*/ 0 h 177800"/>
                <a:gd name="connsiteX7" fmla="*/ 0 w 1447800"/>
                <a:gd name="connsiteY7" fmla="*/ 0 h 177800"/>
                <a:gd name="connsiteX8" fmla="*/ 19051 w 1447800"/>
                <a:gd name="connsiteY8" fmla="*/ 71438 h 177800"/>
                <a:gd name="connsiteX9" fmla="*/ 38100 w 1447800"/>
                <a:gd name="connsiteY9" fmla="*/ 112713 h 177800"/>
                <a:gd name="connsiteX10" fmla="*/ 73820 w 1447800"/>
                <a:gd name="connsiteY10" fmla="*/ 142876 h 177800"/>
                <a:gd name="connsiteX11" fmla="*/ 102394 w 1447800"/>
                <a:gd name="connsiteY11" fmla="*/ 159544 h 177800"/>
                <a:gd name="connsiteX12" fmla="*/ 140493 w 1447800"/>
                <a:gd name="connsiteY12" fmla="*/ 173832 h 177800"/>
                <a:gd name="connsiteX13" fmla="*/ 177800 w 1447800"/>
                <a:gd name="connsiteY13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66838 w 1447800"/>
                <a:gd name="connsiteY4" fmla="*/ 126206 h 177800"/>
                <a:gd name="connsiteX5" fmla="*/ 1390650 w 1447800"/>
                <a:gd name="connsiteY5" fmla="*/ 107950 h 177800"/>
                <a:gd name="connsiteX6" fmla="*/ 1423987 w 1447800"/>
                <a:gd name="connsiteY6" fmla="*/ 64294 h 177800"/>
                <a:gd name="connsiteX7" fmla="*/ 1447800 w 1447800"/>
                <a:gd name="connsiteY7" fmla="*/ 0 h 177800"/>
                <a:gd name="connsiteX8" fmla="*/ 0 w 1447800"/>
                <a:gd name="connsiteY8" fmla="*/ 0 h 177800"/>
                <a:gd name="connsiteX9" fmla="*/ 19051 w 1447800"/>
                <a:gd name="connsiteY9" fmla="*/ 71438 h 177800"/>
                <a:gd name="connsiteX10" fmla="*/ 38100 w 1447800"/>
                <a:gd name="connsiteY10" fmla="*/ 112713 h 177800"/>
                <a:gd name="connsiteX11" fmla="*/ 73820 w 1447800"/>
                <a:gd name="connsiteY11" fmla="*/ 142876 h 177800"/>
                <a:gd name="connsiteX12" fmla="*/ 102394 w 1447800"/>
                <a:gd name="connsiteY12" fmla="*/ 159544 h 177800"/>
                <a:gd name="connsiteX13" fmla="*/ 140493 w 1447800"/>
                <a:gd name="connsiteY13" fmla="*/ 173832 h 177800"/>
                <a:gd name="connsiteX14" fmla="*/ 177800 w 1447800"/>
                <a:gd name="connsiteY14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66838 w 1447800"/>
                <a:gd name="connsiteY4" fmla="*/ 126206 h 177800"/>
                <a:gd name="connsiteX5" fmla="*/ 1390650 w 1447800"/>
                <a:gd name="connsiteY5" fmla="*/ 107950 h 177800"/>
                <a:gd name="connsiteX6" fmla="*/ 1409700 w 1447800"/>
                <a:gd name="connsiteY6" fmla="*/ 88106 h 177800"/>
                <a:gd name="connsiteX7" fmla="*/ 1423987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76363 w 1447800"/>
                <a:gd name="connsiteY4" fmla="*/ 128587 h 177800"/>
                <a:gd name="connsiteX5" fmla="*/ 1390650 w 1447800"/>
                <a:gd name="connsiteY5" fmla="*/ 107950 h 177800"/>
                <a:gd name="connsiteX6" fmla="*/ 1409700 w 1447800"/>
                <a:gd name="connsiteY6" fmla="*/ 88106 h 177800"/>
                <a:gd name="connsiteX7" fmla="*/ 1423987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76363 w 1447800"/>
                <a:gd name="connsiteY4" fmla="*/ 128587 h 177800"/>
                <a:gd name="connsiteX5" fmla="*/ 1400175 w 1447800"/>
                <a:gd name="connsiteY5" fmla="*/ 110331 h 177800"/>
                <a:gd name="connsiteX6" fmla="*/ 1409700 w 1447800"/>
                <a:gd name="connsiteY6" fmla="*/ 88106 h 177800"/>
                <a:gd name="connsiteX7" fmla="*/ 1423987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76363 w 1447800"/>
                <a:gd name="connsiteY4" fmla="*/ 128587 h 177800"/>
                <a:gd name="connsiteX5" fmla="*/ 1400175 w 1447800"/>
                <a:gd name="connsiteY5" fmla="*/ 110331 h 177800"/>
                <a:gd name="connsiteX6" fmla="*/ 1419225 w 1447800"/>
                <a:gd name="connsiteY6" fmla="*/ 88106 h 177800"/>
                <a:gd name="connsiteX7" fmla="*/ 1423987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76363 w 1447800"/>
                <a:gd name="connsiteY4" fmla="*/ 128587 h 177800"/>
                <a:gd name="connsiteX5" fmla="*/ 1400175 w 1447800"/>
                <a:gd name="connsiteY5" fmla="*/ 110331 h 177800"/>
                <a:gd name="connsiteX6" fmla="*/ 1419225 w 1447800"/>
                <a:gd name="connsiteY6" fmla="*/ 88106 h 177800"/>
                <a:gd name="connsiteX7" fmla="*/ 1435893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47800" h="177800">
                  <a:moveTo>
                    <a:pt x="177800" y="177800"/>
                  </a:moveTo>
                  <a:lnTo>
                    <a:pt x="1263650" y="177800"/>
                  </a:lnTo>
                  <a:lnTo>
                    <a:pt x="1300163" y="166688"/>
                  </a:lnTo>
                  <a:lnTo>
                    <a:pt x="1345406" y="152400"/>
                  </a:lnTo>
                  <a:lnTo>
                    <a:pt x="1376363" y="128587"/>
                  </a:lnTo>
                  <a:lnTo>
                    <a:pt x="1400175" y="110331"/>
                  </a:lnTo>
                  <a:lnTo>
                    <a:pt x="1419225" y="88106"/>
                  </a:lnTo>
                  <a:lnTo>
                    <a:pt x="1435893" y="64294"/>
                  </a:lnTo>
                  <a:lnTo>
                    <a:pt x="1447800" y="0"/>
                  </a:lnTo>
                  <a:lnTo>
                    <a:pt x="0" y="0"/>
                  </a:lnTo>
                  <a:lnTo>
                    <a:pt x="19051" y="71438"/>
                  </a:lnTo>
                  <a:lnTo>
                    <a:pt x="38100" y="112713"/>
                  </a:lnTo>
                  <a:lnTo>
                    <a:pt x="73820" y="142876"/>
                  </a:lnTo>
                  <a:lnTo>
                    <a:pt x="102394" y="159544"/>
                  </a:lnTo>
                  <a:lnTo>
                    <a:pt x="140493" y="173832"/>
                  </a:lnTo>
                  <a:lnTo>
                    <a:pt x="177800" y="1778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35" name="フリーフォーム 34"/>
            <p:cNvSpPr/>
            <p:nvPr/>
          </p:nvSpPr>
          <p:spPr bwMode="auto">
            <a:xfrm>
              <a:off x="7132912" y="4024933"/>
              <a:ext cx="1447800" cy="177800"/>
            </a:xfrm>
            <a:custGeom>
              <a:avLst/>
              <a:gdLst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57150 w 1447800"/>
                <a:gd name="connsiteY5" fmla="*/ 107950 h 177800"/>
                <a:gd name="connsiteX6" fmla="*/ 177800 w 1447800"/>
                <a:gd name="connsiteY6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57150 w 1447800"/>
                <a:gd name="connsiteY5" fmla="*/ 107950 h 177800"/>
                <a:gd name="connsiteX6" fmla="*/ 119063 w 1447800"/>
                <a:gd name="connsiteY6" fmla="*/ 138113 h 177800"/>
                <a:gd name="connsiteX7" fmla="*/ 177800 w 1447800"/>
                <a:gd name="connsiteY7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57150 w 1447800"/>
                <a:gd name="connsiteY5" fmla="*/ 107950 h 177800"/>
                <a:gd name="connsiteX6" fmla="*/ 109538 w 1447800"/>
                <a:gd name="connsiteY6" fmla="*/ 147638 h 177800"/>
                <a:gd name="connsiteX7" fmla="*/ 177800 w 1447800"/>
                <a:gd name="connsiteY7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33338 w 1447800"/>
                <a:gd name="connsiteY5" fmla="*/ 64294 h 177800"/>
                <a:gd name="connsiteX6" fmla="*/ 57150 w 1447800"/>
                <a:gd name="connsiteY6" fmla="*/ 107950 h 177800"/>
                <a:gd name="connsiteX7" fmla="*/ 109538 w 1447800"/>
                <a:gd name="connsiteY7" fmla="*/ 147638 h 177800"/>
                <a:gd name="connsiteX8" fmla="*/ 177800 w 1447800"/>
                <a:gd name="connsiteY8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90650 w 1447800"/>
                <a:gd name="connsiteY2" fmla="*/ 107950 h 177800"/>
                <a:gd name="connsiteX3" fmla="*/ 1447800 w 1447800"/>
                <a:gd name="connsiteY3" fmla="*/ 0 h 177800"/>
                <a:gd name="connsiteX4" fmla="*/ 0 w 1447800"/>
                <a:gd name="connsiteY4" fmla="*/ 0 h 177800"/>
                <a:gd name="connsiteX5" fmla="*/ 19051 w 1447800"/>
                <a:gd name="connsiteY5" fmla="*/ 71438 h 177800"/>
                <a:gd name="connsiteX6" fmla="*/ 57150 w 1447800"/>
                <a:gd name="connsiteY6" fmla="*/ 107950 h 177800"/>
                <a:gd name="connsiteX7" fmla="*/ 109538 w 1447800"/>
                <a:gd name="connsiteY7" fmla="*/ 147638 h 177800"/>
                <a:gd name="connsiteX8" fmla="*/ 177800 w 1447800"/>
                <a:gd name="connsiteY8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33500 w 1447800"/>
                <a:gd name="connsiteY2" fmla="*/ 135731 h 177800"/>
                <a:gd name="connsiteX3" fmla="*/ 1390650 w 1447800"/>
                <a:gd name="connsiteY3" fmla="*/ 107950 h 177800"/>
                <a:gd name="connsiteX4" fmla="*/ 1447800 w 1447800"/>
                <a:gd name="connsiteY4" fmla="*/ 0 h 177800"/>
                <a:gd name="connsiteX5" fmla="*/ 0 w 1447800"/>
                <a:gd name="connsiteY5" fmla="*/ 0 h 177800"/>
                <a:gd name="connsiteX6" fmla="*/ 19051 w 1447800"/>
                <a:gd name="connsiteY6" fmla="*/ 71438 h 177800"/>
                <a:gd name="connsiteX7" fmla="*/ 57150 w 1447800"/>
                <a:gd name="connsiteY7" fmla="*/ 107950 h 177800"/>
                <a:gd name="connsiteX8" fmla="*/ 109538 w 1447800"/>
                <a:gd name="connsiteY8" fmla="*/ 147638 h 177800"/>
                <a:gd name="connsiteX9" fmla="*/ 177800 w 1447800"/>
                <a:gd name="connsiteY9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47800 w 1447800"/>
                <a:gd name="connsiteY4" fmla="*/ 0 h 177800"/>
                <a:gd name="connsiteX5" fmla="*/ 0 w 1447800"/>
                <a:gd name="connsiteY5" fmla="*/ 0 h 177800"/>
                <a:gd name="connsiteX6" fmla="*/ 19051 w 1447800"/>
                <a:gd name="connsiteY6" fmla="*/ 71438 h 177800"/>
                <a:gd name="connsiteX7" fmla="*/ 57150 w 1447800"/>
                <a:gd name="connsiteY7" fmla="*/ 107950 h 177800"/>
                <a:gd name="connsiteX8" fmla="*/ 109538 w 1447800"/>
                <a:gd name="connsiteY8" fmla="*/ 147638 h 177800"/>
                <a:gd name="connsiteX9" fmla="*/ 177800 w 1447800"/>
                <a:gd name="connsiteY9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19225 w 1447800"/>
                <a:gd name="connsiteY4" fmla="*/ 61913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109538 w 1447800"/>
                <a:gd name="connsiteY9" fmla="*/ 147638 h 177800"/>
                <a:gd name="connsiteX10" fmla="*/ 177800 w 1447800"/>
                <a:gd name="connsiteY10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109538 w 1447800"/>
                <a:gd name="connsiteY9" fmla="*/ 147638 h 177800"/>
                <a:gd name="connsiteX10" fmla="*/ 177800 w 1447800"/>
                <a:gd name="connsiteY10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109538 w 1447800"/>
                <a:gd name="connsiteY9" fmla="*/ 147638 h 177800"/>
                <a:gd name="connsiteX10" fmla="*/ 145256 w 1447800"/>
                <a:gd name="connsiteY10" fmla="*/ 157163 h 177800"/>
                <a:gd name="connsiteX11" fmla="*/ 177800 w 1447800"/>
                <a:gd name="connsiteY11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109538 w 1447800"/>
                <a:gd name="connsiteY9" fmla="*/ 147638 h 177800"/>
                <a:gd name="connsiteX10" fmla="*/ 145256 w 1447800"/>
                <a:gd name="connsiteY10" fmla="*/ 164307 h 177800"/>
                <a:gd name="connsiteX11" fmla="*/ 177800 w 1447800"/>
                <a:gd name="connsiteY11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80963 w 1447800"/>
                <a:gd name="connsiteY9" fmla="*/ 130969 h 177800"/>
                <a:gd name="connsiteX10" fmla="*/ 109538 w 1447800"/>
                <a:gd name="connsiteY10" fmla="*/ 147638 h 177800"/>
                <a:gd name="connsiteX11" fmla="*/ 145256 w 1447800"/>
                <a:gd name="connsiteY11" fmla="*/ 164307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57150 w 1447800"/>
                <a:gd name="connsiteY8" fmla="*/ 107950 h 177800"/>
                <a:gd name="connsiteX9" fmla="*/ 76201 w 1447800"/>
                <a:gd name="connsiteY9" fmla="*/ 135732 h 177800"/>
                <a:gd name="connsiteX10" fmla="*/ 109538 w 1447800"/>
                <a:gd name="connsiteY10" fmla="*/ 147638 h 177800"/>
                <a:gd name="connsiteX11" fmla="*/ 145256 w 1447800"/>
                <a:gd name="connsiteY11" fmla="*/ 164307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47625 w 1447800"/>
                <a:gd name="connsiteY8" fmla="*/ 107950 h 177800"/>
                <a:gd name="connsiteX9" fmla="*/ 76201 w 1447800"/>
                <a:gd name="connsiteY9" fmla="*/ 135732 h 177800"/>
                <a:gd name="connsiteX10" fmla="*/ 109538 w 1447800"/>
                <a:gd name="connsiteY10" fmla="*/ 147638 h 177800"/>
                <a:gd name="connsiteX11" fmla="*/ 145256 w 1447800"/>
                <a:gd name="connsiteY11" fmla="*/ 164307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47625 w 1447800"/>
                <a:gd name="connsiteY8" fmla="*/ 107950 h 177800"/>
                <a:gd name="connsiteX9" fmla="*/ 76201 w 1447800"/>
                <a:gd name="connsiteY9" fmla="*/ 135732 h 177800"/>
                <a:gd name="connsiteX10" fmla="*/ 109538 w 1447800"/>
                <a:gd name="connsiteY10" fmla="*/ 150019 h 177800"/>
                <a:gd name="connsiteX11" fmla="*/ 145256 w 1447800"/>
                <a:gd name="connsiteY11" fmla="*/ 164307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47625 w 1447800"/>
                <a:gd name="connsiteY8" fmla="*/ 107950 h 177800"/>
                <a:gd name="connsiteX9" fmla="*/ 76201 w 1447800"/>
                <a:gd name="connsiteY9" fmla="*/ 135732 h 177800"/>
                <a:gd name="connsiteX10" fmla="*/ 109538 w 1447800"/>
                <a:gd name="connsiteY10" fmla="*/ 150019 h 177800"/>
                <a:gd name="connsiteX11" fmla="*/ 140493 w 1447800"/>
                <a:gd name="connsiteY11" fmla="*/ 173832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47625 w 1447800"/>
                <a:gd name="connsiteY8" fmla="*/ 107950 h 177800"/>
                <a:gd name="connsiteX9" fmla="*/ 76201 w 1447800"/>
                <a:gd name="connsiteY9" fmla="*/ 135732 h 177800"/>
                <a:gd name="connsiteX10" fmla="*/ 102394 w 1447800"/>
                <a:gd name="connsiteY10" fmla="*/ 159544 h 177800"/>
                <a:gd name="connsiteX11" fmla="*/ 140493 w 1447800"/>
                <a:gd name="connsiteY11" fmla="*/ 173832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38100 w 1447800"/>
                <a:gd name="connsiteY8" fmla="*/ 112713 h 177800"/>
                <a:gd name="connsiteX9" fmla="*/ 76201 w 1447800"/>
                <a:gd name="connsiteY9" fmla="*/ 135732 h 177800"/>
                <a:gd name="connsiteX10" fmla="*/ 102394 w 1447800"/>
                <a:gd name="connsiteY10" fmla="*/ 159544 h 177800"/>
                <a:gd name="connsiteX11" fmla="*/ 140493 w 1447800"/>
                <a:gd name="connsiteY11" fmla="*/ 173832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45406 w 1447800"/>
                <a:gd name="connsiteY2" fmla="*/ 152400 h 177800"/>
                <a:gd name="connsiteX3" fmla="*/ 1390650 w 1447800"/>
                <a:gd name="connsiteY3" fmla="*/ 107950 h 177800"/>
                <a:gd name="connsiteX4" fmla="*/ 1423987 w 1447800"/>
                <a:gd name="connsiteY4" fmla="*/ 64294 h 177800"/>
                <a:gd name="connsiteX5" fmla="*/ 1447800 w 1447800"/>
                <a:gd name="connsiteY5" fmla="*/ 0 h 177800"/>
                <a:gd name="connsiteX6" fmla="*/ 0 w 1447800"/>
                <a:gd name="connsiteY6" fmla="*/ 0 h 177800"/>
                <a:gd name="connsiteX7" fmla="*/ 19051 w 1447800"/>
                <a:gd name="connsiteY7" fmla="*/ 71438 h 177800"/>
                <a:gd name="connsiteX8" fmla="*/ 38100 w 1447800"/>
                <a:gd name="connsiteY8" fmla="*/ 112713 h 177800"/>
                <a:gd name="connsiteX9" fmla="*/ 73820 w 1447800"/>
                <a:gd name="connsiteY9" fmla="*/ 142876 h 177800"/>
                <a:gd name="connsiteX10" fmla="*/ 102394 w 1447800"/>
                <a:gd name="connsiteY10" fmla="*/ 159544 h 177800"/>
                <a:gd name="connsiteX11" fmla="*/ 140493 w 1447800"/>
                <a:gd name="connsiteY11" fmla="*/ 173832 h 177800"/>
                <a:gd name="connsiteX12" fmla="*/ 177800 w 1447800"/>
                <a:gd name="connsiteY12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90650 w 1447800"/>
                <a:gd name="connsiteY4" fmla="*/ 107950 h 177800"/>
                <a:gd name="connsiteX5" fmla="*/ 1423987 w 1447800"/>
                <a:gd name="connsiteY5" fmla="*/ 64294 h 177800"/>
                <a:gd name="connsiteX6" fmla="*/ 1447800 w 1447800"/>
                <a:gd name="connsiteY6" fmla="*/ 0 h 177800"/>
                <a:gd name="connsiteX7" fmla="*/ 0 w 1447800"/>
                <a:gd name="connsiteY7" fmla="*/ 0 h 177800"/>
                <a:gd name="connsiteX8" fmla="*/ 19051 w 1447800"/>
                <a:gd name="connsiteY8" fmla="*/ 71438 h 177800"/>
                <a:gd name="connsiteX9" fmla="*/ 38100 w 1447800"/>
                <a:gd name="connsiteY9" fmla="*/ 112713 h 177800"/>
                <a:gd name="connsiteX10" fmla="*/ 73820 w 1447800"/>
                <a:gd name="connsiteY10" fmla="*/ 142876 h 177800"/>
                <a:gd name="connsiteX11" fmla="*/ 102394 w 1447800"/>
                <a:gd name="connsiteY11" fmla="*/ 159544 h 177800"/>
                <a:gd name="connsiteX12" fmla="*/ 140493 w 1447800"/>
                <a:gd name="connsiteY12" fmla="*/ 173832 h 177800"/>
                <a:gd name="connsiteX13" fmla="*/ 177800 w 1447800"/>
                <a:gd name="connsiteY13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66838 w 1447800"/>
                <a:gd name="connsiteY4" fmla="*/ 126206 h 177800"/>
                <a:gd name="connsiteX5" fmla="*/ 1390650 w 1447800"/>
                <a:gd name="connsiteY5" fmla="*/ 107950 h 177800"/>
                <a:gd name="connsiteX6" fmla="*/ 1423987 w 1447800"/>
                <a:gd name="connsiteY6" fmla="*/ 64294 h 177800"/>
                <a:gd name="connsiteX7" fmla="*/ 1447800 w 1447800"/>
                <a:gd name="connsiteY7" fmla="*/ 0 h 177800"/>
                <a:gd name="connsiteX8" fmla="*/ 0 w 1447800"/>
                <a:gd name="connsiteY8" fmla="*/ 0 h 177800"/>
                <a:gd name="connsiteX9" fmla="*/ 19051 w 1447800"/>
                <a:gd name="connsiteY9" fmla="*/ 71438 h 177800"/>
                <a:gd name="connsiteX10" fmla="*/ 38100 w 1447800"/>
                <a:gd name="connsiteY10" fmla="*/ 112713 h 177800"/>
                <a:gd name="connsiteX11" fmla="*/ 73820 w 1447800"/>
                <a:gd name="connsiteY11" fmla="*/ 142876 h 177800"/>
                <a:gd name="connsiteX12" fmla="*/ 102394 w 1447800"/>
                <a:gd name="connsiteY12" fmla="*/ 159544 h 177800"/>
                <a:gd name="connsiteX13" fmla="*/ 140493 w 1447800"/>
                <a:gd name="connsiteY13" fmla="*/ 173832 h 177800"/>
                <a:gd name="connsiteX14" fmla="*/ 177800 w 1447800"/>
                <a:gd name="connsiteY14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66838 w 1447800"/>
                <a:gd name="connsiteY4" fmla="*/ 126206 h 177800"/>
                <a:gd name="connsiteX5" fmla="*/ 1390650 w 1447800"/>
                <a:gd name="connsiteY5" fmla="*/ 107950 h 177800"/>
                <a:gd name="connsiteX6" fmla="*/ 1409700 w 1447800"/>
                <a:gd name="connsiteY6" fmla="*/ 88106 h 177800"/>
                <a:gd name="connsiteX7" fmla="*/ 1423987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76363 w 1447800"/>
                <a:gd name="connsiteY4" fmla="*/ 128587 h 177800"/>
                <a:gd name="connsiteX5" fmla="*/ 1390650 w 1447800"/>
                <a:gd name="connsiteY5" fmla="*/ 107950 h 177800"/>
                <a:gd name="connsiteX6" fmla="*/ 1409700 w 1447800"/>
                <a:gd name="connsiteY6" fmla="*/ 88106 h 177800"/>
                <a:gd name="connsiteX7" fmla="*/ 1423987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76363 w 1447800"/>
                <a:gd name="connsiteY4" fmla="*/ 128587 h 177800"/>
                <a:gd name="connsiteX5" fmla="*/ 1400175 w 1447800"/>
                <a:gd name="connsiteY5" fmla="*/ 110331 h 177800"/>
                <a:gd name="connsiteX6" fmla="*/ 1409700 w 1447800"/>
                <a:gd name="connsiteY6" fmla="*/ 88106 h 177800"/>
                <a:gd name="connsiteX7" fmla="*/ 1423987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76363 w 1447800"/>
                <a:gd name="connsiteY4" fmla="*/ 128587 h 177800"/>
                <a:gd name="connsiteX5" fmla="*/ 1400175 w 1447800"/>
                <a:gd name="connsiteY5" fmla="*/ 110331 h 177800"/>
                <a:gd name="connsiteX6" fmla="*/ 1419225 w 1447800"/>
                <a:gd name="connsiteY6" fmla="*/ 88106 h 177800"/>
                <a:gd name="connsiteX7" fmla="*/ 1423987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  <a:gd name="connsiteX0" fmla="*/ 177800 w 1447800"/>
                <a:gd name="connsiteY0" fmla="*/ 177800 h 177800"/>
                <a:gd name="connsiteX1" fmla="*/ 1263650 w 1447800"/>
                <a:gd name="connsiteY1" fmla="*/ 177800 h 177800"/>
                <a:gd name="connsiteX2" fmla="*/ 1300163 w 1447800"/>
                <a:gd name="connsiteY2" fmla="*/ 166688 h 177800"/>
                <a:gd name="connsiteX3" fmla="*/ 1345406 w 1447800"/>
                <a:gd name="connsiteY3" fmla="*/ 152400 h 177800"/>
                <a:gd name="connsiteX4" fmla="*/ 1376363 w 1447800"/>
                <a:gd name="connsiteY4" fmla="*/ 128587 h 177800"/>
                <a:gd name="connsiteX5" fmla="*/ 1400175 w 1447800"/>
                <a:gd name="connsiteY5" fmla="*/ 110331 h 177800"/>
                <a:gd name="connsiteX6" fmla="*/ 1419225 w 1447800"/>
                <a:gd name="connsiteY6" fmla="*/ 88106 h 177800"/>
                <a:gd name="connsiteX7" fmla="*/ 1435893 w 1447800"/>
                <a:gd name="connsiteY7" fmla="*/ 64294 h 177800"/>
                <a:gd name="connsiteX8" fmla="*/ 1447800 w 1447800"/>
                <a:gd name="connsiteY8" fmla="*/ 0 h 177800"/>
                <a:gd name="connsiteX9" fmla="*/ 0 w 1447800"/>
                <a:gd name="connsiteY9" fmla="*/ 0 h 177800"/>
                <a:gd name="connsiteX10" fmla="*/ 19051 w 1447800"/>
                <a:gd name="connsiteY10" fmla="*/ 71438 h 177800"/>
                <a:gd name="connsiteX11" fmla="*/ 38100 w 1447800"/>
                <a:gd name="connsiteY11" fmla="*/ 112713 h 177800"/>
                <a:gd name="connsiteX12" fmla="*/ 73820 w 1447800"/>
                <a:gd name="connsiteY12" fmla="*/ 142876 h 177800"/>
                <a:gd name="connsiteX13" fmla="*/ 102394 w 1447800"/>
                <a:gd name="connsiteY13" fmla="*/ 159544 h 177800"/>
                <a:gd name="connsiteX14" fmla="*/ 140493 w 1447800"/>
                <a:gd name="connsiteY14" fmla="*/ 173832 h 177800"/>
                <a:gd name="connsiteX15" fmla="*/ 177800 w 1447800"/>
                <a:gd name="connsiteY15" fmla="*/ 177800 h 17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47800" h="177800">
                  <a:moveTo>
                    <a:pt x="177800" y="177800"/>
                  </a:moveTo>
                  <a:lnTo>
                    <a:pt x="1263650" y="177800"/>
                  </a:lnTo>
                  <a:lnTo>
                    <a:pt x="1300163" y="166688"/>
                  </a:lnTo>
                  <a:lnTo>
                    <a:pt x="1345406" y="152400"/>
                  </a:lnTo>
                  <a:lnTo>
                    <a:pt x="1376363" y="128587"/>
                  </a:lnTo>
                  <a:lnTo>
                    <a:pt x="1400175" y="110331"/>
                  </a:lnTo>
                  <a:lnTo>
                    <a:pt x="1419225" y="88106"/>
                  </a:lnTo>
                  <a:lnTo>
                    <a:pt x="1435893" y="64294"/>
                  </a:lnTo>
                  <a:lnTo>
                    <a:pt x="1447800" y="0"/>
                  </a:lnTo>
                  <a:lnTo>
                    <a:pt x="0" y="0"/>
                  </a:lnTo>
                  <a:lnTo>
                    <a:pt x="19051" y="71438"/>
                  </a:lnTo>
                  <a:lnTo>
                    <a:pt x="38100" y="112713"/>
                  </a:lnTo>
                  <a:lnTo>
                    <a:pt x="73820" y="142876"/>
                  </a:lnTo>
                  <a:lnTo>
                    <a:pt x="102394" y="159544"/>
                  </a:lnTo>
                  <a:lnTo>
                    <a:pt x="140493" y="173832"/>
                  </a:lnTo>
                  <a:lnTo>
                    <a:pt x="177800" y="1778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36" name="フリーフォーム 35"/>
            <p:cNvSpPr/>
            <p:nvPr/>
          </p:nvSpPr>
          <p:spPr bwMode="auto">
            <a:xfrm>
              <a:off x="6078090" y="3789041"/>
              <a:ext cx="304800" cy="991226"/>
            </a:xfrm>
            <a:custGeom>
              <a:avLst/>
              <a:gdLst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139700 w 298450"/>
                <a:gd name="connsiteY2" fmla="*/ 0 h 787400"/>
                <a:gd name="connsiteX3" fmla="*/ 298450 w 298450"/>
                <a:gd name="connsiteY3" fmla="*/ 127000 h 787400"/>
                <a:gd name="connsiteX4" fmla="*/ 279400 w 298450"/>
                <a:gd name="connsiteY4" fmla="*/ 787400 h 787400"/>
                <a:gd name="connsiteX5" fmla="*/ 0 w 298450"/>
                <a:gd name="connsiteY5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139700 w 298450"/>
                <a:gd name="connsiteY2" fmla="*/ 0 h 787400"/>
                <a:gd name="connsiteX3" fmla="*/ 222250 w 298450"/>
                <a:gd name="connsiteY3" fmla="*/ 76200 h 787400"/>
                <a:gd name="connsiteX4" fmla="*/ 298450 w 298450"/>
                <a:gd name="connsiteY4" fmla="*/ 127000 h 787400"/>
                <a:gd name="connsiteX5" fmla="*/ 279400 w 298450"/>
                <a:gd name="connsiteY5" fmla="*/ 787400 h 787400"/>
                <a:gd name="connsiteX6" fmla="*/ 0 w 298450"/>
                <a:gd name="connsiteY6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69850 w 298450"/>
                <a:gd name="connsiteY2" fmla="*/ 63500 h 787400"/>
                <a:gd name="connsiteX3" fmla="*/ 139700 w 298450"/>
                <a:gd name="connsiteY3" fmla="*/ 0 h 787400"/>
                <a:gd name="connsiteX4" fmla="*/ 222250 w 298450"/>
                <a:gd name="connsiteY4" fmla="*/ 76200 h 787400"/>
                <a:gd name="connsiteX5" fmla="*/ 298450 w 298450"/>
                <a:gd name="connsiteY5" fmla="*/ 127000 h 787400"/>
                <a:gd name="connsiteX6" fmla="*/ 279400 w 298450"/>
                <a:gd name="connsiteY6" fmla="*/ 787400 h 787400"/>
                <a:gd name="connsiteX7" fmla="*/ 0 w 298450"/>
                <a:gd name="connsiteY7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38100 w 298450"/>
                <a:gd name="connsiteY2" fmla="*/ 38100 h 787400"/>
                <a:gd name="connsiteX3" fmla="*/ 139700 w 298450"/>
                <a:gd name="connsiteY3" fmla="*/ 0 h 787400"/>
                <a:gd name="connsiteX4" fmla="*/ 222250 w 298450"/>
                <a:gd name="connsiteY4" fmla="*/ 76200 h 787400"/>
                <a:gd name="connsiteX5" fmla="*/ 298450 w 298450"/>
                <a:gd name="connsiteY5" fmla="*/ 127000 h 787400"/>
                <a:gd name="connsiteX6" fmla="*/ 279400 w 298450"/>
                <a:gd name="connsiteY6" fmla="*/ 787400 h 787400"/>
                <a:gd name="connsiteX7" fmla="*/ 0 w 298450"/>
                <a:gd name="connsiteY7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38100 w 298450"/>
                <a:gd name="connsiteY2" fmla="*/ 38100 h 787400"/>
                <a:gd name="connsiteX3" fmla="*/ 139700 w 298450"/>
                <a:gd name="connsiteY3" fmla="*/ 0 h 787400"/>
                <a:gd name="connsiteX4" fmla="*/ 254000 w 298450"/>
                <a:gd name="connsiteY4" fmla="*/ 44450 h 787400"/>
                <a:gd name="connsiteX5" fmla="*/ 298450 w 298450"/>
                <a:gd name="connsiteY5" fmla="*/ 127000 h 787400"/>
                <a:gd name="connsiteX6" fmla="*/ 279400 w 298450"/>
                <a:gd name="connsiteY6" fmla="*/ 787400 h 787400"/>
                <a:gd name="connsiteX7" fmla="*/ 0 w 298450"/>
                <a:gd name="connsiteY7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22225 w 298450"/>
                <a:gd name="connsiteY2" fmla="*/ 85725 h 787400"/>
                <a:gd name="connsiteX3" fmla="*/ 38100 w 298450"/>
                <a:gd name="connsiteY3" fmla="*/ 38100 h 787400"/>
                <a:gd name="connsiteX4" fmla="*/ 139700 w 298450"/>
                <a:gd name="connsiteY4" fmla="*/ 0 h 787400"/>
                <a:gd name="connsiteX5" fmla="*/ 254000 w 298450"/>
                <a:gd name="connsiteY5" fmla="*/ 44450 h 787400"/>
                <a:gd name="connsiteX6" fmla="*/ 298450 w 298450"/>
                <a:gd name="connsiteY6" fmla="*/ 127000 h 787400"/>
                <a:gd name="connsiteX7" fmla="*/ 279400 w 298450"/>
                <a:gd name="connsiteY7" fmla="*/ 787400 h 787400"/>
                <a:gd name="connsiteX8" fmla="*/ 0 w 298450"/>
                <a:gd name="connsiteY8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15875 w 298450"/>
                <a:gd name="connsiteY2" fmla="*/ 79375 h 787400"/>
                <a:gd name="connsiteX3" fmla="*/ 38100 w 298450"/>
                <a:gd name="connsiteY3" fmla="*/ 38100 h 787400"/>
                <a:gd name="connsiteX4" fmla="*/ 139700 w 298450"/>
                <a:gd name="connsiteY4" fmla="*/ 0 h 787400"/>
                <a:gd name="connsiteX5" fmla="*/ 254000 w 298450"/>
                <a:gd name="connsiteY5" fmla="*/ 44450 h 787400"/>
                <a:gd name="connsiteX6" fmla="*/ 298450 w 298450"/>
                <a:gd name="connsiteY6" fmla="*/ 127000 h 787400"/>
                <a:gd name="connsiteX7" fmla="*/ 279400 w 298450"/>
                <a:gd name="connsiteY7" fmla="*/ 787400 h 787400"/>
                <a:gd name="connsiteX8" fmla="*/ 0 w 298450"/>
                <a:gd name="connsiteY8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15875 w 298450"/>
                <a:gd name="connsiteY2" fmla="*/ 79375 h 787400"/>
                <a:gd name="connsiteX3" fmla="*/ 38100 w 298450"/>
                <a:gd name="connsiteY3" fmla="*/ 38100 h 787400"/>
                <a:gd name="connsiteX4" fmla="*/ 85725 w 298450"/>
                <a:gd name="connsiteY4" fmla="*/ 15875 h 787400"/>
                <a:gd name="connsiteX5" fmla="*/ 139700 w 298450"/>
                <a:gd name="connsiteY5" fmla="*/ 0 h 787400"/>
                <a:gd name="connsiteX6" fmla="*/ 254000 w 298450"/>
                <a:gd name="connsiteY6" fmla="*/ 44450 h 787400"/>
                <a:gd name="connsiteX7" fmla="*/ 298450 w 298450"/>
                <a:gd name="connsiteY7" fmla="*/ 127000 h 787400"/>
                <a:gd name="connsiteX8" fmla="*/ 279400 w 298450"/>
                <a:gd name="connsiteY8" fmla="*/ 787400 h 787400"/>
                <a:gd name="connsiteX9" fmla="*/ 0 w 298450"/>
                <a:gd name="connsiteY9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15875 w 298450"/>
                <a:gd name="connsiteY2" fmla="*/ 79375 h 787400"/>
                <a:gd name="connsiteX3" fmla="*/ 38100 w 298450"/>
                <a:gd name="connsiteY3" fmla="*/ 38100 h 787400"/>
                <a:gd name="connsiteX4" fmla="*/ 88900 w 298450"/>
                <a:gd name="connsiteY4" fmla="*/ 6350 h 787400"/>
                <a:gd name="connsiteX5" fmla="*/ 139700 w 298450"/>
                <a:gd name="connsiteY5" fmla="*/ 0 h 787400"/>
                <a:gd name="connsiteX6" fmla="*/ 254000 w 298450"/>
                <a:gd name="connsiteY6" fmla="*/ 44450 h 787400"/>
                <a:gd name="connsiteX7" fmla="*/ 298450 w 298450"/>
                <a:gd name="connsiteY7" fmla="*/ 127000 h 787400"/>
                <a:gd name="connsiteX8" fmla="*/ 279400 w 298450"/>
                <a:gd name="connsiteY8" fmla="*/ 787400 h 787400"/>
                <a:gd name="connsiteX9" fmla="*/ 0 w 298450"/>
                <a:gd name="connsiteY9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15875 w 298450"/>
                <a:gd name="connsiteY2" fmla="*/ 79375 h 787400"/>
                <a:gd name="connsiteX3" fmla="*/ 38100 w 298450"/>
                <a:gd name="connsiteY3" fmla="*/ 38100 h 787400"/>
                <a:gd name="connsiteX4" fmla="*/ 88900 w 298450"/>
                <a:gd name="connsiteY4" fmla="*/ 6350 h 787400"/>
                <a:gd name="connsiteX5" fmla="*/ 139700 w 298450"/>
                <a:gd name="connsiteY5" fmla="*/ 0 h 787400"/>
                <a:gd name="connsiteX6" fmla="*/ 196850 w 298450"/>
                <a:gd name="connsiteY6" fmla="*/ 19050 h 787400"/>
                <a:gd name="connsiteX7" fmla="*/ 254000 w 298450"/>
                <a:gd name="connsiteY7" fmla="*/ 44450 h 787400"/>
                <a:gd name="connsiteX8" fmla="*/ 298450 w 298450"/>
                <a:gd name="connsiteY8" fmla="*/ 127000 h 787400"/>
                <a:gd name="connsiteX9" fmla="*/ 279400 w 298450"/>
                <a:gd name="connsiteY9" fmla="*/ 787400 h 787400"/>
                <a:gd name="connsiteX10" fmla="*/ 0 w 298450"/>
                <a:gd name="connsiteY10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15875 w 298450"/>
                <a:gd name="connsiteY2" fmla="*/ 79375 h 787400"/>
                <a:gd name="connsiteX3" fmla="*/ 38100 w 298450"/>
                <a:gd name="connsiteY3" fmla="*/ 38100 h 787400"/>
                <a:gd name="connsiteX4" fmla="*/ 88900 w 298450"/>
                <a:gd name="connsiteY4" fmla="*/ 6350 h 787400"/>
                <a:gd name="connsiteX5" fmla="*/ 139700 w 298450"/>
                <a:gd name="connsiteY5" fmla="*/ 0 h 787400"/>
                <a:gd name="connsiteX6" fmla="*/ 203200 w 298450"/>
                <a:gd name="connsiteY6" fmla="*/ 6350 h 787400"/>
                <a:gd name="connsiteX7" fmla="*/ 254000 w 298450"/>
                <a:gd name="connsiteY7" fmla="*/ 44450 h 787400"/>
                <a:gd name="connsiteX8" fmla="*/ 298450 w 298450"/>
                <a:gd name="connsiteY8" fmla="*/ 127000 h 787400"/>
                <a:gd name="connsiteX9" fmla="*/ 279400 w 298450"/>
                <a:gd name="connsiteY9" fmla="*/ 787400 h 787400"/>
                <a:gd name="connsiteX10" fmla="*/ 0 w 298450"/>
                <a:gd name="connsiteY10" fmla="*/ 762000 h 787400"/>
                <a:gd name="connsiteX0" fmla="*/ 0 w 298450"/>
                <a:gd name="connsiteY0" fmla="*/ 762000 h 787400"/>
                <a:gd name="connsiteX1" fmla="*/ 6350 w 298450"/>
                <a:gd name="connsiteY1" fmla="*/ 127000 h 787400"/>
                <a:gd name="connsiteX2" fmla="*/ 15875 w 298450"/>
                <a:gd name="connsiteY2" fmla="*/ 79375 h 787400"/>
                <a:gd name="connsiteX3" fmla="*/ 38100 w 298450"/>
                <a:gd name="connsiteY3" fmla="*/ 38100 h 787400"/>
                <a:gd name="connsiteX4" fmla="*/ 88900 w 298450"/>
                <a:gd name="connsiteY4" fmla="*/ 6350 h 787400"/>
                <a:gd name="connsiteX5" fmla="*/ 139700 w 298450"/>
                <a:gd name="connsiteY5" fmla="*/ 0 h 787400"/>
                <a:gd name="connsiteX6" fmla="*/ 203200 w 298450"/>
                <a:gd name="connsiteY6" fmla="*/ 6350 h 787400"/>
                <a:gd name="connsiteX7" fmla="*/ 254000 w 298450"/>
                <a:gd name="connsiteY7" fmla="*/ 44450 h 787400"/>
                <a:gd name="connsiteX8" fmla="*/ 276225 w 298450"/>
                <a:gd name="connsiteY8" fmla="*/ 76200 h 787400"/>
                <a:gd name="connsiteX9" fmla="*/ 298450 w 298450"/>
                <a:gd name="connsiteY9" fmla="*/ 127000 h 787400"/>
                <a:gd name="connsiteX10" fmla="*/ 279400 w 298450"/>
                <a:gd name="connsiteY10" fmla="*/ 787400 h 787400"/>
                <a:gd name="connsiteX11" fmla="*/ 0 w 298450"/>
                <a:gd name="connsiteY11" fmla="*/ 762000 h 787400"/>
                <a:gd name="connsiteX0" fmla="*/ 0 w 298450"/>
                <a:gd name="connsiteY0" fmla="*/ 781050 h 787400"/>
                <a:gd name="connsiteX1" fmla="*/ 6350 w 298450"/>
                <a:gd name="connsiteY1" fmla="*/ 127000 h 787400"/>
                <a:gd name="connsiteX2" fmla="*/ 15875 w 298450"/>
                <a:gd name="connsiteY2" fmla="*/ 79375 h 787400"/>
                <a:gd name="connsiteX3" fmla="*/ 38100 w 298450"/>
                <a:gd name="connsiteY3" fmla="*/ 38100 h 787400"/>
                <a:gd name="connsiteX4" fmla="*/ 88900 w 298450"/>
                <a:gd name="connsiteY4" fmla="*/ 6350 h 787400"/>
                <a:gd name="connsiteX5" fmla="*/ 139700 w 298450"/>
                <a:gd name="connsiteY5" fmla="*/ 0 h 787400"/>
                <a:gd name="connsiteX6" fmla="*/ 203200 w 298450"/>
                <a:gd name="connsiteY6" fmla="*/ 6350 h 787400"/>
                <a:gd name="connsiteX7" fmla="*/ 254000 w 298450"/>
                <a:gd name="connsiteY7" fmla="*/ 44450 h 787400"/>
                <a:gd name="connsiteX8" fmla="*/ 276225 w 298450"/>
                <a:gd name="connsiteY8" fmla="*/ 76200 h 787400"/>
                <a:gd name="connsiteX9" fmla="*/ 298450 w 298450"/>
                <a:gd name="connsiteY9" fmla="*/ 127000 h 787400"/>
                <a:gd name="connsiteX10" fmla="*/ 279400 w 298450"/>
                <a:gd name="connsiteY10" fmla="*/ 787400 h 787400"/>
                <a:gd name="connsiteX11" fmla="*/ 0 w 298450"/>
                <a:gd name="connsiteY11" fmla="*/ 781050 h 787400"/>
                <a:gd name="connsiteX0" fmla="*/ 0 w 304800"/>
                <a:gd name="connsiteY0" fmla="*/ 781050 h 787400"/>
                <a:gd name="connsiteX1" fmla="*/ 6350 w 304800"/>
                <a:gd name="connsiteY1" fmla="*/ 127000 h 787400"/>
                <a:gd name="connsiteX2" fmla="*/ 15875 w 304800"/>
                <a:gd name="connsiteY2" fmla="*/ 79375 h 787400"/>
                <a:gd name="connsiteX3" fmla="*/ 38100 w 304800"/>
                <a:gd name="connsiteY3" fmla="*/ 38100 h 787400"/>
                <a:gd name="connsiteX4" fmla="*/ 88900 w 304800"/>
                <a:gd name="connsiteY4" fmla="*/ 6350 h 787400"/>
                <a:gd name="connsiteX5" fmla="*/ 139700 w 304800"/>
                <a:gd name="connsiteY5" fmla="*/ 0 h 787400"/>
                <a:gd name="connsiteX6" fmla="*/ 203200 w 304800"/>
                <a:gd name="connsiteY6" fmla="*/ 6350 h 787400"/>
                <a:gd name="connsiteX7" fmla="*/ 254000 w 304800"/>
                <a:gd name="connsiteY7" fmla="*/ 44450 h 787400"/>
                <a:gd name="connsiteX8" fmla="*/ 276225 w 304800"/>
                <a:gd name="connsiteY8" fmla="*/ 76200 h 787400"/>
                <a:gd name="connsiteX9" fmla="*/ 298450 w 304800"/>
                <a:gd name="connsiteY9" fmla="*/ 127000 h 787400"/>
                <a:gd name="connsiteX10" fmla="*/ 304800 w 304800"/>
                <a:gd name="connsiteY10" fmla="*/ 787400 h 787400"/>
                <a:gd name="connsiteX11" fmla="*/ 0 w 304800"/>
                <a:gd name="connsiteY11" fmla="*/ 781050 h 787400"/>
                <a:gd name="connsiteX0" fmla="*/ 0 w 304800"/>
                <a:gd name="connsiteY0" fmla="*/ 790575 h 790575"/>
                <a:gd name="connsiteX1" fmla="*/ 6350 w 304800"/>
                <a:gd name="connsiteY1" fmla="*/ 127000 h 790575"/>
                <a:gd name="connsiteX2" fmla="*/ 15875 w 304800"/>
                <a:gd name="connsiteY2" fmla="*/ 79375 h 790575"/>
                <a:gd name="connsiteX3" fmla="*/ 38100 w 304800"/>
                <a:gd name="connsiteY3" fmla="*/ 38100 h 790575"/>
                <a:gd name="connsiteX4" fmla="*/ 88900 w 304800"/>
                <a:gd name="connsiteY4" fmla="*/ 6350 h 790575"/>
                <a:gd name="connsiteX5" fmla="*/ 139700 w 304800"/>
                <a:gd name="connsiteY5" fmla="*/ 0 h 790575"/>
                <a:gd name="connsiteX6" fmla="*/ 203200 w 304800"/>
                <a:gd name="connsiteY6" fmla="*/ 6350 h 790575"/>
                <a:gd name="connsiteX7" fmla="*/ 254000 w 304800"/>
                <a:gd name="connsiteY7" fmla="*/ 44450 h 790575"/>
                <a:gd name="connsiteX8" fmla="*/ 276225 w 304800"/>
                <a:gd name="connsiteY8" fmla="*/ 76200 h 790575"/>
                <a:gd name="connsiteX9" fmla="*/ 298450 w 304800"/>
                <a:gd name="connsiteY9" fmla="*/ 127000 h 790575"/>
                <a:gd name="connsiteX10" fmla="*/ 304800 w 304800"/>
                <a:gd name="connsiteY10" fmla="*/ 787400 h 790575"/>
                <a:gd name="connsiteX11" fmla="*/ 0 w 304800"/>
                <a:gd name="connsiteY11" fmla="*/ 790575 h 79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4800" h="790575">
                  <a:moveTo>
                    <a:pt x="0" y="790575"/>
                  </a:moveTo>
                  <a:cubicBezTo>
                    <a:pt x="2117" y="578908"/>
                    <a:pt x="4233" y="338667"/>
                    <a:pt x="6350" y="127000"/>
                  </a:cubicBezTo>
                  <a:lnTo>
                    <a:pt x="15875" y="79375"/>
                  </a:lnTo>
                  <a:lnTo>
                    <a:pt x="38100" y="38100"/>
                  </a:lnTo>
                  <a:lnTo>
                    <a:pt x="88900" y="6350"/>
                  </a:lnTo>
                  <a:lnTo>
                    <a:pt x="139700" y="0"/>
                  </a:lnTo>
                  <a:lnTo>
                    <a:pt x="203200" y="6350"/>
                  </a:lnTo>
                  <a:lnTo>
                    <a:pt x="254000" y="44450"/>
                  </a:lnTo>
                  <a:lnTo>
                    <a:pt x="276225" y="76200"/>
                  </a:lnTo>
                  <a:lnTo>
                    <a:pt x="298450" y="127000"/>
                  </a:lnTo>
                  <a:cubicBezTo>
                    <a:pt x="300567" y="347133"/>
                    <a:pt x="302683" y="567267"/>
                    <a:pt x="304800" y="787400"/>
                  </a:cubicBezTo>
                  <a:lnTo>
                    <a:pt x="0" y="79057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cxnSp>
          <p:nvCxnSpPr>
            <p:cNvPr id="40" name="直線コネクタ 39"/>
            <p:cNvCxnSpPr/>
            <p:nvPr/>
          </p:nvCxnSpPr>
          <p:spPr>
            <a:xfrm>
              <a:off x="6230490" y="3409950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>
              <a:cxnSpLocks noChangeAspect="1"/>
            </p:cNvCxnSpPr>
            <p:nvPr/>
          </p:nvCxnSpPr>
          <p:spPr>
            <a:xfrm rot="300000" flipH="1">
              <a:off x="6302622" y="3420703"/>
              <a:ext cx="1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rot="600000">
              <a:off x="6374053" y="3434241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 rot="900000">
              <a:off x="6437419" y="3450549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 rot="1200000">
              <a:off x="6499222" y="3470214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rot="1500000">
              <a:off x="6566433" y="3494631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rot="1800000">
              <a:off x="6628409" y="3531112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rot="-300000">
              <a:off x="6160480" y="3417244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rot="-600000">
              <a:off x="6087499" y="3424715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rot="-900000">
              <a:off x="6020789" y="3444697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rot="-1200000">
              <a:off x="5958803" y="3473086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rot="-1500000">
              <a:off x="5892688" y="3501566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rot="-1800000">
              <a:off x="5833582" y="3536074"/>
              <a:ext cx="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二等辺三角形 5"/>
            <p:cNvSpPr/>
            <p:nvPr/>
          </p:nvSpPr>
          <p:spPr bwMode="auto">
            <a:xfrm>
              <a:off x="6213762" y="3562349"/>
              <a:ext cx="36000" cy="828000"/>
            </a:xfrm>
            <a:prstGeom prst="triangle">
              <a:avLst/>
            </a:prstGeom>
            <a:solidFill>
              <a:srgbClr val="FF0000"/>
            </a:solidFill>
            <a:ln w="19050">
              <a:solidFill>
                <a:srgbClr val="FF0000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8" name="円/楕円 7"/>
            <p:cNvSpPr/>
            <p:nvPr/>
          </p:nvSpPr>
          <p:spPr bwMode="auto">
            <a:xfrm>
              <a:off x="6179690" y="4349161"/>
              <a:ext cx="101600" cy="101600"/>
            </a:xfrm>
            <a:prstGeom prst="ellipse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9050"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4265456" y="3691816"/>
            <a:ext cx="198000" cy="269618"/>
            <a:chOff x="4725412" y="3573406"/>
            <a:chExt cx="198000" cy="269618"/>
          </a:xfrm>
        </p:grpSpPr>
        <p:sp>
          <p:nvSpPr>
            <p:cNvPr id="68" name="角丸四角形 67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69" name="フリーフォーム 68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70" name="角丸四角形 69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71" name="グループ化 70"/>
          <p:cNvGrpSpPr>
            <a:grpSpLocks noChangeAspect="1"/>
          </p:cNvGrpSpPr>
          <p:nvPr/>
        </p:nvGrpSpPr>
        <p:grpSpPr>
          <a:xfrm>
            <a:off x="4657196" y="3635337"/>
            <a:ext cx="237936" cy="324000"/>
            <a:chOff x="4725412" y="3573406"/>
            <a:chExt cx="198000" cy="269618"/>
          </a:xfrm>
        </p:grpSpPr>
        <p:sp>
          <p:nvSpPr>
            <p:cNvPr id="72" name="角丸四角形 71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73" name="フリーフォーム 72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74" name="角丸四角形 73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0343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8729516" y="4063376"/>
            <a:ext cx="585986" cy="528348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19" y="200519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207568" y="304555"/>
            <a:ext cx="6984776" cy="905707"/>
          </a:xfrm>
          <a:prstGeom prst="wedgeRoundRectCallout">
            <a:avLst>
              <a:gd name="adj1" fmla="val -54019"/>
              <a:gd name="adj2" fmla="val 2492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てんびんを</a:t>
            </a:r>
            <a:r>
              <a:rPr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使って</a:t>
            </a:r>
            <a:r>
              <a:rPr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、重さをはかりましょう。</a:t>
            </a:r>
            <a:endParaRPr lang="en-US" altLang="ja-JP" sz="24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使えるおもりは下の５個だけで、それぞれ１個です。</a:t>
            </a:r>
            <a:endParaRPr lang="ja-JP" altLang="en-US" sz="24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647728" y="2355808"/>
            <a:ext cx="198000" cy="269618"/>
            <a:chOff x="4725412" y="3573406"/>
            <a:chExt cx="198000" cy="269618"/>
          </a:xfrm>
        </p:grpSpPr>
        <p:sp>
          <p:nvSpPr>
            <p:cNvPr id="3" name="角丸四角形 2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6" name="フリーフォーム 5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8" name="角丸四角形 7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44" name="グループ化 43"/>
          <p:cNvGrpSpPr>
            <a:grpSpLocks noChangeAspect="1"/>
          </p:cNvGrpSpPr>
          <p:nvPr/>
        </p:nvGrpSpPr>
        <p:grpSpPr>
          <a:xfrm>
            <a:off x="4096306" y="2301426"/>
            <a:ext cx="237936" cy="324000"/>
            <a:chOff x="4725412" y="3573406"/>
            <a:chExt cx="198000" cy="269618"/>
          </a:xfrm>
        </p:grpSpPr>
        <p:sp>
          <p:nvSpPr>
            <p:cNvPr id="45" name="角丸四角形 44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46" name="フリーフォーム 45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47" name="角丸四角形 46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4593022" y="2229426"/>
            <a:ext cx="278842" cy="396000"/>
            <a:chOff x="4725412" y="3573406"/>
            <a:chExt cx="198000" cy="269618"/>
          </a:xfrm>
        </p:grpSpPr>
        <p:sp>
          <p:nvSpPr>
            <p:cNvPr id="49" name="角丸四角形 48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0" name="フリーフォーム 49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1" name="角丸四角形 50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5073086" y="2085426"/>
            <a:ext cx="374842" cy="540000"/>
            <a:chOff x="4725412" y="3573406"/>
            <a:chExt cx="198000" cy="269618"/>
          </a:xfrm>
        </p:grpSpPr>
        <p:sp>
          <p:nvSpPr>
            <p:cNvPr id="53" name="角丸四角形 52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4" name="フリーフォーム 53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5" name="角丸四角形 54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5630725" y="1977426"/>
            <a:ext cx="465275" cy="648000"/>
            <a:chOff x="4725412" y="3573406"/>
            <a:chExt cx="198000" cy="269618"/>
          </a:xfrm>
        </p:grpSpPr>
        <p:sp>
          <p:nvSpPr>
            <p:cNvPr id="57" name="角丸四角形 56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8" name="フリーフォーム 57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9" name="角丸四角形 58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393613" y="1556792"/>
            <a:ext cx="2780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１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4g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8g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16g</a:t>
            </a:r>
            <a:endParaRPr kumimoji="1" lang="ja-JP" altLang="en-US" sz="2000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495" y="3933056"/>
            <a:ext cx="4712616" cy="1975275"/>
          </a:xfrm>
          <a:prstGeom prst="rect">
            <a:avLst/>
          </a:prstGeom>
        </p:spPr>
      </p:pic>
      <p:grpSp>
        <p:nvGrpSpPr>
          <p:cNvPr id="84" name="グループ化 83"/>
          <p:cNvGrpSpPr/>
          <p:nvPr/>
        </p:nvGrpSpPr>
        <p:grpSpPr>
          <a:xfrm>
            <a:off x="5413729" y="4263617"/>
            <a:ext cx="198000" cy="269618"/>
            <a:chOff x="4725412" y="3573406"/>
            <a:chExt cx="198000" cy="269618"/>
          </a:xfrm>
        </p:grpSpPr>
        <p:sp>
          <p:nvSpPr>
            <p:cNvPr id="85" name="角丸四角形 84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86" name="フリーフォーム 85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87" name="角丸四角形 86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88" name="グループ化 87"/>
          <p:cNvGrpSpPr>
            <a:grpSpLocks noChangeAspect="1"/>
          </p:cNvGrpSpPr>
          <p:nvPr/>
        </p:nvGrpSpPr>
        <p:grpSpPr>
          <a:xfrm>
            <a:off x="5805469" y="4207138"/>
            <a:ext cx="237936" cy="324000"/>
            <a:chOff x="4725412" y="3573406"/>
            <a:chExt cx="198000" cy="269618"/>
          </a:xfrm>
        </p:grpSpPr>
        <p:sp>
          <p:nvSpPr>
            <p:cNvPr id="89" name="角丸四角形 88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90" name="フリーフォーム 89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91" name="角丸四角形 90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5113440" y="3733001"/>
            <a:ext cx="1082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１</a:t>
            </a:r>
            <a:r>
              <a:rPr lang="en-US" altLang="ja-JP" sz="2000" dirty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g</a:t>
            </a:r>
            <a:r>
              <a:rPr lang="ja-JP" altLang="en-US" sz="2000" dirty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lang="en-US" altLang="ja-JP" sz="2000" dirty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2g</a:t>
            </a:r>
            <a:endParaRPr lang="ja-JP" altLang="en-US" dirty="0"/>
          </a:p>
        </p:txBody>
      </p:sp>
      <p:sp>
        <p:nvSpPr>
          <p:cNvPr id="41" name="角丸四角形吹き出し 40"/>
          <p:cNvSpPr/>
          <p:nvPr/>
        </p:nvSpPr>
        <p:spPr bwMode="auto">
          <a:xfrm>
            <a:off x="2208245" y="4267103"/>
            <a:ext cx="2347538" cy="1383558"/>
          </a:xfrm>
          <a:prstGeom prst="wedgeRoundRectCallout">
            <a:avLst>
              <a:gd name="adj1" fmla="val -64035"/>
              <a:gd name="adj2" fmla="val 36930"/>
              <a:gd name="adj3" fmla="val 16667"/>
            </a:avLst>
          </a:prstGeom>
          <a:solidFill>
            <a:srgbClr val="CCFFFF"/>
          </a:solidFill>
          <a:ln w="28575">
            <a:solidFill>
              <a:srgbClr val="0070C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kumimoji="1" lang="ja-JP" altLang="en-US" sz="1800" dirty="0" smtClean="0">
                <a:solidFill>
                  <a:schemeClr val="tx1"/>
                </a:solidFill>
                <a:effectLst/>
              </a:rPr>
              <a:t>右のようにてんびんがつり合ったとき、ほう石の重さは３</a:t>
            </a:r>
            <a:r>
              <a:rPr kumimoji="1" lang="en-US" altLang="ja-JP" sz="1800" dirty="0" smtClean="0">
                <a:solidFill>
                  <a:schemeClr val="tx1"/>
                </a:solidFill>
                <a:effectLst/>
              </a:rPr>
              <a:t>g</a:t>
            </a:r>
            <a:r>
              <a:rPr kumimoji="1" lang="ja-JP" altLang="en-US" sz="1800" dirty="0" smtClean="0">
                <a:solidFill>
                  <a:schemeClr val="tx1"/>
                </a:solidFill>
                <a:effectLst/>
              </a:rPr>
              <a:t>であることがわかります。</a:t>
            </a:r>
            <a:endParaRPr kumimoji="1" lang="ja-JP" altLang="en-US" sz="1800" dirty="0">
              <a:solidFill>
                <a:schemeClr val="tx1"/>
              </a:solidFill>
              <a:effectLst/>
            </a:endParaRPr>
          </a:p>
        </p:txBody>
      </p:sp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19" y="4434235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テキスト ボックス 77"/>
          <p:cNvSpPr txBox="1"/>
          <p:nvPr/>
        </p:nvSpPr>
        <p:spPr>
          <a:xfrm>
            <a:off x="8570902" y="4958199"/>
            <a:ext cx="98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11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ｇ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738105" y="4962363"/>
            <a:ext cx="98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６ｇ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pic>
        <p:nvPicPr>
          <p:cNvPr id="60" name="図 5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10070092" y="2537215"/>
            <a:ext cx="932228" cy="840533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272" y="2709033"/>
            <a:ext cx="4712616" cy="1975275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4577565" y="2658485"/>
            <a:ext cx="814454" cy="734344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19" y="200519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87" y="2708920"/>
            <a:ext cx="4712616" cy="1975275"/>
          </a:xfrm>
          <a:prstGeom prst="rect">
            <a:avLst/>
          </a:prstGeom>
        </p:spPr>
      </p:pic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207568" y="304555"/>
            <a:ext cx="6984776" cy="905707"/>
          </a:xfrm>
          <a:prstGeom prst="wedgeRoundRectCallout">
            <a:avLst>
              <a:gd name="adj1" fmla="val -54019"/>
              <a:gd name="adj2" fmla="val 2492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下のようにおもりを使ったら、てんびんがつり合いました。ほう石の重さは何</a:t>
            </a:r>
            <a:r>
              <a:rPr lang="ja-JP" altLang="en-US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ｇ</a:t>
            </a:r>
            <a:r>
              <a:rPr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ですか。</a:t>
            </a:r>
            <a:endParaRPr lang="ja-JP" altLang="en-US" sz="24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88" name="グループ化 87"/>
          <p:cNvGrpSpPr>
            <a:grpSpLocks noChangeAspect="1"/>
          </p:cNvGrpSpPr>
          <p:nvPr/>
        </p:nvGrpSpPr>
        <p:grpSpPr>
          <a:xfrm>
            <a:off x="1285619" y="2992469"/>
            <a:ext cx="237936" cy="324000"/>
            <a:chOff x="4725412" y="3573406"/>
            <a:chExt cx="198000" cy="269618"/>
          </a:xfrm>
        </p:grpSpPr>
        <p:sp>
          <p:nvSpPr>
            <p:cNvPr id="89" name="角丸四角形 88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90" name="フリーフォーム 89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91" name="角丸四角形 90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1199456" y="2508865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2g</a:t>
            </a:r>
            <a:r>
              <a:rPr lang="ja-JP" altLang="en-US" sz="2000" dirty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lang="en-US" altLang="ja-JP" sz="2000" dirty="0" smtClean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4g</a:t>
            </a:r>
            <a:endParaRPr lang="ja-JP" altLang="en-US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1812632" y="2920469"/>
            <a:ext cx="278842" cy="396000"/>
            <a:chOff x="4725412" y="3573406"/>
            <a:chExt cx="198000" cy="269618"/>
          </a:xfrm>
        </p:grpSpPr>
        <p:sp>
          <p:nvSpPr>
            <p:cNvPr id="39" name="角丸四角形 38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42" name="フリーフォーム 41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43" name="角丸四角形 42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6672064" y="3039594"/>
            <a:ext cx="198000" cy="269618"/>
            <a:chOff x="4725412" y="3573406"/>
            <a:chExt cx="198000" cy="269618"/>
          </a:xfrm>
        </p:grpSpPr>
        <p:sp>
          <p:nvSpPr>
            <p:cNvPr id="63" name="角丸四角形 62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64" name="フリーフォーム 63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65" name="角丸四角形 64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66" name="グループ化 65"/>
          <p:cNvGrpSpPr>
            <a:grpSpLocks noChangeAspect="1"/>
          </p:cNvGrpSpPr>
          <p:nvPr/>
        </p:nvGrpSpPr>
        <p:grpSpPr>
          <a:xfrm>
            <a:off x="7104112" y="2983115"/>
            <a:ext cx="237936" cy="324000"/>
            <a:chOff x="4725412" y="3573406"/>
            <a:chExt cx="198000" cy="269618"/>
          </a:xfrm>
        </p:grpSpPr>
        <p:sp>
          <p:nvSpPr>
            <p:cNvPr id="67" name="角丸四角形 66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68" name="フリーフォーム 67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69" name="角丸四角形 68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sp>
        <p:nvSpPr>
          <p:cNvPr id="70" name="正方形/長方形 69"/>
          <p:cNvSpPr/>
          <p:nvPr/>
        </p:nvSpPr>
        <p:spPr>
          <a:xfrm>
            <a:off x="6613388" y="2419051"/>
            <a:ext cx="15708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１</a:t>
            </a:r>
            <a:r>
              <a:rPr lang="en-US" altLang="ja-JP" sz="2000" dirty="0" smtClean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g</a:t>
            </a:r>
            <a:r>
              <a:rPr lang="ja-JP" altLang="en-US" sz="2000" dirty="0" smtClean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 </a:t>
            </a:r>
            <a:r>
              <a:rPr lang="en-US" altLang="ja-JP" sz="2000" dirty="0" smtClean="0">
                <a:solidFill>
                  <a:prstClr val="black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2g 8g</a:t>
            </a:r>
            <a:endParaRPr lang="ja-JP" altLang="en-US" dirty="0"/>
          </a:p>
        </p:txBody>
      </p:sp>
      <p:grpSp>
        <p:nvGrpSpPr>
          <p:cNvPr id="71" name="グループ化 70"/>
          <p:cNvGrpSpPr/>
          <p:nvPr/>
        </p:nvGrpSpPr>
        <p:grpSpPr>
          <a:xfrm>
            <a:off x="7570089" y="2799178"/>
            <a:ext cx="374842" cy="540000"/>
            <a:chOff x="4725412" y="3573406"/>
            <a:chExt cx="198000" cy="269618"/>
          </a:xfrm>
        </p:grpSpPr>
        <p:sp>
          <p:nvSpPr>
            <p:cNvPr id="72" name="角丸四角形 71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73" name="フリーフォーム 72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74" name="角丸四角形 73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052486" y="1916832"/>
            <a:ext cx="76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(1)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580248" y="1910787"/>
            <a:ext cx="76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(2)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4" name="額縁 3"/>
          <p:cNvSpPr/>
          <p:nvPr/>
        </p:nvSpPr>
        <p:spPr bwMode="auto">
          <a:xfrm>
            <a:off x="2567608" y="4941168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6" name="額縁 75"/>
          <p:cNvSpPr/>
          <p:nvPr/>
        </p:nvSpPr>
        <p:spPr bwMode="auto">
          <a:xfrm>
            <a:off x="8343516" y="4941168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115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19" y="200519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207568" y="304555"/>
            <a:ext cx="6984776" cy="905707"/>
          </a:xfrm>
          <a:prstGeom prst="wedgeRoundRectCallout">
            <a:avLst>
              <a:gd name="adj1" fmla="val -54019"/>
              <a:gd name="adj2" fmla="val 2492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下のようなほう石の重さをはかるには、おもりをどのように組み合わせて使ったらよいですか。</a:t>
            </a:r>
            <a:endParaRPr lang="ja-JP" altLang="en-US" sz="24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727416" y="2355808"/>
            <a:ext cx="198000" cy="269618"/>
            <a:chOff x="4725412" y="3573406"/>
            <a:chExt cx="198000" cy="269618"/>
          </a:xfrm>
        </p:grpSpPr>
        <p:sp>
          <p:nvSpPr>
            <p:cNvPr id="3" name="角丸四角形 2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6" name="フリーフォーム 5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8" name="角丸四角形 7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44" name="グループ化 43"/>
          <p:cNvGrpSpPr>
            <a:grpSpLocks noChangeAspect="1"/>
          </p:cNvGrpSpPr>
          <p:nvPr/>
        </p:nvGrpSpPr>
        <p:grpSpPr>
          <a:xfrm>
            <a:off x="4096306" y="2301426"/>
            <a:ext cx="237936" cy="324000"/>
            <a:chOff x="4725412" y="3573406"/>
            <a:chExt cx="198000" cy="269618"/>
          </a:xfrm>
        </p:grpSpPr>
        <p:sp>
          <p:nvSpPr>
            <p:cNvPr id="45" name="角丸四角形 44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46" name="フリーフォーム 45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47" name="角丸四角形 46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4505132" y="2229426"/>
            <a:ext cx="278842" cy="396000"/>
            <a:chOff x="4725412" y="3573406"/>
            <a:chExt cx="198000" cy="269618"/>
          </a:xfrm>
        </p:grpSpPr>
        <p:sp>
          <p:nvSpPr>
            <p:cNvPr id="49" name="角丸四角形 48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0" name="フリーフォーム 49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1" name="角丸四角形 50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4954864" y="2085426"/>
            <a:ext cx="374842" cy="540000"/>
            <a:chOff x="4725412" y="3573406"/>
            <a:chExt cx="198000" cy="269618"/>
          </a:xfrm>
        </p:grpSpPr>
        <p:sp>
          <p:nvSpPr>
            <p:cNvPr id="53" name="角丸四角形 52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4" name="フリーフォーム 53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5" name="角丸四角形 54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5500595" y="1977426"/>
            <a:ext cx="465275" cy="648000"/>
            <a:chOff x="4725412" y="3573406"/>
            <a:chExt cx="198000" cy="269618"/>
          </a:xfrm>
        </p:grpSpPr>
        <p:sp>
          <p:nvSpPr>
            <p:cNvPr id="57" name="角丸四角形 56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8" name="フリーフォーム 57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9" name="角丸四角形 58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393613" y="1604386"/>
            <a:ext cx="2780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１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4g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8g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16g</a:t>
            </a:r>
            <a:endParaRPr kumimoji="1" lang="ja-JP" altLang="en-US" sz="2000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07368" y="2780928"/>
            <a:ext cx="76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(1)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862818" y="3522424"/>
            <a:ext cx="814454" cy="734344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2406773" y="2780927"/>
            <a:ext cx="76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(2)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2597177" y="3457368"/>
            <a:ext cx="958761" cy="864457"/>
          </a:xfrm>
          <a:prstGeom prst="rect">
            <a:avLst/>
          </a:prstGeom>
        </p:spPr>
      </p:pic>
      <p:sp>
        <p:nvSpPr>
          <p:cNvPr id="60" name="テキスト ボックス 59"/>
          <p:cNvSpPr txBox="1"/>
          <p:nvPr/>
        </p:nvSpPr>
        <p:spPr>
          <a:xfrm>
            <a:off x="4389513" y="2780929"/>
            <a:ext cx="76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(3)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4466342" y="3435333"/>
            <a:ext cx="1007638" cy="908526"/>
          </a:xfrm>
          <a:prstGeom prst="rect">
            <a:avLst/>
          </a:prstGeom>
        </p:spPr>
      </p:pic>
      <p:sp>
        <p:nvSpPr>
          <p:cNvPr id="62" name="テキスト ボックス 61"/>
          <p:cNvSpPr txBox="1"/>
          <p:nvPr/>
        </p:nvSpPr>
        <p:spPr>
          <a:xfrm>
            <a:off x="6416258" y="2780929"/>
            <a:ext cx="76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(4)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6378887" y="3406976"/>
            <a:ext cx="1070540" cy="965241"/>
          </a:xfrm>
          <a:prstGeom prst="rect">
            <a:avLst/>
          </a:prstGeom>
        </p:spPr>
      </p:pic>
      <p:sp>
        <p:nvSpPr>
          <p:cNvPr id="64" name="テキスト ボックス 63"/>
          <p:cNvSpPr txBox="1"/>
          <p:nvPr/>
        </p:nvSpPr>
        <p:spPr>
          <a:xfrm>
            <a:off x="8315250" y="2780929"/>
            <a:ext cx="76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(5)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pic>
        <p:nvPicPr>
          <p:cNvPr id="65" name="図 6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8344938" y="3349214"/>
            <a:ext cx="1198665" cy="1080764"/>
          </a:xfrm>
          <a:prstGeom prst="rect">
            <a:avLst/>
          </a:prstGeom>
        </p:spPr>
      </p:pic>
      <p:sp>
        <p:nvSpPr>
          <p:cNvPr id="66" name="テキスト ボックス 65"/>
          <p:cNvSpPr txBox="1"/>
          <p:nvPr/>
        </p:nvSpPr>
        <p:spPr>
          <a:xfrm>
            <a:off x="10220150" y="2780929"/>
            <a:ext cx="760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(6)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pic>
        <p:nvPicPr>
          <p:cNvPr id="67" name="図 6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698104">
            <a:off x="10422514" y="3254792"/>
            <a:ext cx="1408111" cy="1269609"/>
          </a:xfrm>
          <a:prstGeom prst="rect">
            <a:avLst/>
          </a:prstGeom>
        </p:spPr>
      </p:pic>
      <p:sp>
        <p:nvSpPr>
          <p:cNvPr id="68" name="テキスト ボックス 67"/>
          <p:cNvSpPr txBox="1"/>
          <p:nvPr/>
        </p:nvSpPr>
        <p:spPr>
          <a:xfrm>
            <a:off x="839416" y="4318254"/>
            <a:ext cx="98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9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ｇ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69" name="額縁 68"/>
          <p:cNvSpPr/>
          <p:nvPr/>
        </p:nvSpPr>
        <p:spPr bwMode="auto">
          <a:xfrm>
            <a:off x="695400" y="4837550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0" name="額縁 69"/>
          <p:cNvSpPr/>
          <p:nvPr/>
        </p:nvSpPr>
        <p:spPr bwMode="auto">
          <a:xfrm>
            <a:off x="2639762" y="4843872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1" name="額縁 70"/>
          <p:cNvSpPr/>
          <p:nvPr/>
        </p:nvSpPr>
        <p:spPr bwMode="auto">
          <a:xfrm>
            <a:off x="4584124" y="4850194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2" name="額縁 71"/>
          <p:cNvSpPr/>
          <p:nvPr/>
        </p:nvSpPr>
        <p:spPr bwMode="auto">
          <a:xfrm>
            <a:off x="6528486" y="4856516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3" name="額縁 72"/>
          <p:cNvSpPr/>
          <p:nvPr/>
        </p:nvSpPr>
        <p:spPr bwMode="auto">
          <a:xfrm>
            <a:off x="8472848" y="4862838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4" name="額縁 73"/>
          <p:cNvSpPr/>
          <p:nvPr/>
        </p:nvSpPr>
        <p:spPr bwMode="auto">
          <a:xfrm>
            <a:off x="10417210" y="4869160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778275" y="4318254"/>
            <a:ext cx="98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15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ｇ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717134" y="4318254"/>
            <a:ext cx="98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19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ｇ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655993" y="4318254"/>
            <a:ext cx="98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22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ｇ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8594852" y="4318254"/>
            <a:ext cx="98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27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ｇ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0533713" y="4318254"/>
            <a:ext cx="98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30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ｇ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839416" y="5485036"/>
            <a:ext cx="981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1g､8g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585741" y="5485036"/>
            <a:ext cx="9816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1g､2g</a:t>
            </a:r>
          </a:p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4g､8g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584601" y="5485036"/>
            <a:ext cx="9816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1g､2g</a:t>
            </a:r>
          </a:p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16g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528486" y="5485036"/>
            <a:ext cx="9816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2g､4g</a:t>
            </a:r>
          </a:p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16g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8472371" y="5485036"/>
            <a:ext cx="9816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1g､8g</a:t>
            </a:r>
          </a:p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16g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0419720" y="5485035"/>
            <a:ext cx="114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2g､4g</a:t>
            </a:r>
          </a:p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8g､16g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728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  <p:bldP spid="92" grpId="0"/>
      <p:bldP spid="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0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207568" y="304555"/>
            <a:ext cx="9433048" cy="604165"/>
          </a:xfrm>
          <a:prstGeom prst="wedgeRoundRectCallout">
            <a:avLst>
              <a:gd name="adj1" fmla="val -53817"/>
              <a:gd name="adj2" fmla="val 50146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1g</a:t>
            </a:r>
            <a:r>
              <a:rPr lang="ja-JP" altLang="en-US" sz="2400" dirty="0" err="1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、</a:t>
            </a:r>
            <a:r>
              <a:rPr lang="en-US" altLang="ja-JP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2g</a:t>
            </a:r>
            <a:r>
              <a:rPr lang="ja-JP" altLang="en-US" sz="2400" dirty="0" err="1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、</a:t>
            </a:r>
            <a:r>
              <a:rPr lang="en-US" altLang="ja-JP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3g</a:t>
            </a:r>
            <a:r>
              <a:rPr lang="ja-JP" altLang="en-US" sz="2400" dirty="0" err="1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、</a:t>
            </a:r>
            <a:r>
              <a:rPr lang="ja-JP" altLang="en-US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･･･、</a:t>
            </a:r>
            <a:r>
              <a:rPr lang="en-US" altLang="ja-JP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32g</a:t>
            </a:r>
            <a:r>
              <a:rPr lang="ja-JP" altLang="en-US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の重さで、はかれない重さはありますか。</a:t>
            </a:r>
            <a:endParaRPr lang="ja-JP" altLang="en-US" sz="2400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026677" y="1791257"/>
            <a:ext cx="198000" cy="269618"/>
            <a:chOff x="4725412" y="3573406"/>
            <a:chExt cx="198000" cy="269618"/>
          </a:xfrm>
        </p:grpSpPr>
        <p:sp>
          <p:nvSpPr>
            <p:cNvPr id="3" name="角丸四角形 2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6" name="フリーフォーム 5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8" name="角丸四角形 7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44" name="グループ化 43"/>
          <p:cNvGrpSpPr>
            <a:grpSpLocks noChangeAspect="1"/>
          </p:cNvGrpSpPr>
          <p:nvPr/>
        </p:nvGrpSpPr>
        <p:grpSpPr>
          <a:xfrm>
            <a:off x="3395567" y="1736875"/>
            <a:ext cx="237936" cy="324000"/>
            <a:chOff x="4725412" y="3573406"/>
            <a:chExt cx="198000" cy="269618"/>
          </a:xfrm>
        </p:grpSpPr>
        <p:sp>
          <p:nvSpPr>
            <p:cNvPr id="45" name="角丸四角形 44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46" name="フリーフォーム 45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47" name="角丸四角形 46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3804393" y="1664875"/>
            <a:ext cx="278842" cy="396000"/>
            <a:chOff x="4725412" y="3573406"/>
            <a:chExt cx="198000" cy="269618"/>
          </a:xfrm>
        </p:grpSpPr>
        <p:sp>
          <p:nvSpPr>
            <p:cNvPr id="49" name="角丸四角形 48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0" name="フリーフォーム 49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1" name="角丸四角形 50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4254125" y="1520875"/>
            <a:ext cx="374842" cy="540000"/>
            <a:chOff x="4725412" y="3573406"/>
            <a:chExt cx="198000" cy="269618"/>
          </a:xfrm>
        </p:grpSpPr>
        <p:sp>
          <p:nvSpPr>
            <p:cNvPr id="53" name="角丸四角形 52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4" name="フリーフォーム 53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5" name="角丸四角形 54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4799856" y="1412875"/>
            <a:ext cx="465275" cy="648000"/>
            <a:chOff x="4725412" y="3573406"/>
            <a:chExt cx="198000" cy="269618"/>
          </a:xfrm>
        </p:grpSpPr>
        <p:sp>
          <p:nvSpPr>
            <p:cNvPr id="57" name="角丸四角形 56"/>
            <p:cNvSpPr/>
            <p:nvPr/>
          </p:nvSpPr>
          <p:spPr bwMode="auto">
            <a:xfrm>
              <a:off x="4725412" y="3645024"/>
              <a:ext cx="198000" cy="198000"/>
            </a:xfrm>
            <a:prstGeom prst="roundRect">
              <a:avLst>
                <a:gd name="adj" fmla="val 9612"/>
              </a:avLst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12700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8" name="フリーフォーム 57"/>
            <p:cNvSpPr/>
            <p:nvPr/>
          </p:nvSpPr>
          <p:spPr bwMode="auto">
            <a:xfrm>
              <a:off x="4752412" y="3593405"/>
              <a:ext cx="144000" cy="54000"/>
            </a:xfrm>
            <a:custGeom>
              <a:avLst/>
              <a:gdLst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38100 w 330993"/>
                <a:gd name="connsiteY13" fmla="*/ 80962 h 123825"/>
                <a:gd name="connsiteX14" fmla="*/ 0 w 330993"/>
                <a:gd name="connsiteY14" fmla="*/ 123825 h 123825"/>
                <a:gd name="connsiteX0" fmla="*/ 0 w 330993"/>
                <a:gd name="connsiteY0" fmla="*/ 123825 h 123825"/>
                <a:gd name="connsiteX1" fmla="*/ 330993 w 330993"/>
                <a:gd name="connsiteY1" fmla="*/ 123825 h 123825"/>
                <a:gd name="connsiteX2" fmla="*/ 326231 w 330993"/>
                <a:gd name="connsiteY2" fmla="*/ 102393 h 123825"/>
                <a:gd name="connsiteX3" fmla="*/ 297656 w 330993"/>
                <a:gd name="connsiteY3" fmla="*/ 85725 h 123825"/>
                <a:gd name="connsiteX4" fmla="*/ 266700 w 330993"/>
                <a:gd name="connsiteY4" fmla="*/ 78581 h 123825"/>
                <a:gd name="connsiteX5" fmla="*/ 247650 w 330993"/>
                <a:gd name="connsiteY5" fmla="*/ 61912 h 123825"/>
                <a:gd name="connsiteX6" fmla="*/ 238125 w 330993"/>
                <a:gd name="connsiteY6" fmla="*/ 50006 h 123825"/>
                <a:gd name="connsiteX7" fmla="*/ 230981 w 330993"/>
                <a:gd name="connsiteY7" fmla="*/ 0 h 123825"/>
                <a:gd name="connsiteX8" fmla="*/ 102393 w 330993"/>
                <a:gd name="connsiteY8" fmla="*/ 0 h 123825"/>
                <a:gd name="connsiteX9" fmla="*/ 100012 w 330993"/>
                <a:gd name="connsiteY9" fmla="*/ 28575 h 123825"/>
                <a:gd name="connsiteX10" fmla="*/ 100012 w 330993"/>
                <a:gd name="connsiteY10" fmla="*/ 45243 h 123825"/>
                <a:gd name="connsiteX11" fmla="*/ 80962 w 330993"/>
                <a:gd name="connsiteY11" fmla="*/ 69056 h 123825"/>
                <a:gd name="connsiteX12" fmla="*/ 57150 w 330993"/>
                <a:gd name="connsiteY12" fmla="*/ 80962 h 123825"/>
                <a:gd name="connsiteX13" fmla="*/ 16668 w 330993"/>
                <a:gd name="connsiteY13" fmla="*/ 88106 h 123825"/>
                <a:gd name="connsiteX14" fmla="*/ 0 w 330993"/>
                <a:gd name="connsiteY14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0993" h="123825">
                  <a:moveTo>
                    <a:pt x="0" y="123825"/>
                  </a:moveTo>
                  <a:lnTo>
                    <a:pt x="330993" y="123825"/>
                  </a:lnTo>
                  <a:lnTo>
                    <a:pt x="326231" y="102393"/>
                  </a:lnTo>
                  <a:lnTo>
                    <a:pt x="297656" y="85725"/>
                  </a:lnTo>
                  <a:lnTo>
                    <a:pt x="266700" y="78581"/>
                  </a:lnTo>
                  <a:lnTo>
                    <a:pt x="247650" y="61912"/>
                  </a:lnTo>
                  <a:lnTo>
                    <a:pt x="238125" y="50006"/>
                  </a:lnTo>
                  <a:lnTo>
                    <a:pt x="230981" y="0"/>
                  </a:lnTo>
                  <a:lnTo>
                    <a:pt x="102393" y="0"/>
                  </a:lnTo>
                  <a:lnTo>
                    <a:pt x="100012" y="28575"/>
                  </a:lnTo>
                  <a:lnTo>
                    <a:pt x="100012" y="45243"/>
                  </a:lnTo>
                  <a:lnTo>
                    <a:pt x="80962" y="69056"/>
                  </a:lnTo>
                  <a:lnTo>
                    <a:pt x="57150" y="80962"/>
                  </a:lnTo>
                  <a:lnTo>
                    <a:pt x="16668" y="88106"/>
                  </a:lnTo>
                  <a:lnTo>
                    <a:pt x="0" y="1238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A3A4"/>
                </a:gs>
                <a:gs pos="42000">
                  <a:srgbClr val="BEBEC0"/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0" scaled="1"/>
              <a:tileRect/>
            </a:gradFill>
            <a:ln w="9525">
              <a:solidFill>
                <a:schemeClr val="bg2">
                  <a:lumMod val="25000"/>
                  <a:alpha val="49000"/>
                </a:schemeClr>
              </a:solidFill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hangingPunct="1"/>
              <a:endParaRPr kumimoji="1" lang="ja-JP" altLang="en-US" dirty="0"/>
            </a:p>
          </p:txBody>
        </p:sp>
        <p:sp>
          <p:nvSpPr>
            <p:cNvPr id="59" name="角丸四角形 58"/>
            <p:cNvSpPr/>
            <p:nvPr/>
          </p:nvSpPr>
          <p:spPr bwMode="auto">
            <a:xfrm>
              <a:off x="4779412" y="3573406"/>
              <a:ext cx="90000" cy="25200"/>
            </a:xfrm>
            <a:prstGeom prst="roundRect">
              <a:avLst/>
            </a:prstGeom>
            <a:gradFill flip="none" rotWithShape="1">
              <a:gsLst>
                <a:gs pos="0">
                  <a:srgbClr val="D5D5D6"/>
                </a:gs>
                <a:gs pos="43000">
                  <a:srgbClr val="C7C7C7"/>
                </a:gs>
                <a:gs pos="87000">
                  <a:srgbClr val="9C9C9C"/>
                </a:gs>
                <a:gs pos="100000">
                  <a:srgbClr val="898989"/>
                </a:gs>
              </a:gsLst>
              <a:lin ang="10800000" scaled="1"/>
              <a:tileRect/>
            </a:gradFill>
            <a:ln w="9525">
              <a:solidFill>
                <a:schemeClr val="tx1">
                  <a:alpha val="37000"/>
                </a:schemeClr>
              </a:solidFill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1" hangingPunct="1"/>
              <a:endParaRPr kumimoji="1" lang="ja-JP" altLang="en-US" dirty="0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2692874" y="1039835"/>
            <a:ext cx="2780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１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2g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4g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8g</a:t>
            </a:r>
            <a:r>
              <a:rPr kumimoji="1" lang="ja-JP" altLang="en-US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　</a:t>
            </a:r>
            <a:r>
              <a:rPr kumimoji="1" lang="en-US" altLang="ja-JP" sz="20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16g</a:t>
            </a:r>
            <a:endParaRPr kumimoji="1" lang="ja-JP" altLang="en-US" sz="2000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61155"/>
              </p:ext>
            </p:extLst>
          </p:nvPr>
        </p:nvGraphicFramePr>
        <p:xfrm>
          <a:off x="993096" y="2390994"/>
          <a:ext cx="10260000" cy="3864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1224000"/>
                <a:gridCol w="900000"/>
                <a:gridCol w="1620000"/>
                <a:gridCol w="900000"/>
                <a:gridCol w="1728000"/>
                <a:gridCol w="900000"/>
                <a:gridCol w="2088000"/>
              </a:tblGrid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重さ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おもり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重さ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おもり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重さ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おもり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重さ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おもり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9g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17g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25g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10g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3g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1g.2g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19g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27g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20g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5g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13g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29g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30g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7g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15g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1g.2g,4g.8g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23g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1g,2g,4g,16g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31g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1g,2g,4g,8g,16g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32g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4" name="額縁 83"/>
          <p:cNvSpPr/>
          <p:nvPr/>
        </p:nvSpPr>
        <p:spPr bwMode="auto">
          <a:xfrm>
            <a:off x="6348028" y="1447353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68208" y="1511405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32g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は、はかれない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045286"/>
              </p:ext>
            </p:extLst>
          </p:nvPr>
        </p:nvGraphicFramePr>
        <p:xfrm>
          <a:off x="1887295" y="2820361"/>
          <a:ext cx="1224000" cy="343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000"/>
              </a:tblGrid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1g.2g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1g,2g,4g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8g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703111"/>
              </p:ext>
            </p:extLst>
          </p:nvPr>
        </p:nvGraphicFramePr>
        <p:xfrm>
          <a:off x="4021986" y="2820284"/>
          <a:ext cx="1620000" cy="343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</a:tblGrid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1g,8g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2g,8g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1g,2g,8g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4g,8g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1g,4g,8g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2g,4g,8g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1g.2g,4g.8g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253298"/>
              </p:ext>
            </p:extLst>
          </p:nvPr>
        </p:nvGraphicFramePr>
        <p:xfrm>
          <a:off x="6531877" y="2820284"/>
          <a:ext cx="1728000" cy="343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000"/>
              </a:tblGrid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1g,2g,4g,16g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8g,16g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502896"/>
              </p:ext>
            </p:extLst>
          </p:nvPr>
        </p:nvGraphicFramePr>
        <p:xfrm>
          <a:off x="9168818" y="2820361"/>
          <a:ext cx="2088000" cy="343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000"/>
              </a:tblGrid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1g,8g,16g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2g,8g,16g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1g,2g,8g,16g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4g,8g,16g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1g,4g,8g,16g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2g,4g,8g,16g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1g,2g,4g,8g,16g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bg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✕</a:t>
                      </a:r>
                      <a:endParaRPr kumimoji="1" lang="ja-JP" altLang="en-US" sz="2000" b="0" dirty="0">
                        <a:solidFill>
                          <a:schemeClr val="bg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2193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0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207568" y="304555"/>
            <a:ext cx="9433048" cy="1108320"/>
          </a:xfrm>
          <a:prstGeom prst="wedgeRoundRectCallout">
            <a:avLst>
              <a:gd name="adj1" fmla="val -53615"/>
              <a:gd name="adj2" fmla="val 26083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32g</a:t>
            </a:r>
            <a:r>
              <a:rPr lang="ja-JP" altLang="en-US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のおもりを１</a:t>
            </a:r>
            <a:r>
              <a:rPr lang="ja-JP" altLang="en-US" sz="2400" dirty="0" err="1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こ</a:t>
            </a:r>
            <a:r>
              <a:rPr lang="ja-JP" altLang="en-US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つけくわえると、何</a:t>
            </a:r>
            <a:r>
              <a:rPr lang="en-US" altLang="ja-JP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g</a:t>
            </a:r>
            <a:r>
              <a:rPr lang="ja-JP" altLang="en-US" sz="2400" dirty="0" err="1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までの</a:t>
            </a:r>
            <a:r>
              <a:rPr lang="ja-JP" altLang="en-US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重さをはかることができますか。また、その重さまでの１</a:t>
            </a:r>
            <a:r>
              <a:rPr lang="en-US" altLang="ja-JP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g</a:t>
            </a:r>
            <a:r>
              <a:rPr lang="ja-JP" altLang="en-US" sz="2400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きざみの重さを全部はかることができますか。</a:t>
            </a:r>
            <a:endParaRPr lang="ja-JP" altLang="en-US" sz="2400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61155"/>
              </p:ext>
            </p:extLst>
          </p:nvPr>
        </p:nvGraphicFramePr>
        <p:xfrm>
          <a:off x="993096" y="2390994"/>
          <a:ext cx="10260000" cy="3864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1224000"/>
                <a:gridCol w="900000"/>
                <a:gridCol w="1620000"/>
                <a:gridCol w="900000"/>
                <a:gridCol w="1728000"/>
                <a:gridCol w="900000"/>
                <a:gridCol w="2088000"/>
              </a:tblGrid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重さ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おもり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重さ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おもり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重さ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おもり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重さ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おもり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9g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17g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25g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10g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3g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1g.2g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19g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27g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20g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4g,8g,16g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5g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13g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29g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1g,4g,8g,16g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2g,4g,8g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30g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2g,4g,8g,16g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7g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15g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1g.2g,4g.8g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23g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1g,2g,4g,16g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31g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1g,2g,4g,8g,16g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3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8g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24g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8g,16g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32g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ARゴシック体M" panose="020B0609000000000000" pitchFamily="49" charset="-128"/>
                          <a:ea typeface="ARゴシック体M" panose="020B0609000000000000" pitchFamily="49" charset="-128"/>
                        </a:rPr>
                        <a:t>✕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ARゴシック体M" panose="020B0609000000000000" pitchFamily="49" charset="-128"/>
                        <a:ea typeface="ARゴシック体M" panose="020B0609000000000000" pitchFamily="49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4" name="額縁 83"/>
          <p:cNvSpPr/>
          <p:nvPr/>
        </p:nvSpPr>
        <p:spPr bwMode="auto">
          <a:xfrm>
            <a:off x="1199456" y="1511405"/>
            <a:ext cx="1152128" cy="504056"/>
          </a:xfrm>
          <a:prstGeom prst="bevel">
            <a:avLst/>
          </a:prstGeom>
          <a:solidFill>
            <a:srgbClr val="00B0F0"/>
          </a:solidFill>
          <a:ln w="19050">
            <a:solidFill>
              <a:srgbClr val="0070C0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kumimoji="1" lang="ja-JP" altLang="en-US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94704" y="1557575"/>
            <a:ext cx="9045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下の表に</a:t>
            </a:r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32g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をくわえると、</a:t>
            </a:r>
            <a:r>
              <a:rPr kumimoji="1" lang="en-US" altLang="ja-JP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63</a:t>
            </a:r>
            <a:r>
              <a:rPr kumimoji="1" lang="ja-JP" altLang="en-US" dirty="0" err="1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ｇ</a:t>
            </a:r>
            <a:r>
              <a:rPr kumimoji="1"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までの重さをはかることができる。</a:t>
            </a:r>
            <a:r>
              <a:rPr lang="ja-JP" altLang="en-US" dirty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１</a:t>
            </a:r>
            <a:r>
              <a:rPr lang="en-US" altLang="ja-JP" dirty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g</a:t>
            </a:r>
            <a:r>
              <a:rPr lang="ja-JP" altLang="en-US" dirty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きざみの重さを全部はかることが</a:t>
            </a:r>
            <a:r>
              <a:rPr lang="ja-JP" altLang="en-US" dirty="0" smtClean="0">
                <a:latin typeface="ARゴシック体M" panose="020B0609000000000000" pitchFamily="49" charset="-128"/>
                <a:ea typeface="ARゴシック体M" panose="020B0609000000000000" pitchFamily="49" charset="-128"/>
              </a:rPr>
              <a:t>できる。</a:t>
            </a:r>
            <a:endParaRPr kumimoji="1" lang="ja-JP" altLang="en-US" dirty="0"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381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8"/>
</p:tagLst>
</file>

<file path=ppt/theme/theme1.xml><?xml version="1.0" encoding="utf-8"?>
<a:theme xmlns:a="http://schemas.openxmlformats.org/drawingml/2006/main" name="標準デザイン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gradFill flip="none" rotWithShape="1">
          <a:gsLst>
            <a:gs pos="0">
              <a:srgbClr val="D5D5D6"/>
            </a:gs>
            <a:gs pos="43000">
              <a:srgbClr val="C7C7C7"/>
            </a:gs>
            <a:gs pos="87000">
              <a:srgbClr val="9C9C9C"/>
            </a:gs>
            <a:gs pos="100000">
              <a:srgbClr val="898989"/>
            </a:gs>
          </a:gsLst>
          <a:lin ang="10800000" scaled="1"/>
          <a:tileRect/>
        </a:gradFill>
        <a:ln w="19050">
          <a:solidFill>
            <a:schemeClr val="tx1"/>
          </a:solidFill>
          <a:headEnd/>
          <a:tailEnd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eaLnBrk="1" hangingPunct="1">
          <a:defRPr kumimoji="1" dirty="0"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2306</TotalTime>
  <Words>425</Words>
  <Application>Microsoft Office PowerPoint</Application>
  <PresentationFormat>ワイド画面</PresentationFormat>
  <Paragraphs>229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 P丸ゴシック体E</vt:lpstr>
      <vt:lpstr>AR P丸ゴシック体M</vt:lpstr>
      <vt:lpstr>ARゴシック体M</vt:lpstr>
      <vt:lpstr>HG丸ｺﾞｼｯｸM-PRO</vt:lpstr>
      <vt:lpstr>ＭＳ Ｐゴシック</vt:lpstr>
      <vt:lpstr>Arial</vt:lpstr>
      <vt:lpstr>Calibri</vt:lpstr>
      <vt:lpstr>Calibri Light</vt:lpstr>
      <vt:lpstr>標準デザイン</vt:lpstr>
      <vt:lpstr>３年 「重さをはかって表そう」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豊田小学校</dc:creator>
  <cp:lastModifiedBy>小泉 浩</cp:lastModifiedBy>
  <cp:revision>64</cp:revision>
  <dcterms:created xsi:type="dcterms:W3CDTF">2008-03-13T07:56:32Z</dcterms:created>
  <dcterms:modified xsi:type="dcterms:W3CDTF">2020-10-19T22:45:25Z</dcterms:modified>
</cp:coreProperties>
</file>