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7" r:id="rId2"/>
    <p:sldId id="342" r:id="rId3"/>
    <p:sldId id="344" r:id="rId4"/>
    <p:sldId id="345" r:id="rId5"/>
    <p:sldId id="346" r:id="rId6"/>
    <p:sldId id="348" r:id="rId7"/>
    <p:sldId id="349" r:id="rId8"/>
    <p:sldId id="350" r:id="rId9"/>
    <p:sldId id="351" r:id="rId10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  <a:srgbClr val="008E40"/>
    <a:srgbClr val="FFFF66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>
        <p:scale>
          <a:sx n="66" d="100"/>
          <a:sy n="66" d="100"/>
        </p:scale>
        <p:origin x="642" y="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video" Target="../media/media1.mp4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video" Target="../media/media1.mp4"/><Relationship Id="rId7" Type="http://schemas.openxmlformats.org/officeDocument/2006/relationships/image" Target="../media/image16.jpg"/><Relationship Id="rId12" Type="http://schemas.openxmlformats.org/officeDocument/2006/relationships/image" Target="../media/image21.jpg"/><Relationship Id="rId17" Type="http://schemas.openxmlformats.org/officeDocument/2006/relationships/image" Target="../media/image6.jpeg"/><Relationship Id="rId2" Type="http://schemas.microsoft.com/office/2007/relationships/media" Target="../media/media1.mp4"/><Relationship Id="rId16" Type="http://schemas.openxmlformats.org/officeDocument/2006/relationships/image" Target="../media/image24.jpg"/><Relationship Id="rId1" Type="http://schemas.openxmlformats.org/officeDocument/2006/relationships/tags" Target="../tags/tag3.xml"/><Relationship Id="rId6" Type="http://schemas.openxmlformats.org/officeDocument/2006/relationships/image" Target="../media/image15.jpg"/><Relationship Id="rId11" Type="http://schemas.openxmlformats.org/officeDocument/2006/relationships/image" Target="../media/image20.jpg"/><Relationship Id="rId5" Type="http://schemas.openxmlformats.org/officeDocument/2006/relationships/image" Target="../media/image14.jpg"/><Relationship Id="rId15" Type="http://schemas.openxmlformats.org/officeDocument/2006/relationships/image" Target="../media/image23.jpg"/><Relationship Id="rId10" Type="http://schemas.openxmlformats.org/officeDocument/2006/relationships/image" Target="../media/image19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8.jp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13" Type="http://schemas.openxmlformats.org/officeDocument/2006/relationships/image" Target="../media/image23.jp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7.jpg"/><Relationship Id="rId11" Type="http://schemas.openxmlformats.org/officeDocument/2006/relationships/image" Target="../media/image10.jpeg"/><Relationship Id="rId5" Type="http://schemas.openxmlformats.org/officeDocument/2006/relationships/image" Target="../media/image16.jpg"/><Relationship Id="rId10" Type="http://schemas.openxmlformats.org/officeDocument/2006/relationships/image" Target="../media/image21.jpg"/><Relationship Id="rId4" Type="http://schemas.openxmlformats.org/officeDocument/2006/relationships/image" Target="../media/image15.jpg"/><Relationship Id="rId9" Type="http://schemas.openxmlformats.org/officeDocument/2006/relationships/image" Target="../media/image20.jpg"/><Relationship Id="rId14" Type="http://schemas.openxmlformats.org/officeDocument/2006/relationships/image" Target="../media/image24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g"/><Relationship Id="rId13" Type="http://schemas.openxmlformats.org/officeDocument/2006/relationships/image" Target="../media/image33.jpg"/><Relationship Id="rId3" Type="http://schemas.openxmlformats.org/officeDocument/2006/relationships/video" Target="../media/media1.mp4"/><Relationship Id="rId7" Type="http://schemas.openxmlformats.org/officeDocument/2006/relationships/image" Target="../media/image27.jpg"/><Relationship Id="rId12" Type="http://schemas.openxmlformats.org/officeDocument/2006/relationships/image" Target="../media/image32.jpg"/><Relationship Id="rId2" Type="http://schemas.microsoft.com/office/2007/relationships/media" Target="../media/media1.mp4"/><Relationship Id="rId16" Type="http://schemas.openxmlformats.org/officeDocument/2006/relationships/image" Target="../media/image13.png"/><Relationship Id="rId1" Type="http://schemas.openxmlformats.org/officeDocument/2006/relationships/tags" Target="../tags/tag5.xml"/><Relationship Id="rId6" Type="http://schemas.openxmlformats.org/officeDocument/2006/relationships/image" Target="../media/image26.jpg"/><Relationship Id="rId11" Type="http://schemas.openxmlformats.org/officeDocument/2006/relationships/image" Target="../media/image31.jpg"/><Relationship Id="rId5" Type="http://schemas.openxmlformats.org/officeDocument/2006/relationships/image" Target="../media/image25.jpg"/><Relationship Id="rId15" Type="http://schemas.openxmlformats.org/officeDocument/2006/relationships/image" Target="../media/image35.jpg"/><Relationship Id="rId10" Type="http://schemas.openxmlformats.org/officeDocument/2006/relationships/image" Target="../media/image30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9.jpg"/><Relationship Id="rId14" Type="http://schemas.openxmlformats.org/officeDocument/2006/relationships/image" Target="../media/image34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13" Type="http://schemas.openxmlformats.org/officeDocument/2006/relationships/image" Target="../media/image35.jpg"/><Relationship Id="rId3" Type="http://schemas.openxmlformats.org/officeDocument/2006/relationships/image" Target="../media/image25.jpg"/><Relationship Id="rId7" Type="http://schemas.openxmlformats.org/officeDocument/2006/relationships/image" Target="../media/image29.jpg"/><Relationship Id="rId12" Type="http://schemas.openxmlformats.org/officeDocument/2006/relationships/image" Target="../media/image3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8.jpg"/><Relationship Id="rId11" Type="http://schemas.openxmlformats.org/officeDocument/2006/relationships/image" Target="../media/image33.jpg"/><Relationship Id="rId5" Type="http://schemas.openxmlformats.org/officeDocument/2006/relationships/image" Target="../media/image27.jpg"/><Relationship Id="rId10" Type="http://schemas.openxmlformats.org/officeDocument/2006/relationships/image" Target="../media/image32.jpg"/><Relationship Id="rId4" Type="http://schemas.openxmlformats.org/officeDocument/2006/relationships/image" Target="../media/image26.jpg"/><Relationship Id="rId9" Type="http://schemas.openxmlformats.org/officeDocument/2006/relationships/image" Target="../media/image31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g"/><Relationship Id="rId13" Type="http://schemas.openxmlformats.org/officeDocument/2006/relationships/image" Target="../media/image43.jpg"/><Relationship Id="rId18" Type="http://schemas.openxmlformats.org/officeDocument/2006/relationships/image" Target="../media/image13.png"/><Relationship Id="rId3" Type="http://schemas.openxmlformats.org/officeDocument/2006/relationships/video" Target="../media/media1.mp4"/><Relationship Id="rId7" Type="http://schemas.openxmlformats.org/officeDocument/2006/relationships/image" Target="../media/image14.jpg"/><Relationship Id="rId12" Type="http://schemas.openxmlformats.org/officeDocument/2006/relationships/image" Target="../media/image42.jpg"/><Relationship Id="rId17" Type="http://schemas.openxmlformats.org/officeDocument/2006/relationships/image" Target="../media/image10.jpeg"/><Relationship Id="rId2" Type="http://schemas.microsoft.com/office/2007/relationships/media" Target="../media/media1.mp4"/><Relationship Id="rId16" Type="http://schemas.openxmlformats.org/officeDocument/2006/relationships/image" Target="../media/image46.jpg"/><Relationship Id="rId1" Type="http://schemas.openxmlformats.org/officeDocument/2006/relationships/tags" Target="../tags/tag7.xml"/><Relationship Id="rId6" Type="http://schemas.openxmlformats.org/officeDocument/2006/relationships/image" Target="../media/image37.jpg"/><Relationship Id="rId11" Type="http://schemas.openxmlformats.org/officeDocument/2006/relationships/image" Target="../media/image41.jpg"/><Relationship Id="rId5" Type="http://schemas.openxmlformats.org/officeDocument/2006/relationships/image" Target="../media/image36.jpg"/><Relationship Id="rId15" Type="http://schemas.openxmlformats.org/officeDocument/2006/relationships/image" Target="../media/image45.jpg"/><Relationship Id="rId10" Type="http://schemas.openxmlformats.org/officeDocument/2006/relationships/image" Target="../media/image40.jp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9.jpg"/><Relationship Id="rId14" Type="http://schemas.openxmlformats.org/officeDocument/2006/relationships/image" Target="../media/image44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g"/><Relationship Id="rId13" Type="http://schemas.openxmlformats.org/officeDocument/2006/relationships/image" Target="../media/image45.jpg"/><Relationship Id="rId3" Type="http://schemas.openxmlformats.org/officeDocument/2006/relationships/image" Target="../media/image36.jpg"/><Relationship Id="rId7" Type="http://schemas.openxmlformats.org/officeDocument/2006/relationships/image" Target="../media/image39.jpg"/><Relationship Id="rId12" Type="http://schemas.openxmlformats.org/officeDocument/2006/relationships/image" Target="../media/image4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8.jpg"/><Relationship Id="rId11" Type="http://schemas.openxmlformats.org/officeDocument/2006/relationships/image" Target="../media/image43.jpg"/><Relationship Id="rId5" Type="http://schemas.openxmlformats.org/officeDocument/2006/relationships/image" Target="../media/image14.jpg"/><Relationship Id="rId10" Type="http://schemas.openxmlformats.org/officeDocument/2006/relationships/image" Target="../media/image42.jpg"/><Relationship Id="rId4" Type="http://schemas.openxmlformats.org/officeDocument/2006/relationships/image" Target="../media/image37.jpg"/><Relationship Id="rId9" Type="http://schemas.openxmlformats.org/officeDocument/2006/relationships/image" Target="../media/image41.jpg"/><Relationship Id="rId14" Type="http://schemas.openxmlformats.org/officeDocument/2006/relationships/image" Target="../media/image4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49179"/>
          </a:xfrm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四字熟語クイズ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47" y="3573016"/>
            <a:ext cx="3662874" cy="254353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931" y="3573015"/>
            <a:ext cx="3646521" cy="254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314400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③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754519" y="1151761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②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25733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①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四字熟語を完成させよう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57" name="図 56" descr="以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3074" y="1916832"/>
            <a:ext cx="1075781" cy="1080000"/>
          </a:xfrm>
          <a:prstGeom prst="rect">
            <a:avLst/>
          </a:prstGeom>
        </p:spPr>
      </p:pic>
      <p:pic>
        <p:nvPicPr>
          <p:cNvPr id="58" name="図 57" descr="心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5775" y="3058758"/>
            <a:ext cx="1063212" cy="1080000"/>
          </a:xfrm>
          <a:prstGeom prst="rect">
            <a:avLst/>
          </a:prstGeom>
        </p:spPr>
      </p:pic>
      <p:pic>
        <p:nvPicPr>
          <p:cNvPr id="59" name="図 58" descr="伝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5173" y="4207098"/>
            <a:ext cx="1075739" cy="1080000"/>
          </a:xfrm>
          <a:prstGeom prst="rect">
            <a:avLst/>
          </a:prstGeom>
        </p:spPr>
      </p:pic>
      <p:pic>
        <p:nvPicPr>
          <p:cNvPr id="60" name="図 59" descr="心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6947" y="5349024"/>
            <a:ext cx="1075331" cy="1080000"/>
          </a:xfrm>
          <a:prstGeom prst="rect">
            <a:avLst/>
          </a:prstGeom>
        </p:spPr>
      </p:pic>
      <p:pic>
        <p:nvPicPr>
          <p:cNvPr id="64" name="図 63" descr="無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97861" y="1925036"/>
            <a:ext cx="1067202" cy="1080000"/>
          </a:xfrm>
          <a:prstGeom prst="rect">
            <a:avLst/>
          </a:prstGeom>
        </p:spPr>
      </p:pic>
      <p:pic>
        <p:nvPicPr>
          <p:cNvPr id="65" name="図 64" descr="我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298604" y="3070169"/>
            <a:ext cx="1064974" cy="1080000"/>
          </a:xfrm>
          <a:prstGeom prst="rect">
            <a:avLst/>
          </a:prstGeom>
        </p:spPr>
      </p:pic>
      <p:pic>
        <p:nvPicPr>
          <p:cNvPr id="66" name="図 65" descr="夢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99346" y="4215302"/>
            <a:ext cx="1064974" cy="1080000"/>
          </a:xfrm>
          <a:prstGeom prst="rect">
            <a:avLst/>
          </a:prstGeom>
        </p:spPr>
      </p:pic>
      <p:pic>
        <p:nvPicPr>
          <p:cNvPr id="67" name="図 66" descr="中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298604" y="5360435"/>
            <a:ext cx="1078033" cy="1080000"/>
          </a:xfrm>
          <a:prstGeom prst="rect">
            <a:avLst/>
          </a:prstGeom>
        </p:spPr>
      </p:pic>
      <p:pic>
        <p:nvPicPr>
          <p:cNvPr id="72" name="図 71" descr="一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859339" y="1916821"/>
            <a:ext cx="1068903" cy="1080000"/>
          </a:xfrm>
          <a:prstGeom prst="rect">
            <a:avLst/>
          </a:prstGeom>
        </p:spPr>
      </p:pic>
      <p:pic>
        <p:nvPicPr>
          <p:cNvPr id="73" name="図 72" descr="期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850705" y="3061954"/>
            <a:ext cx="1068978" cy="1080000"/>
          </a:xfrm>
          <a:prstGeom prst="rect">
            <a:avLst/>
          </a:prstGeom>
        </p:spPr>
      </p:pic>
      <p:pic>
        <p:nvPicPr>
          <p:cNvPr id="74" name="図 73" descr="一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859339" y="4207087"/>
            <a:ext cx="1068903" cy="1080000"/>
          </a:xfrm>
          <a:prstGeom prst="rect">
            <a:avLst/>
          </a:prstGeom>
        </p:spPr>
      </p:pic>
      <p:pic>
        <p:nvPicPr>
          <p:cNvPr id="75" name="図 74" descr="会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850705" y="5358822"/>
            <a:ext cx="1068978" cy="1080000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296385" y="308982"/>
            <a:ext cx="1992319" cy="7054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ヒント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416922" y="308982"/>
            <a:ext cx="1992319" cy="705432"/>
          </a:xfrm>
          <a:prstGeom prst="round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答え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メモ 7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" name="図 29" descr="無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09179" y="5285724"/>
            <a:ext cx="1067202" cy="1080000"/>
          </a:xfrm>
          <a:prstGeom prst="rect">
            <a:avLst/>
          </a:prstGeom>
        </p:spPr>
      </p:pic>
      <p:pic>
        <p:nvPicPr>
          <p:cNvPr id="31" name="図 30" descr="中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275552" y="2363039"/>
            <a:ext cx="1078033" cy="1080000"/>
          </a:xfrm>
          <a:prstGeom prst="rect">
            <a:avLst/>
          </a:prstGeom>
        </p:spPr>
      </p:pic>
      <p:pic>
        <p:nvPicPr>
          <p:cNvPr id="32" name="図 31" descr="心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92917" y="3855750"/>
            <a:ext cx="1063212" cy="1080000"/>
          </a:xfrm>
          <a:prstGeom prst="rect">
            <a:avLst/>
          </a:prstGeom>
        </p:spPr>
      </p:pic>
      <p:pic>
        <p:nvPicPr>
          <p:cNvPr id="33" name="図 32" descr="伝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88835" y="1181665"/>
            <a:ext cx="1075739" cy="1080000"/>
          </a:xfrm>
          <a:prstGeom prst="rect">
            <a:avLst/>
          </a:prstGeom>
        </p:spPr>
      </p:pic>
      <p:pic>
        <p:nvPicPr>
          <p:cNvPr id="35" name="図 34" descr="我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836097" y="892587"/>
            <a:ext cx="1064974" cy="1080000"/>
          </a:xfrm>
          <a:prstGeom prst="rect">
            <a:avLst/>
          </a:prstGeom>
        </p:spPr>
      </p:pic>
      <p:pic>
        <p:nvPicPr>
          <p:cNvPr id="37" name="図 36" descr="以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86633" y="5025173"/>
            <a:ext cx="1075781" cy="1080000"/>
          </a:xfrm>
          <a:prstGeom prst="rect">
            <a:avLst/>
          </a:prstGeom>
        </p:spPr>
      </p:pic>
      <p:pic>
        <p:nvPicPr>
          <p:cNvPr id="38" name="図 37" descr="夢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00069" y="2300856"/>
            <a:ext cx="1064974" cy="1080000"/>
          </a:xfrm>
          <a:prstGeom prst="rect">
            <a:avLst/>
          </a:prstGeom>
        </p:spPr>
      </p:pic>
      <p:pic>
        <p:nvPicPr>
          <p:cNvPr id="39" name="図 38" descr="一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275834" y="3851761"/>
            <a:ext cx="1068903" cy="1080000"/>
          </a:xfrm>
          <a:prstGeom prst="rect">
            <a:avLst/>
          </a:prstGeom>
        </p:spPr>
      </p:pic>
      <p:pic>
        <p:nvPicPr>
          <p:cNvPr id="40" name="図 39" descr="会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229785" y="901697"/>
            <a:ext cx="1068978" cy="1080000"/>
          </a:xfrm>
          <a:prstGeom prst="rect">
            <a:avLst/>
          </a:prstGeom>
        </p:spPr>
      </p:pic>
      <p:pic>
        <p:nvPicPr>
          <p:cNvPr id="45" name="図 44" descr="一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47094" y="2531665"/>
            <a:ext cx="1078314" cy="1080000"/>
          </a:xfrm>
          <a:prstGeom prst="rect">
            <a:avLst/>
          </a:prstGeom>
        </p:spPr>
      </p:pic>
      <p:pic>
        <p:nvPicPr>
          <p:cNvPr id="46" name="図 45" descr="期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664442" y="3818453"/>
            <a:ext cx="1068978" cy="1080000"/>
          </a:xfrm>
          <a:prstGeom prst="rect">
            <a:avLst/>
          </a:prstGeom>
        </p:spPr>
      </p:pic>
      <p:pic>
        <p:nvPicPr>
          <p:cNvPr id="47" name="図 46" descr="心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69401" y="5105242"/>
            <a:ext cx="1075331" cy="1080000"/>
          </a:xfrm>
          <a:prstGeom prst="rect">
            <a:avLst/>
          </a:prstGeom>
        </p:spPr>
      </p:pic>
      <p:pic>
        <p:nvPicPr>
          <p:cNvPr id="15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7572423" y="218980"/>
            <a:ext cx="1180580" cy="8854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5160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2.96296E-6 L -0.30385 -0.491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92" y="-24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L -0.15866 0.2821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33" y="140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256E-6 3.33333E-6 L -0.58734 -0.1062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75" y="-53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81481E-6 L -0.44263 0.6553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31" y="327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2.59259E-6 L -0.44936 -0.453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68" y="-2268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07407E-6 L -0.72067 0.4453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42" y="22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000"/>
                            </p:stCondLst>
                            <p:childTnLst>
                              <p:par>
                                <p:cTn id="9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video>
              <p:cMediaNode vol="80000" showWhenStopped="0">
                <p:cTn id="101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四字熟語の意味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532760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 descr="以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3074" y="1916832"/>
              <a:ext cx="1075781" cy="1080000"/>
            </a:xfrm>
            <a:prstGeom prst="rect">
              <a:avLst/>
            </a:prstGeom>
          </p:spPr>
        </p:pic>
        <p:pic>
          <p:nvPicPr>
            <p:cNvPr id="58" name="図 57" descr="心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5775" y="3058758"/>
              <a:ext cx="1063212" cy="1080000"/>
            </a:xfrm>
            <a:prstGeom prst="rect">
              <a:avLst/>
            </a:prstGeom>
          </p:spPr>
        </p:pic>
        <p:pic>
          <p:nvPicPr>
            <p:cNvPr id="59" name="図 58" descr="伝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5173" y="4207098"/>
              <a:ext cx="1075739" cy="1080000"/>
            </a:xfrm>
            <a:prstGeom prst="rect">
              <a:avLst/>
            </a:prstGeom>
          </p:spPr>
        </p:pic>
        <p:pic>
          <p:nvPicPr>
            <p:cNvPr id="60" name="図 59" descr="心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6947" y="5349024"/>
              <a:ext cx="1075331" cy="1080000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7293400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 descr="無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97861" y="1925036"/>
              <a:ext cx="1067202" cy="1080000"/>
            </a:xfrm>
            <a:prstGeom prst="rect">
              <a:avLst/>
            </a:prstGeom>
          </p:spPr>
        </p:pic>
        <p:pic>
          <p:nvPicPr>
            <p:cNvPr id="65" name="図 64" descr="我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98604" y="3070169"/>
              <a:ext cx="1064974" cy="1080000"/>
            </a:xfrm>
            <a:prstGeom prst="rect">
              <a:avLst/>
            </a:prstGeom>
          </p:spPr>
        </p:pic>
        <p:pic>
          <p:nvPicPr>
            <p:cNvPr id="66" name="図 65" descr="夢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99346" y="4215302"/>
              <a:ext cx="1064974" cy="1080000"/>
            </a:xfrm>
            <a:prstGeom prst="rect">
              <a:avLst/>
            </a:prstGeom>
          </p:spPr>
        </p:pic>
        <p:pic>
          <p:nvPicPr>
            <p:cNvPr id="67" name="図 66" descr="中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298604" y="5360435"/>
              <a:ext cx="1078033" cy="1080000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4413080" y="1151761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 descr="一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859339" y="1916821"/>
              <a:ext cx="1068903" cy="1080000"/>
            </a:xfrm>
            <a:prstGeom prst="rect">
              <a:avLst/>
            </a:prstGeom>
          </p:spPr>
        </p:pic>
        <p:pic>
          <p:nvPicPr>
            <p:cNvPr id="73" name="図 72" descr="期.jp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850705" y="3061954"/>
              <a:ext cx="1068978" cy="1080000"/>
            </a:xfrm>
            <a:prstGeom prst="rect">
              <a:avLst/>
            </a:prstGeom>
          </p:spPr>
        </p:pic>
        <p:pic>
          <p:nvPicPr>
            <p:cNvPr id="74" name="図 73" descr="一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859339" y="4207087"/>
              <a:ext cx="1068903" cy="1080000"/>
            </a:xfrm>
            <a:prstGeom prst="rect">
              <a:avLst/>
            </a:prstGeom>
          </p:spPr>
        </p:pic>
        <p:pic>
          <p:nvPicPr>
            <p:cNvPr id="75" name="図 74" descr="会.jp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50705" y="5358822"/>
              <a:ext cx="1068978" cy="1080000"/>
            </a:xfrm>
            <a:prstGeom prst="rect">
              <a:avLst/>
            </a:prstGeom>
          </p:spPr>
        </p:pic>
      </p:grpSp>
      <p:sp>
        <p:nvSpPr>
          <p:cNvPr id="8" name="メモ 7" hidden="1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 hidden="1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 hidden="1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 hidden="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 hidden="1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 hidden="1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 hidden="1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 hidden="1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 hidden="1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 hidden="1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 hidden="1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 hidden="1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58562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ある事にすっかり心を奪われて、我を忘れてしまうさま。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3283411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一生に一度だけの機会。生涯に一度限りであること。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05144" y="1272174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文字や言葉を使わなくても、お互いの心と心で通じ合うこと。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158563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283411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05144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385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6" grpId="0" animBg="1"/>
      <p:bldP spid="54" grpId="0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314400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③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754519" y="1151761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②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25733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①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四字熟語を完成させよう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74" y="1921110"/>
            <a:ext cx="1075781" cy="1071443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5" y="3063744"/>
            <a:ext cx="1063212" cy="1070027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73" y="4212676"/>
            <a:ext cx="1075739" cy="1068843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47" y="5351358"/>
            <a:ext cx="1075331" cy="1075331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861" y="1931435"/>
            <a:ext cx="1067202" cy="1067202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604" y="3074269"/>
            <a:ext cx="1064974" cy="10718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46" y="4222815"/>
            <a:ext cx="1064974" cy="1064974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245" y="5360435"/>
            <a:ext cx="1068750" cy="1080000"/>
          </a:xfrm>
          <a:prstGeom prst="rect">
            <a:avLst/>
          </a:prstGeom>
        </p:spPr>
      </p:pic>
      <p:pic>
        <p:nvPicPr>
          <p:cNvPr id="72" name="図 71" descr="一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859339" y="1916821"/>
            <a:ext cx="1068903" cy="108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05" y="3071810"/>
            <a:ext cx="1068978" cy="1060287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339" y="4212635"/>
            <a:ext cx="1068903" cy="1068903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05" y="5363076"/>
            <a:ext cx="1068978" cy="1071492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296385" y="308982"/>
            <a:ext cx="1992319" cy="7054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ヒント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416922" y="308982"/>
            <a:ext cx="1992319" cy="705432"/>
          </a:xfrm>
          <a:prstGeom prst="round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答え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メモ 7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" name="図 29" descr="無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309179" y="5285724"/>
            <a:ext cx="1067202" cy="1080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008" y="2363039"/>
            <a:ext cx="1073121" cy="108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917" y="3868466"/>
            <a:ext cx="1063212" cy="1054568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835" y="1185964"/>
            <a:ext cx="1075739" cy="1071401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097" y="900100"/>
            <a:ext cx="1064974" cy="1064974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33" y="5027282"/>
            <a:ext cx="1075781" cy="1075781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069" y="2304956"/>
            <a:ext cx="1064974" cy="1071800"/>
          </a:xfrm>
          <a:prstGeom prst="rect">
            <a:avLst/>
          </a:prstGeom>
        </p:spPr>
      </p:pic>
      <p:pic>
        <p:nvPicPr>
          <p:cNvPr id="39" name="図 38" descr="一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75834" y="3851761"/>
            <a:ext cx="1068903" cy="1080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785" y="905951"/>
            <a:ext cx="1068978" cy="1071492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094" y="2535964"/>
            <a:ext cx="1078314" cy="107140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442" y="3823964"/>
            <a:ext cx="1068978" cy="1068978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691" y="5105242"/>
            <a:ext cx="1068750" cy="1080000"/>
          </a:xfrm>
          <a:prstGeom prst="rect">
            <a:avLst/>
          </a:prstGeom>
        </p:spPr>
      </p:pic>
      <p:pic>
        <p:nvPicPr>
          <p:cNvPr id="4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7572423" y="218980"/>
            <a:ext cx="1180580" cy="8854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968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3.7037E-6 L -0.15497 0.15092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56" y="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2.96296E-6 L -0.30385 -0.153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92" y="-76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2.22222E-6 L -0.30577 -0.116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88" y="-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256E-6 3.33333E-6 L -0.58429 0.05671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15" y="28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8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000"/>
                            </p:stCondLst>
                            <p:childTnLst>
                              <p:par>
                                <p:cTn id="9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L -0.45177 0.11065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96" y="55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4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2.59259E-6 L -0.45097 0.0479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48" y="238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0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video>
              <p:cMediaNode vol="80000" showWhenStopped="0">
                <p:cTn id="105" fill="hold" display="0">
                  <p:stCondLst>
                    <p:cond delay="indefinite"/>
                  </p:stCondLst>
                </p:cTn>
                <p:tgtEl>
                  <p:spTgt spid="49"/>
                </p:tgtEl>
              </p:cMediaNode>
            </p:video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四字熟語の意味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532760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074" y="1921110"/>
              <a:ext cx="1075781" cy="1071443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75" y="3063744"/>
              <a:ext cx="1063212" cy="1070027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173" y="4212676"/>
              <a:ext cx="1075739" cy="1068843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947" y="5351358"/>
              <a:ext cx="1075331" cy="1075331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7293400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7861" y="1931435"/>
              <a:ext cx="1067202" cy="1067202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604" y="3074269"/>
              <a:ext cx="1064974" cy="1071800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346" y="4222815"/>
              <a:ext cx="1064974" cy="1064974"/>
            </a:xfrm>
            <a:prstGeom prst="rect">
              <a:avLst/>
            </a:prstGeom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245" y="5360435"/>
              <a:ext cx="1068750" cy="1080000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4413080" y="1151761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 descr="一.jp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859339" y="1916821"/>
              <a:ext cx="1068903" cy="10800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705" y="3071810"/>
              <a:ext cx="1068978" cy="1060287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9339" y="4212635"/>
              <a:ext cx="1068903" cy="1068903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705" y="5363076"/>
              <a:ext cx="1068978" cy="1071492"/>
            </a:xfrm>
            <a:prstGeom prst="rect">
              <a:avLst/>
            </a:prstGeom>
          </p:spPr>
        </p:pic>
      </p:grpSp>
      <p:sp>
        <p:nvSpPr>
          <p:cNvPr id="8" name="メモ 7" hidden="1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 hidden="1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 hidden="1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 hidden="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 hidden="1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 hidden="1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 hidden="1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 hidden="1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 hidden="1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 hidden="1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 hidden="1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 hidden="1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58562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欠点や不足がまったくないさま</a:t>
            </a:r>
            <a:r>
              <a:rPr lang="ja-JP" altLang="en-US" sz="2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。</a:t>
            </a:r>
            <a:endParaRPr lang="en-US" altLang="ja-JP" sz="2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完璧なさま</a:t>
            </a:r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283411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命をかけて物事に当たるさま</a:t>
            </a:r>
            <a:r>
              <a:rPr lang="ja-JP" altLang="en-US" sz="2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。</a:t>
            </a:r>
            <a:endParaRPr lang="en-US" altLang="ja-JP" sz="2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r>
              <a:rPr lang="ja-JP" altLang="en-US" sz="2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本気</a:t>
            </a:r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で物事に打ち込むさま。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80160" y="1272174"/>
            <a:ext cx="1161088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非常に待ち遠しいことのたとえ。ある物事や、人が早く来てほしいと願う情が非常に強いこと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。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158563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283411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05144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132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6" grpId="0" animBg="1"/>
      <p:bldP spid="54" grpId="0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314400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③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754519" y="1151761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②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25733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①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四字熟語を完成させよう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77" y="1921110"/>
            <a:ext cx="1064574" cy="1071443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5" y="3067151"/>
            <a:ext cx="1063212" cy="1063212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31" y="4212676"/>
            <a:ext cx="1057823" cy="1068843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47" y="5351358"/>
            <a:ext cx="1075331" cy="1075331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726" y="1931435"/>
            <a:ext cx="1049472" cy="1067202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604" y="3077682"/>
            <a:ext cx="1064974" cy="1064974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46" y="4224962"/>
            <a:ext cx="1064974" cy="1060679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245" y="5367372"/>
            <a:ext cx="1068750" cy="1066126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762" y="1916821"/>
            <a:ext cx="1062057" cy="108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573" y="3071810"/>
            <a:ext cx="1049242" cy="1060287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765" y="4212635"/>
            <a:ext cx="1062051" cy="1068903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05" y="5367759"/>
            <a:ext cx="1068978" cy="1062125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296385" y="308982"/>
            <a:ext cx="1992319" cy="7054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ヒント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416922" y="308982"/>
            <a:ext cx="1992319" cy="705432"/>
          </a:xfrm>
          <a:prstGeom prst="round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答え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メモ 7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179" y="5294275"/>
            <a:ext cx="1067202" cy="1062898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008" y="2366478"/>
            <a:ext cx="1073121" cy="1073121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32" y="3868466"/>
            <a:ext cx="1043582" cy="1054568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904" y="1185964"/>
            <a:ext cx="1053601" cy="1071401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43" y="900100"/>
            <a:ext cx="1047281" cy="1064974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33" y="5027282"/>
            <a:ext cx="1075781" cy="1075781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069" y="2308369"/>
            <a:ext cx="1064974" cy="1064974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834" y="3853862"/>
            <a:ext cx="1068903" cy="1075798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785" y="910634"/>
            <a:ext cx="1068978" cy="1062125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073" y="2535964"/>
            <a:ext cx="1060355" cy="107140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868" y="3823964"/>
            <a:ext cx="1062125" cy="1068978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691" y="5112179"/>
            <a:ext cx="1068750" cy="1066126"/>
          </a:xfrm>
          <a:prstGeom prst="rect">
            <a:avLst/>
          </a:prstGeom>
        </p:spPr>
      </p:pic>
      <p:pic>
        <p:nvPicPr>
          <p:cNvPr id="4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6"/>
          <a:stretch>
            <a:fillRect/>
          </a:stretch>
        </p:blipFill>
        <p:spPr>
          <a:xfrm>
            <a:off x="7572423" y="218980"/>
            <a:ext cx="1180580" cy="8854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1058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3.7037E-6 L -0.15497 0.15092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56" y="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2.96296E-6 L -0.30385 -0.153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92" y="-76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2.22222E-6 L -0.30577 -0.116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88" y="-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256E-6 3.33333E-6 L -0.58429 0.05671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15" y="28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8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000"/>
                            </p:stCondLst>
                            <p:childTnLst>
                              <p:par>
                                <p:cTn id="9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L -0.45177 0.11065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96" y="553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4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2.59259E-6 L -0.45097 0.0479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48" y="238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0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video>
              <p:cMediaNode vol="80000" showWhenStopped="0">
                <p:cTn id="105" fill="hold" display="0">
                  <p:stCondLst>
                    <p:cond delay="indefinite"/>
                  </p:stCondLst>
                </p:cTn>
                <p:tgtEl>
                  <p:spTgt spid="49"/>
                </p:tgtEl>
              </p:cMediaNode>
            </p:video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</a:t>
            </a:r>
            <a:r>
              <a:rPr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字熟語の意味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532760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677" y="1921110"/>
              <a:ext cx="1064574" cy="1071443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75" y="3067151"/>
              <a:ext cx="1063212" cy="1063212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131" y="4212676"/>
              <a:ext cx="1057823" cy="1068843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947" y="5351358"/>
              <a:ext cx="1075331" cy="1075331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7293400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6725" y="1931435"/>
              <a:ext cx="1049472" cy="1067202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604" y="3077682"/>
              <a:ext cx="1064974" cy="1064974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346" y="4224962"/>
              <a:ext cx="1064974" cy="1060679"/>
            </a:xfrm>
            <a:prstGeom prst="rect">
              <a:avLst/>
            </a:prstGeom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3245" y="5367372"/>
              <a:ext cx="1068750" cy="1066126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4413080" y="1151761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2762" y="1916821"/>
              <a:ext cx="1062057" cy="10800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0573" y="3071810"/>
              <a:ext cx="1049242" cy="1060287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2765" y="4212635"/>
              <a:ext cx="1062051" cy="1068903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705" y="5367759"/>
              <a:ext cx="1068978" cy="1062125"/>
            </a:xfrm>
            <a:prstGeom prst="rect">
              <a:avLst/>
            </a:prstGeom>
          </p:spPr>
        </p:pic>
      </p:grpSp>
      <p:sp>
        <p:nvSpPr>
          <p:cNvPr id="8" name="メモ 7" hidden="1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 hidden="1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 hidden="1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 hidden="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 hidden="1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 hidden="1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 hidden="1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 hidden="1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 hidden="1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 hidden="1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 hidden="1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 hidden="1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58562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非常に珍しいこと、まれなこと。今までに例がなく、これからもあり得ない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283411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普通では思いもよらない奇抜なこと。またそのさま</a:t>
            </a:r>
            <a:r>
              <a:rPr lang="ja-JP" altLang="en-US" sz="2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05144" y="1272174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天地間に起こる自然の災害や、変わった出来事のこと。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158563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283411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05144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074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6" grpId="0" animBg="1"/>
      <p:bldP spid="54" grpId="0" animBg="1"/>
      <p:bldP spid="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314400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③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754519" y="1151761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②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25733" y="1165069"/>
            <a:ext cx="1260000" cy="54000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①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四字熟語を完成させよう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74" y="1922368"/>
            <a:ext cx="1075781" cy="1068928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5" y="3060293"/>
            <a:ext cx="1063212" cy="107693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73" y="4211397"/>
            <a:ext cx="1075739" cy="1071401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91" y="5349024"/>
            <a:ext cx="1066242" cy="108000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861" y="1925818"/>
            <a:ext cx="1067202" cy="1078435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062" y="3070169"/>
            <a:ext cx="1062057" cy="10800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46" y="4218531"/>
            <a:ext cx="1064974" cy="1073542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592" y="5360435"/>
            <a:ext cx="1062057" cy="1080000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25" y="1916821"/>
            <a:ext cx="1057731" cy="108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05" y="3064039"/>
            <a:ext cx="1068978" cy="1075830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65" y="4207087"/>
            <a:ext cx="1055250" cy="1080000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916" y="5358822"/>
            <a:ext cx="1064555" cy="1080000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296385" y="308982"/>
            <a:ext cx="1992319" cy="70543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ヒント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416922" y="308982"/>
            <a:ext cx="1992319" cy="705432"/>
          </a:xfrm>
          <a:prstGeom prst="round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答え</a:t>
            </a:r>
            <a:endParaRPr kumimoji="1" lang="ja-JP" altLang="en-US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メモ 7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179" y="5286506"/>
            <a:ext cx="1067202" cy="1078435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540" y="2363039"/>
            <a:ext cx="1062057" cy="108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917" y="3857285"/>
            <a:ext cx="1063212" cy="107693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835" y="1185964"/>
            <a:ext cx="1075739" cy="1071401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555" y="892587"/>
            <a:ext cx="1062057" cy="1080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33" y="5030709"/>
            <a:ext cx="1075781" cy="1068928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069" y="2304085"/>
            <a:ext cx="1064974" cy="1073542"/>
          </a:xfrm>
          <a:prstGeom prst="rect">
            <a:avLst/>
          </a:prstGeom>
        </p:spPr>
      </p:pic>
      <p:pic>
        <p:nvPicPr>
          <p:cNvPr id="39" name="図 38" descr="一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275834" y="3851761"/>
            <a:ext cx="1068903" cy="1080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996" y="901697"/>
            <a:ext cx="1064555" cy="108000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385" y="2531665"/>
            <a:ext cx="1057731" cy="1080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442" y="3820538"/>
            <a:ext cx="1068978" cy="107583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945" y="5105242"/>
            <a:ext cx="1066242" cy="1080000"/>
          </a:xfrm>
          <a:prstGeom prst="rect">
            <a:avLst/>
          </a:prstGeom>
        </p:spPr>
      </p:pic>
      <p:pic>
        <p:nvPicPr>
          <p:cNvPr id="4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7572423" y="218980"/>
            <a:ext cx="1180580" cy="88543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836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7179E-6 4.44444E-6 L -0.30385 -0.491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92" y="-24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3.7037E-7 L -0.15866 0.2821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33" y="1409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0256E-6 3.33333E-6 L -0.58734 -0.1062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75" y="-53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81481E-6 L -0.44263 0.6553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31" y="327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000"/>
                            </p:stCondLst>
                            <p:childTnLst>
                              <p:par>
                                <p:cTn id="9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2.59259E-6 L -0.44936 -0.453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68" y="-2268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0"/>
                            </p:stCondLst>
                            <p:childTnLst>
                              <p:par>
                                <p:cTn id="9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07407E-6 L -0.72067 0.4453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42" y="22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000"/>
                            </p:stCondLst>
                            <p:childTnLst>
                              <p:par>
                                <p:cTn id="9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video>
              <p:cMediaNode vol="80000" showWhenStopped="0">
                <p:cTn id="101" fill="hold" display="0">
                  <p:stCondLst>
                    <p:cond delay="indefinite"/>
                  </p:stCondLst>
                </p:cTn>
                <p:tgtEl>
                  <p:spTgt spid="49"/>
                </p:tgtEl>
              </p:cMediaNode>
            </p:video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四</a:t>
            </a:r>
            <a:r>
              <a:rPr lang="ja-JP" altLang="en-US" sz="40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字熟語の意味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532760" y="1165069"/>
            <a:ext cx="1260000" cy="5400000"/>
            <a:chOff x="314400" y="1165069"/>
            <a:chExt cx="1260000" cy="5400000"/>
          </a:xfrm>
        </p:grpSpPr>
        <p:sp>
          <p:nvSpPr>
            <p:cNvPr id="92" name="正方形/長方形 91"/>
            <p:cNvSpPr/>
            <p:nvPr/>
          </p:nvSpPr>
          <p:spPr>
            <a:xfrm>
              <a:off x="314400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③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074" y="1922368"/>
              <a:ext cx="1075781" cy="1068928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75" y="3060293"/>
              <a:ext cx="1063212" cy="1076930"/>
            </a:xfrm>
            <a:prstGeom prst="rect">
              <a:avLst/>
            </a:prstGeom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173" y="4211397"/>
              <a:ext cx="1075739" cy="1071401"/>
            </a:xfrm>
            <a:prstGeom prst="rect">
              <a:avLst/>
            </a:prstGeom>
          </p:spPr>
        </p:pic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491" y="5349024"/>
              <a:ext cx="1066242" cy="1080000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7293400" y="1165069"/>
            <a:ext cx="1260000" cy="5400000"/>
            <a:chOff x="3225733" y="1165069"/>
            <a:chExt cx="1260000" cy="5400000"/>
          </a:xfrm>
        </p:grpSpPr>
        <p:sp>
          <p:nvSpPr>
            <p:cNvPr id="14" name="正方形/長方形 13"/>
            <p:cNvSpPr/>
            <p:nvPr/>
          </p:nvSpPr>
          <p:spPr>
            <a:xfrm>
              <a:off x="3225733" y="1165069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①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7861" y="1925818"/>
              <a:ext cx="1067202" cy="1078435"/>
            </a:xfrm>
            <a:prstGeom prst="rect">
              <a:avLst/>
            </a:prstGeom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0062" y="3070169"/>
              <a:ext cx="1062057" cy="1080000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346" y="4218531"/>
              <a:ext cx="1064974" cy="1073542"/>
            </a:xfrm>
            <a:prstGeom prst="rect">
              <a:avLst/>
            </a:prstGeom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6592" y="5360435"/>
              <a:ext cx="1062057" cy="1080000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4413080" y="1151761"/>
            <a:ext cx="1260000" cy="5400000"/>
            <a:chOff x="1754519" y="1151761"/>
            <a:chExt cx="1260000" cy="5400000"/>
          </a:xfrm>
        </p:grpSpPr>
        <p:sp>
          <p:nvSpPr>
            <p:cNvPr id="91" name="正方形/長方形 90"/>
            <p:cNvSpPr/>
            <p:nvPr/>
          </p:nvSpPr>
          <p:spPr>
            <a:xfrm>
              <a:off x="1754519" y="1151761"/>
              <a:ext cx="1260000" cy="54000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3600" dirty="0" smtClean="0">
                  <a:solidFill>
                    <a:schemeClr val="tx1"/>
                  </a:solidFill>
                </a:rPr>
                <a:t>②</a:t>
              </a:r>
              <a:endParaRPr kumimoji="1" lang="ja-JP" altLang="en-US" sz="3600" dirty="0">
                <a:solidFill>
                  <a:schemeClr val="tx1"/>
                </a:solidFill>
              </a:endParaRPr>
            </a:p>
          </p:txBody>
        </p:sp>
        <p:pic>
          <p:nvPicPr>
            <p:cNvPr id="72" name="図 71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4925" y="1916821"/>
              <a:ext cx="1057731" cy="1080000"/>
            </a:xfrm>
            <a:prstGeom prst="rect">
              <a:avLst/>
            </a:prstGeom>
          </p:spPr>
        </p:pic>
        <p:pic>
          <p:nvPicPr>
            <p:cNvPr id="73" name="図 7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705" y="3064039"/>
              <a:ext cx="1068978" cy="1075830"/>
            </a:xfrm>
            <a:prstGeom prst="rect">
              <a:avLst/>
            </a:prstGeom>
          </p:spPr>
        </p:pic>
        <p:pic>
          <p:nvPicPr>
            <p:cNvPr id="74" name="図 7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6165" y="4207087"/>
              <a:ext cx="1055250" cy="1080000"/>
            </a:xfrm>
            <a:prstGeom prst="rect">
              <a:avLst/>
            </a:prstGeom>
          </p:spPr>
        </p:pic>
        <p:pic>
          <p:nvPicPr>
            <p:cNvPr id="75" name="図 74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916" y="5358822"/>
              <a:ext cx="1064555" cy="1080000"/>
            </a:xfrm>
            <a:prstGeom prst="rect">
              <a:avLst/>
            </a:prstGeom>
          </p:spPr>
        </p:pic>
      </p:grpSp>
      <p:sp>
        <p:nvSpPr>
          <p:cNvPr id="8" name="メモ 7" hidden="1"/>
          <p:cNvSpPr/>
          <p:nvPr/>
        </p:nvSpPr>
        <p:spPr>
          <a:xfrm>
            <a:off x="3282302" y="188779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メモ 79" hidden="1"/>
          <p:cNvSpPr/>
          <p:nvPr/>
        </p:nvSpPr>
        <p:spPr>
          <a:xfrm>
            <a:off x="3282302" y="304229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メモ 80" hidden="1"/>
          <p:cNvSpPr/>
          <p:nvPr/>
        </p:nvSpPr>
        <p:spPr>
          <a:xfrm>
            <a:off x="3282302" y="419679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メモ 81" hidden="1"/>
          <p:cNvSpPr/>
          <p:nvPr/>
        </p:nvSpPr>
        <p:spPr>
          <a:xfrm>
            <a:off x="3282302" y="535129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メモ 82" hidden="1"/>
          <p:cNvSpPr/>
          <p:nvPr/>
        </p:nvSpPr>
        <p:spPr>
          <a:xfrm>
            <a:off x="1828190" y="1888366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メモ 83" hidden="1"/>
          <p:cNvSpPr/>
          <p:nvPr/>
        </p:nvSpPr>
        <p:spPr>
          <a:xfrm>
            <a:off x="1828190" y="3042868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メモ 84" hidden="1"/>
          <p:cNvSpPr/>
          <p:nvPr/>
        </p:nvSpPr>
        <p:spPr>
          <a:xfrm>
            <a:off x="1828190" y="4197370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メモ 85" hidden="1"/>
          <p:cNvSpPr/>
          <p:nvPr/>
        </p:nvSpPr>
        <p:spPr>
          <a:xfrm>
            <a:off x="1828190" y="5351872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メモ 86" hidden="1"/>
          <p:cNvSpPr/>
          <p:nvPr/>
        </p:nvSpPr>
        <p:spPr>
          <a:xfrm>
            <a:off x="402544" y="1895053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メモ 87" hidden="1"/>
          <p:cNvSpPr/>
          <p:nvPr/>
        </p:nvSpPr>
        <p:spPr>
          <a:xfrm>
            <a:off x="402544" y="3049555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メモ 88" hidden="1"/>
          <p:cNvSpPr/>
          <p:nvPr/>
        </p:nvSpPr>
        <p:spPr>
          <a:xfrm>
            <a:off x="402544" y="4204057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0" name="メモ 89" hidden="1"/>
          <p:cNvSpPr/>
          <p:nvPr/>
        </p:nvSpPr>
        <p:spPr>
          <a:xfrm>
            <a:off x="402544" y="5358559"/>
            <a:ext cx="1116000" cy="1116000"/>
          </a:xfrm>
          <a:prstGeom prst="foldedCorne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58562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弱い者が強い者の</a:t>
            </a:r>
            <a:r>
              <a:rPr lang="ja-JP" altLang="en-US" sz="2400" dirty="0" err="1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えじ</a:t>
            </a:r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きになること。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283411" y="1282068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4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戦いの局面で相手よりも先に攻撃を仕掛ければ、必ず勝てるということ。</a:t>
            </a:r>
            <a:endParaRPr lang="ja-JP" altLang="en-US" sz="2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05144" y="1272174"/>
            <a:ext cx="936104" cy="5283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ひとつ間違えば、非常な危険に陥ろうとする瀬戸際。</a:t>
            </a:r>
            <a:endParaRPr lang="ja-JP" altLang="en-US" sz="2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6158563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283411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05144" y="620688"/>
            <a:ext cx="936104" cy="4986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+mj-ea"/>
                <a:ea typeface="+mj-ea"/>
              </a:rPr>
              <a:t>意味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575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6" grpId="0" animBg="1"/>
      <p:bldP spid="54" grpId="0" animBg="1"/>
      <p:bldP spid="5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4246</TotalTime>
  <Words>278</Words>
  <Application>Microsoft Office PowerPoint</Application>
  <PresentationFormat>A4 210 x 297 mm</PresentationFormat>
  <Paragraphs>68</Paragraphs>
  <Slides>9</Slides>
  <Notes>1</Notes>
  <HiddenSlides>0</HiddenSlides>
  <MMClips>4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AR P丸ゴシック体E</vt:lpstr>
      <vt:lpstr>AR丸ゴシック体E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四字熟語クイズ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265</cp:revision>
  <dcterms:created xsi:type="dcterms:W3CDTF">2008-01-09T07:37:16Z</dcterms:created>
  <dcterms:modified xsi:type="dcterms:W3CDTF">2020-06-09T22:52:23Z</dcterms:modified>
</cp:coreProperties>
</file>