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7" r:id="rId2"/>
    <p:sldId id="340" r:id="rId3"/>
    <p:sldId id="341" r:id="rId4"/>
    <p:sldId id="342" r:id="rId5"/>
    <p:sldId id="343" r:id="rId6"/>
    <p:sldId id="344" r:id="rId7"/>
    <p:sldId id="345" r:id="rId8"/>
    <p:sldId id="346" r:id="rId9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FF"/>
    <a:srgbClr val="FF99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1" autoAdjust="0"/>
    <p:restoredTop sz="99401" autoAdjust="0"/>
  </p:normalViewPr>
  <p:slideViewPr>
    <p:cSldViewPr showGuides="1">
      <p:cViewPr>
        <p:scale>
          <a:sx n="75" d="100"/>
          <a:sy n="75" d="100"/>
        </p:scale>
        <p:origin x="306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2452081"/>
          </a:xfrm>
          <a:ln w="38100"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r>
              <a:rPr lang="ja-JP" altLang="en-US" sz="8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虫食い漢字</a:t>
            </a:r>
            <a:r>
              <a:rPr lang="ja-JP" altLang="en-US" sz="8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クイズ</a:t>
            </a:r>
            <a: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３年生</a:t>
            </a:r>
            <a:endParaRPr lang="ja-JP" altLang="en-US" sz="8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496616" y="3743761"/>
            <a:ext cx="69127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b="1" dirty="0"/>
              <a:t>虫食い漢字クイズに挑戦</a:t>
            </a:r>
            <a:r>
              <a:rPr lang="ja-JP" altLang="en-US" sz="3200" b="1" dirty="0" smtClean="0"/>
              <a:t>！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４つの</a:t>
            </a:r>
            <a:r>
              <a:rPr lang="ja-JP" altLang="en-US" sz="3200" b="1" dirty="0"/>
              <a:t>熟語に共通する漢字一文字を</a:t>
            </a:r>
            <a:r>
              <a:rPr lang="ja-JP" altLang="en-US" sz="3200" b="1" dirty="0" smtClean="0"/>
              <a:t>見つけよう！</a:t>
            </a:r>
            <a:endParaRPr lang="ja-JP" altLang="en-US" sz="32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013717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名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午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日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後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前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5759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0"/>
                            </p:stCondLst>
                            <p:childTnLst>
                              <p:par>
                                <p:cTn id="44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062211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注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用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味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外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7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意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799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0"/>
                            </p:stCondLst>
                            <p:childTnLst>
                              <p:par>
                                <p:cTn id="44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768746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行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整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島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車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列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3362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0"/>
                            </p:stCondLst>
                            <p:childTnLst>
                              <p:par>
                                <p:cTn id="44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288585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昭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平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風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紙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和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676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0"/>
                            </p:stCondLst>
                            <p:childTnLst>
                              <p:par>
                                <p:cTn id="44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771096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感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行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力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物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動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2361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0"/>
                            </p:stCondLst>
                            <p:childTnLst>
                              <p:par>
                                <p:cTn id="44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755887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開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活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売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見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６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発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9524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0"/>
                            </p:stCondLst>
                            <p:childTnLst>
                              <p:par>
                                <p:cTn id="44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454013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読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図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店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写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７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書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7046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0"/>
                            </p:stCondLst>
                            <p:childTnLst>
                              <p:par>
                                <p:cTn id="44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1932</TotalTime>
  <Words>126</Words>
  <Application>Microsoft Office PowerPoint</Application>
  <PresentationFormat>A4 210 x 297 mm</PresentationFormat>
  <Paragraphs>60</Paragraphs>
  <Slides>8</Slides>
  <Notes>1</Notes>
  <HiddenSlides>0</HiddenSlides>
  <MMClips>7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7" baseType="lpstr">
      <vt:lpstr>AR P教科書体M</vt:lpstr>
      <vt:lpstr>AR教科書体M</vt:lpstr>
      <vt:lpstr>HGS創英角ｺﾞｼｯｸUB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虫食い漢字クイズ ３年生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160</cp:revision>
  <dcterms:created xsi:type="dcterms:W3CDTF">2008-01-09T07:37:16Z</dcterms:created>
  <dcterms:modified xsi:type="dcterms:W3CDTF">2020-06-03T04:26:13Z</dcterms:modified>
</cp:coreProperties>
</file>