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sldIdLst>
    <p:sldId id="258" r:id="rId2"/>
    <p:sldId id="261" r:id="rId3"/>
    <p:sldId id="266" r:id="rId4"/>
    <p:sldId id="264" r:id="rId5"/>
    <p:sldId id="270" r:id="rId6"/>
    <p:sldId id="265" r:id="rId7"/>
    <p:sldId id="267" r:id="rId8"/>
    <p:sldId id="268" r:id="rId9"/>
    <p:sldId id="269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  <p:embeddedFont>
      <p:font typeface="AR P丸ゴシック体E" panose="020F0900000000000000" pitchFamily="50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2020/6/24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8745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240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2563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4479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7351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172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6164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2.mp4"/><Relationship Id="rId2" Type="http://schemas.microsoft.com/office/2007/relationships/media" Target="../media/media2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2.mp4"/><Relationship Id="rId2" Type="http://schemas.microsoft.com/office/2007/relationships/media" Target="../media/media2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3184" y="364264"/>
            <a:ext cx="8229600" cy="189009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三角形の数はいくつ？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15812" y="2783799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 smtClean="0"/>
              <a:t>練習問題</a:t>
            </a:r>
            <a:endParaRPr lang="ja-JP" altLang="en-US" sz="3200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207970" y="4039170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60000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/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１０秒以内で</a:t>
            </a:r>
            <a:endParaRPr lang="en-US" altLang="ja-JP" sz="8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ＩＱ１２０？</a:t>
            </a:r>
            <a:endParaRPr lang="ja-JP" altLang="en-US" sz="80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二等辺三角形 2"/>
          <p:cNvSpPr/>
          <p:nvPr/>
        </p:nvSpPr>
        <p:spPr>
          <a:xfrm>
            <a:off x="615812" y="3789040"/>
            <a:ext cx="3092092" cy="2232248"/>
          </a:xfrm>
          <a:prstGeom prst="triangl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>
            <a:stCxn id="3" idx="5"/>
            <a:endCxn id="3" idx="2"/>
          </p:cNvCxnSpPr>
          <p:nvPr/>
        </p:nvCxnSpPr>
        <p:spPr>
          <a:xfrm flipH="1">
            <a:off x="615812" y="4905164"/>
            <a:ext cx="2319069" cy="1116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7127015" y="5457127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３こ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738317" y="1720901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 smtClean="0"/>
              <a:t>練習問題</a:t>
            </a:r>
            <a:endParaRPr lang="ja-JP" altLang="en-US" sz="3200" dirty="0"/>
          </a:p>
        </p:txBody>
      </p:sp>
      <p:cxnSp>
        <p:nvCxnSpPr>
          <p:cNvPr id="22" name="直線コネクタ 21"/>
          <p:cNvCxnSpPr>
            <a:stCxn id="21" idx="5"/>
            <a:endCxn id="21" idx="2"/>
          </p:cNvCxnSpPr>
          <p:nvPr/>
        </p:nvCxnSpPr>
        <p:spPr>
          <a:xfrm flipH="1">
            <a:off x="1826707" y="3482132"/>
            <a:ext cx="2344720" cy="1145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二等辺三角形 20"/>
          <p:cNvSpPr/>
          <p:nvPr/>
        </p:nvSpPr>
        <p:spPr>
          <a:xfrm>
            <a:off x="1826707" y="2336799"/>
            <a:ext cx="3126293" cy="2290665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吹き出し 16"/>
          <p:cNvSpPr/>
          <p:nvPr/>
        </p:nvSpPr>
        <p:spPr>
          <a:xfrm>
            <a:off x="5542839" y="2629942"/>
            <a:ext cx="3240360" cy="2167210"/>
          </a:xfrm>
          <a:prstGeom prst="wedgeRoundRectCallout">
            <a:avLst>
              <a:gd name="adj1" fmla="val -68324"/>
              <a:gd name="adj2" fmla="val 320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小さい三角形が２こと大きい三角形が１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こ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で、全部で３こです。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1854200" y="2349500"/>
            <a:ext cx="2311400" cy="2235200"/>
          </a:xfrm>
          <a:custGeom>
            <a:avLst/>
            <a:gdLst>
              <a:gd name="connsiteX0" fmla="*/ 1498600 w 2260600"/>
              <a:gd name="connsiteY0" fmla="*/ 0 h 2222500"/>
              <a:gd name="connsiteX1" fmla="*/ 0 w 2260600"/>
              <a:gd name="connsiteY1" fmla="*/ 2222500 h 2222500"/>
              <a:gd name="connsiteX2" fmla="*/ 2260600 w 2260600"/>
              <a:gd name="connsiteY2" fmla="*/ 1117600 h 2222500"/>
              <a:gd name="connsiteX3" fmla="*/ 1498600 w 2260600"/>
              <a:gd name="connsiteY3" fmla="*/ 0 h 222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60600" h="2222500">
                <a:moveTo>
                  <a:pt x="1498600" y="0"/>
                </a:moveTo>
                <a:lnTo>
                  <a:pt x="0" y="2222500"/>
                </a:lnTo>
                <a:lnTo>
                  <a:pt x="2260600" y="1117600"/>
                </a:lnTo>
                <a:lnTo>
                  <a:pt x="1498600" y="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1930400" y="3530600"/>
            <a:ext cx="2971800" cy="1079500"/>
          </a:xfrm>
          <a:custGeom>
            <a:avLst/>
            <a:gdLst>
              <a:gd name="connsiteX0" fmla="*/ 2298700 w 3086100"/>
              <a:gd name="connsiteY0" fmla="*/ 0 h 1130300"/>
              <a:gd name="connsiteX1" fmla="*/ 0 w 3086100"/>
              <a:gd name="connsiteY1" fmla="*/ 1130300 h 1130300"/>
              <a:gd name="connsiteX2" fmla="*/ 3086100 w 3086100"/>
              <a:gd name="connsiteY2" fmla="*/ 1130300 h 1130300"/>
              <a:gd name="connsiteX3" fmla="*/ 2298700 w 3086100"/>
              <a:gd name="connsiteY3" fmla="*/ 0 h 113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6100" h="1130300">
                <a:moveTo>
                  <a:pt x="2298700" y="0"/>
                </a:moveTo>
                <a:lnTo>
                  <a:pt x="0" y="1130300"/>
                </a:lnTo>
                <a:lnTo>
                  <a:pt x="3086100" y="1130300"/>
                </a:lnTo>
                <a:lnTo>
                  <a:pt x="2298700" y="0"/>
                </a:lnTo>
                <a:close/>
              </a:path>
            </a:pathLst>
          </a:custGeom>
          <a:noFill/>
          <a:ln w="57150">
            <a:solidFill>
              <a:srgbClr val="FFC000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3"/>
          <p:cNvSpPr/>
          <p:nvPr/>
        </p:nvSpPr>
        <p:spPr>
          <a:xfrm>
            <a:off x="1752600" y="2260600"/>
            <a:ext cx="3251200" cy="2374900"/>
          </a:xfrm>
          <a:prstGeom prst="triangle">
            <a:avLst/>
          </a:prstGeom>
          <a:noFill/>
          <a:ln w="57150">
            <a:solidFill>
              <a:srgbClr val="0070C0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  <p:bldP spid="17" grpId="0" animBg="1"/>
      <p:bldP spid="20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Ｑ１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637082" y="2111061"/>
            <a:ext cx="2586927" cy="3095493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  <a:gd name="connsiteX0" fmla="*/ 0 w 1737975"/>
              <a:gd name="connsiteY0" fmla="*/ 2578174 h 2578174"/>
              <a:gd name="connsiteX1" fmla="*/ 1132716 w 1737975"/>
              <a:gd name="connsiteY1" fmla="*/ 0 h 2578174"/>
              <a:gd name="connsiteX2" fmla="*/ 1737975 w 1737975"/>
              <a:gd name="connsiteY2" fmla="*/ 1041745 h 2578174"/>
              <a:gd name="connsiteX3" fmla="*/ 0 w 1737975"/>
              <a:gd name="connsiteY3" fmla="*/ 2578174 h 2578174"/>
              <a:gd name="connsiteX0" fmla="*/ 0 w 2333741"/>
              <a:gd name="connsiteY0" fmla="*/ 2578174 h 2597869"/>
              <a:gd name="connsiteX1" fmla="*/ 1132716 w 2333741"/>
              <a:gd name="connsiteY1" fmla="*/ 0 h 2597869"/>
              <a:gd name="connsiteX2" fmla="*/ 2333741 w 2333741"/>
              <a:gd name="connsiteY2" fmla="*/ 2597869 h 2597869"/>
              <a:gd name="connsiteX3" fmla="*/ 0 w 2333741"/>
              <a:gd name="connsiteY3" fmla="*/ 2578174 h 2597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3741" h="2597869">
                <a:moveTo>
                  <a:pt x="0" y="2578174"/>
                </a:moveTo>
                <a:lnTo>
                  <a:pt x="1132716" y="0"/>
                </a:lnTo>
                <a:lnTo>
                  <a:pt x="2333741" y="2597869"/>
                </a:lnTo>
                <a:lnTo>
                  <a:pt x="0" y="2578174"/>
                </a:lnTo>
                <a:close/>
              </a:path>
            </a:pathLst>
          </a:custGeom>
          <a:noFill/>
          <a:ln w="5715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1802280" y="2128344"/>
            <a:ext cx="2604601" cy="3073685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674869"/>
              <a:gd name="connsiteY0" fmla="*/ 3131107 h 3131107"/>
              <a:gd name="connsiteX1" fmla="*/ 1309619 w 2674869"/>
              <a:gd name="connsiteY1" fmla="*/ 0 h 3131107"/>
              <a:gd name="connsiteX2" fmla="*/ 2674869 w 2674869"/>
              <a:gd name="connsiteY2" fmla="*/ 2429823 h 3131107"/>
              <a:gd name="connsiteX3" fmla="*/ 0 w 2674869"/>
              <a:gd name="connsiteY3" fmla="*/ 3131107 h 3131107"/>
              <a:gd name="connsiteX0" fmla="*/ 0 w 2586584"/>
              <a:gd name="connsiteY0" fmla="*/ 3131107 h 3144391"/>
              <a:gd name="connsiteX1" fmla="*/ 1309619 w 2586584"/>
              <a:gd name="connsiteY1" fmla="*/ 0 h 3144391"/>
              <a:gd name="connsiteX2" fmla="*/ 2586584 w 2586584"/>
              <a:gd name="connsiteY2" fmla="*/ 3144391 h 3144391"/>
              <a:gd name="connsiteX3" fmla="*/ 0 w 2586584"/>
              <a:gd name="connsiteY3" fmla="*/ 3131107 h 3144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6584" h="3144391">
                <a:moveTo>
                  <a:pt x="0" y="3131107"/>
                </a:moveTo>
                <a:lnTo>
                  <a:pt x="1309619" y="0"/>
                </a:lnTo>
                <a:lnTo>
                  <a:pt x="2586584" y="3144391"/>
                </a:lnTo>
                <a:lnTo>
                  <a:pt x="0" y="3131107"/>
                </a:lnTo>
                <a:close/>
              </a:path>
            </a:pathLst>
          </a:custGeom>
          <a:noFill/>
          <a:ln w="5715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1821791" y="3578234"/>
            <a:ext cx="1397001" cy="1642423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0 w 2019301"/>
              <a:gd name="connsiteY0" fmla="*/ 1591623 h 1591623"/>
              <a:gd name="connsiteX1" fmla="*/ 692151 w 2019301"/>
              <a:gd name="connsiteY1" fmla="*/ 0 h 1591623"/>
              <a:gd name="connsiteX2" fmla="*/ 2019301 w 2019301"/>
              <a:gd name="connsiteY2" fmla="*/ 1553523 h 1591623"/>
              <a:gd name="connsiteX3" fmla="*/ 0 w 2019301"/>
              <a:gd name="connsiteY3" fmla="*/ 1591623 h 1591623"/>
              <a:gd name="connsiteX0" fmla="*/ 0 w 1397001"/>
              <a:gd name="connsiteY0" fmla="*/ 1591623 h 1642423"/>
              <a:gd name="connsiteX1" fmla="*/ 692151 w 1397001"/>
              <a:gd name="connsiteY1" fmla="*/ 0 h 1642423"/>
              <a:gd name="connsiteX2" fmla="*/ 1397001 w 1397001"/>
              <a:gd name="connsiteY2" fmla="*/ 1642423 h 1642423"/>
              <a:gd name="connsiteX3" fmla="*/ 0 w 1397001"/>
              <a:gd name="connsiteY3" fmla="*/ 1591623 h 164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7001" h="1642423">
                <a:moveTo>
                  <a:pt x="0" y="1591623"/>
                </a:moveTo>
                <a:lnTo>
                  <a:pt x="692151" y="0"/>
                </a:lnTo>
                <a:lnTo>
                  <a:pt x="1397001" y="1642423"/>
                </a:lnTo>
                <a:lnTo>
                  <a:pt x="0" y="1591623"/>
                </a:lnTo>
                <a:close/>
              </a:path>
            </a:pathLst>
          </a:custGeom>
          <a:noFill/>
          <a:ln w="5715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1" name="二等辺三角形 20"/>
          <p:cNvSpPr/>
          <p:nvPr/>
        </p:nvSpPr>
        <p:spPr>
          <a:xfrm>
            <a:off x="611561" y="2101745"/>
            <a:ext cx="2614240" cy="310655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/>
          <p:cNvSpPr/>
          <p:nvPr/>
        </p:nvSpPr>
        <p:spPr>
          <a:xfrm>
            <a:off x="1821791" y="2101744"/>
            <a:ext cx="2614240" cy="310655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4684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9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Ｑ２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1689100" y="2146300"/>
            <a:ext cx="1663700" cy="1765299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6119" h="1714845">
                <a:moveTo>
                  <a:pt x="0" y="1714845"/>
                </a:moveTo>
                <a:lnTo>
                  <a:pt x="960860" y="0"/>
                </a:lnTo>
                <a:lnTo>
                  <a:pt x="1566119" y="1041745"/>
                </a:lnTo>
                <a:lnTo>
                  <a:pt x="0" y="1714845"/>
                </a:lnTo>
                <a:close/>
              </a:path>
            </a:pathLst>
          </a:custGeom>
          <a:noFill/>
          <a:ln w="5715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2754799" y="3314700"/>
            <a:ext cx="1995001" cy="238760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1" h="2442523">
                <a:moveTo>
                  <a:pt x="0" y="2442523"/>
                </a:moveTo>
                <a:lnTo>
                  <a:pt x="615951" y="0"/>
                </a:lnTo>
                <a:lnTo>
                  <a:pt x="1981201" y="2429823"/>
                </a:lnTo>
                <a:lnTo>
                  <a:pt x="0" y="2442523"/>
                </a:lnTo>
                <a:close/>
              </a:path>
            </a:pathLst>
          </a:custGeom>
          <a:noFill/>
          <a:ln w="5715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二等辺三角形 24"/>
          <p:cNvSpPr/>
          <p:nvPr/>
        </p:nvSpPr>
        <p:spPr>
          <a:xfrm>
            <a:off x="1729226" y="3276601"/>
            <a:ext cx="1585474" cy="2347854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8451" h="2340923">
                <a:moveTo>
                  <a:pt x="0" y="664523"/>
                </a:moveTo>
                <a:lnTo>
                  <a:pt x="1568451" y="0"/>
                </a:lnTo>
                <a:lnTo>
                  <a:pt x="977901" y="2340923"/>
                </a:lnTo>
                <a:lnTo>
                  <a:pt x="0" y="664523"/>
                </a:lnTo>
                <a:close/>
              </a:path>
            </a:pathLst>
          </a:custGeom>
          <a:noFill/>
          <a:ln w="57150">
            <a:solidFill>
              <a:srgbClr val="00B05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641918" y="3958705"/>
            <a:ext cx="2019301" cy="1782123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9301" h="1782123">
                <a:moveTo>
                  <a:pt x="0" y="1782123"/>
                </a:moveTo>
                <a:lnTo>
                  <a:pt x="1022351" y="0"/>
                </a:lnTo>
                <a:lnTo>
                  <a:pt x="2019301" y="1744023"/>
                </a:lnTo>
                <a:lnTo>
                  <a:pt x="0" y="1782123"/>
                </a:lnTo>
                <a:close/>
              </a:path>
            </a:pathLst>
          </a:custGeom>
          <a:noFill/>
          <a:ln w="5715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3"/>
          <p:cNvSpPr/>
          <p:nvPr/>
        </p:nvSpPr>
        <p:spPr>
          <a:xfrm>
            <a:off x="533400" y="2032000"/>
            <a:ext cx="4356100" cy="3733800"/>
          </a:xfrm>
          <a:prstGeom prst="triangle">
            <a:avLst/>
          </a:prstGeom>
          <a:noFill/>
          <a:ln w="57150">
            <a:solidFill>
              <a:srgbClr val="0070C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23" name="直線コネクタ 22"/>
          <p:cNvCxnSpPr>
            <a:stCxn id="21" idx="1"/>
            <a:endCxn id="21" idx="3"/>
          </p:cNvCxnSpPr>
          <p:nvPr/>
        </p:nvCxnSpPr>
        <p:spPr>
          <a:xfrm>
            <a:off x="1665693" y="3917501"/>
            <a:ext cx="1054134" cy="1815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611560" y="2101745"/>
            <a:ext cx="4216533" cy="3631511"/>
            <a:chOff x="1701800" y="2101745"/>
            <a:chExt cx="3126293" cy="2290665"/>
          </a:xfrm>
        </p:grpSpPr>
        <p:cxnSp>
          <p:nvCxnSpPr>
            <p:cNvPr id="22" name="直線コネクタ 21"/>
            <p:cNvCxnSpPr>
              <a:endCxn id="21" idx="1"/>
            </p:cNvCxnSpPr>
            <p:nvPr/>
          </p:nvCxnSpPr>
          <p:spPr>
            <a:xfrm flipH="1">
              <a:off x="2483373" y="2802681"/>
              <a:ext cx="1247224" cy="44439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二等辺三角形 20"/>
            <p:cNvSpPr/>
            <p:nvPr/>
          </p:nvSpPr>
          <p:spPr>
            <a:xfrm>
              <a:off x="1701800" y="2101745"/>
              <a:ext cx="3126293" cy="2290665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>
              <a:endCxn id="21" idx="3"/>
            </p:cNvCxnSpPr>
            <p:nvPr/>
          </p:nvCxnSpPr>
          <p:spPr>
            <a:xfrm flipH="1">
              <a:off x="3264947" y="2790171"/>
              <a:ext cx="480071" cy="16022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/>
          <p:cNvSpPr/>
          <p:nvPr/>
        </p:nvSpPr>
        <p:spPr>
          <a:xfrm>
            <a:off x="7106962" y="5373215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４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106962" y="537321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５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352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0" grpId="0" animBg="1"/>
      <p:bldP spid="31" grpId="0" animBg="1"/>
      <p:bldP spid="24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Ｑ３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637082" y="2111061"/>
            <a:ext cx="2586927" cy="3095493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  <a:gd name="connsiteX0" fmla="*/ 0 w 1737975"/>
              <a:gd name="connsiteY0" fmla="*/ 2578174 h 2578174"/>
              <a:gd name="connsiteX1" fmla="*/ 1132716 w 1737975"/>
              <a:gd name="connsiteY1" fmla="*/ 0 h 2578174"/>
              <a:gd name="connsiteX2" fmla="*/ 1737975 w 1737975"/>
              <a:gd name="connsiteY2" fmla="*/ 1041745 h 2578174"/>
              <a:gd name="connsiteX3" fmla="*/ 0 w 1737975"/>
              <a:gd name="connsiteY3" fmla="*/ 2578174 h 2578174"/>
              <a:gd name="connsiteX0" fmla="*/ 0 w 2333741"/>
              <a:gd name="connsiteY0" fmla="*/ 2578174 h 2597869"/>
              <a:gd name="connsiteX1" fmla="*/ 1132716 w 2333741"/>
              <a:gd name="connsiteY1" fmla="*/ 0 h 2597869"/>
              <a:gd name="connsiteX2" fmla="*/ 2333741 w 2333741"/>
              <a:gd name="connsiteY2" fmla="*/ 2597869 h 2597869"/>
              <a:gd name="connsiteX3" fmla="*/ 0 w 2333741"/>
              <a:gd name="connsiteY3" fmla="*/ 2578174 h 2597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3741" h="2597869">
                <a:moveTo>
                  <a:pt x="0" y="2578174"/>
                </a:moveTo>
                <a:lnTo>
                  <a:pt x="1132716" y="0"/>
                </a:lnTo>
                <a:lnTo>
                  <a:pt x="2333741" y="2597869"/>
                </a:lnTo>
                <a:lnTo>
                  <a:pt x="0" y="2578174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1802280" y="2608111"/>
            <a:ext cx="2193656" cy="258873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674869"/>
              <a:gd name="connsiteY0" fmla="*/ 3131107 h 3131107"/>
              <a:gd name="connsiteX1" fmla="*/ 1309619 w 2674869"/>
              <a:gd name="connsiteY1" fmla="*/ 0 h 3131107"/>
              <a:gd name="connsiteX2" fmla="*/ 2674869 w 2674869"/>
              <a:gd name="connsiteY2" fmla="*/ 2429823 h 3131107"/>
              <a:gd name="connsiteX3" fmla="*/ 0 w 2674869"/>
              <a:gd name="connsiteY3" fmla="*/ 3131107 h 3131107"/>
              <a:gd name="connsiteX0" fmla="*/ 0 w 2586584"/>
              <a:gd name="connsiteY0" fmla="*/ 3131107 h 3144391"/>
              <a:gd name="connsiteX1" fmla="*/ 1309619 w 2586584"/>
              <a:gd name="connsiteY1" fmla="*/ 0 h 3144391"/>
              <a:gd name="connsiteX2" fmla="*/ 2586584 w 2586584"/>
              <a:gd name="connsiteY2" fmla="*/ 3144391 h 3144391"/>
              <a:gd name="connsiteX3" fmla="*/ 0 w 2586584"/>
              <a:gd name="connsiteY3" fmla="*/ 3131107 h 3144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6584" h="3144391">
                <a:moveTo>
                  <a:pt x="0" y="3131107"/>
                </a:moveTo>
                <a:lnTo>
                  <a:pt x="1309619" y="0"/>
                </a:lnTo>
                <a:lnTo>
                  <a:pt x="2586584" y="3144391"/>
                </a:lnTo>
                <a:lnTo>
                  <a:pt x="0" y="3131107"/>
                </a:lnTo>
                <a:close/>
              </a:path>
            </a:pathLst>
          </a:custGeom>
          <a:noFill/>
          <a:ln w="7620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1915886" y="3657600"/>
            <a:ext cx="1204686" cy="1509486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0 w 2019301"/>
              <a:gd name="connsiteY0" fmla="*/ 1591623 h 1591623"/>
              <a:gd name="connsiteX1" fmla="*/ 692151 w 2019301"/>
              <a:gd name="connsiteY1" fmla="*/ 0 h 1591623"/>
              <a:gd name="connsiteX2" fmla="*/ 2019301 w 2019301"/>
              <a:gd name="connsiteY2" fmla="*/ 1553523 h 1591623"/>
              <a:gd name="connsiteX3" fmla="*/ 0 w 2019301"/>
              <a:gd name="connsiteY3" fmla="*/ 1591623 h 1591623"/>
              <a:gd name="connsiteX0" fmla="*/ 0 w 1397001"/>
              <a:gd name="connsiteY0" fmla="*/ 1591623 h 1642423"/>
              <a:gd name="connsiteX1" fmla="*/ 692151 w 1397001"/>
              <a:gd name="connsiteY1" fmla="*/ 0 h 1642423"/>
              <a:gd name="connsiteX2" fmla="*/ 1397001 w 1397001"/>
              <a:gd name="connsiteY2" fmla="*/ 1642423 h 1642423"/>
              <a:gd name="connsiteX3" fmla="*/ 0 w 1397001"/>
              <a:gd name="connsiteY3" fmla="*/ 1591623 h 1642423"/>
              <a:gd name="connsiteX0" fmla="*/ 0 w 1279954"/>
              <a:gd name="connsiteY0" fmla="*/ 1621906 h 1642423"/>
              <a:gd name="connsiteX1" fmla="*/ 575104 w 1279954"/>
              <a:gd name="connsiteY1" fmla="*/ 0 h 1642423"/>
              <a:gd name="connsiteX2" fmla="*/ 1279954 w 1279954"/>
              <a:gd name="connsiteY2" fmla="*/ 1642423 h 1642423"/>
              <a:gd name="connsiteX3" fmla="*/ 0 w 1279954"/>
              <a:gd name="connsiteY3" fmla="*/ 1621906 h 1642423"/>
              <a:gd name="connsiteX0" fmla="*/ 0 w 1279954"/>
              <a:gd name="connsiteY0" fmla="*/ 1500769 h 1521286"/>
              <a:gd name="connsiteX1" fmla="*/ 575104 w 1279954"/>
              <a:gd name="connsiteY1" fmla="*/ 0 h 1521286"/>
              <a:gd name="connsiteX2" fmla="*/ 1279954 w 1279954"/>
              <a:gd name="connsiteY2" fmla="*/ 1521286 h 1521286"/>
              <a:gd name="connsiteX3" fmla="*/ 0 w 1279954"/>
              <a:gd name="connsiteY3" fmla="*/ 1500769 h 1521286"/>
              <a:gd name="connsiteX0" fmla="*/ 0 w 1192168"/>
              <a:gd name="connsiteY0" fmla="*/ 1500769 h 1506144"/>
              <a:gd name="connsiteX1" fmla="*/ 575104 w 1192168"/>
              <a:gd name="connsiteY1" fmla="*/ 0 h 1506144"/>
              <a:gd name="connsiteX2" fmla="*/ 1192168 w 1192168"/>
              <a:gd name="connsiteY2" fmla="*/ 1506144 h 1506144"/>
              <a:gd name="connsiteX3" fmla="*/ 0 w 1192168"/>
              <a:gd name="connsiteY3" fmla="*/ 1500769 h 150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2168" h="1506144">
                <a:moveTo>
                  <a:pt x="0" y="1500769"/>
                </a:moveTo>
                <a:lnTo>
                  <a:pt x="575104" y="0"/>
                </a:lnTo>
                <a:lnTo>
                  <a:pt x="1192168" y="1506144"/>
                </a:lnTo>
                <a:lnTo>
                  <a:pt x="0" y="1500769"/>
                </a:lnTo>
                <a:close/>
              </a:path>
            </a:pathLst>
          </a:custGeom>
          <a:noFill/>
          <a:ln w="7620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1" name="二等辺三角形 20"/>
          <p:cNvSpPr/>
          <p:nvPr/>
        </p:nvSpPr>
        <p:spPr>
          <a:xfrm>
            <a:off x="611561" y="2101745"/>
            <a:ext cx="2614240" cy="310655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/>
          <p:cNvSpPr/>
          <p:nvPr/>
        </p:nvSpPr>
        <p:spPr>
          <a:xfrm>
            <a:off x="1821791" y="2613299"/>
            <a:ext cx="2183754" cy="2594996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 flipH="1">
            <a:off x="1291771" y="3563720"/>
            <a:ext cx="2056094" cy="6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7106962" y="5373215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４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184305" y="537321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５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3" name="二等辺三角形 24"/>
          <p:cNvSpPr/>
          <p:nvPr/>
        </p:nvSpPr>
        <p:spPr>
          <a:xfrm>
            <a:off x="1381439" y="2187997"/>
            <a:ext cx="1090386" cy="1352137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0 w 2019301"/>
              <a:gd name="connsiteY0" fmla="*/ 1375723 h 1375723"/>
              <a:gd name="connsiteX1" fmla="*/ 514351 w 2019301"/>
              <a:gd name="connsiteY1" fmla="*/ 0 h 1375723"/>
              <a:gd name="connsiteX2" fmla="*/ 2019301 w 2019301"/>
              <a:gd name="connsiteY2" fmla="*/ 1337623 h 1375723"/>
              <a:gd name="connsiteX3" fmla="*/ 0 w 2019301"/>
              <a:gd name="connsiteY3" fmla="*/ 1375723 h 1375723"/>
              <a:gd name="connsiteX0" fmla="*/ 0 w 2019301"/>
              <a:gd name="connsiteY0" fmla="*/ 1346695 h 1346695"/>
              <a:gd name="connsiteX1" fmla="*/ 514351 w 2019301"/>
              <a:gd name="connsiteY1" fmla="*/ 0 h 1346695"/>
              <a:gd name="connsiteX2" fmla="*/ 2019301 w 2019301"/>
              <a:gd name="connsiteY2" fmla="*/ 1337623 h 1346695"/>
              <a:gd name="connsiteX3" fmla="*/ 0 w 2019301"/>
              <a:gd name="connsiteY3" fmla="*/ 1346695 h 1346695"/>
              <a:gd name="connsiteX0" fmla="*/ 0 w 1090386"/>
              <a:gd name="connsiteY0" fmla="*/ 1346695 h 1352137"/>
              <a:gd name="connsiteX1" fmla="*/ 514351 w 1090386"/>
              <a:gd name="connsiteY1" fmla="*/ 0 h 1352137"/>
              <a:gd name="connsiteX2" fmla="*/ 1090386 w 1090386"/>
              <a:gd name="connsiteY2" fmla="*/ 1352137 h 1352137"/>
              <a:gd name="connsiteX3" fmla="*/ 0 w 1090386"/>
              <a:gd name="connsiteY3" fmla="*/ 1346695 h 1352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0386" h="1352137">
                <a:moveTo>
                  <a:pt x="0" y="1346695"/>
                </a:moveTo>
                <a:lnTo>
                  <a:pt x="514351" y="0"/>
                </a:lnTo>
                <a:lnTo>
                  <a:pt x="1090386" y="1352137"/>
                </a:lnTo>
                <a:lnTo>
                  <a:pt x="0" y="1346695"/>
                </a:lnTo>
                <a:close/>
              </a:path>
            </a:pathLst>
          </a:custGeom>
          <a:noFill/>
          <a:ln w="76200">
            <a:solidFill>
              <a:srgbClr val="00B05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4"/>
          <p:cNvSpPr/>
          <p:nvPr/>
        </p:nvSpPr>
        <p:spPr>
          <a:xfrm>
            <a:off x="2586075" y="2770923"/>
            <a:ext cx="669471" cy="757052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0 w 2019301"/>
              <a:gd name="connsiteY0" fmla="*/ 1375723 h 1375723"/>
              <a:gd name="connsiteX1" fmla="*/ 514351 w 2019301"/>
              <a:gd name="connsiteY1" fmla="*/ 0 h 1375723"/>
              <a:gd name="connsiteX2" fmla="*/ 2019301 w 2019301"/>
              <a:gd name="connsiteY2" fmla="*/ 1337623 h 1375723"/>
              <a:gd name="connsiteX3" fmla="*/ 0 w 2019301"/>
              <a:gd name="connsiteY3" fmla="*/ 1375723 h 1375723"/>
              <a:gd name="connsiteX0" fmla="*/ 0 w 2019301"/>
              <a:gd name="connsiteY0" fmla="*/ 1346695 h 1346695"/>
              <a:gd name="connsiteX1" fmla="*/ 514351 w 2019301"/>
              <a:gd name="connsiteY1" fmla="*/ 0 h 1346695"/>
              <a:gd name="connsiteX2" fmla="*/ 2019301 w 2019301"/>
              <a:gd name="connsiteY2" fmla="*/ 1337623 h 1346695"/>
              <a:gd name="connsiteX3" fmla="*/ 0 w 2019301"/>
              <a:gd name="connsiteY3" fmla="*/ 1346695 h 1346695"/>
              <a:gd name="connsiteX0" fmla="*/ 0 w 1090386"/>
              <a:gd name="connsiteY0" fmla="*/ 1346695 h 1352137"/>
              <a:gd name="connsiteX1" fmla="*/ 514351 w 1090386"/>
              <a:gd name="connsiteY1" fmla="*/ 0 h 1352137"/>
              <a:gd name="connsiteX2" fmla="*/ 1090386 w 1090386"/>
              <a:gd name="connsiteY2" fmla="*/ 1352137 h 1352137"/>
              <a:gd name="connsiteX3" fmla="*/ 0 w 1090386"/>
              <a:gd name="connsiteY3" fmla="*/ 1346695 h 1352137"/>
              <a:gd name="connsiteX0" fmla="*/ 0 w 1090386"/>
              <a:gd name="connsiteY0" fmla="*/ 737095 h 742537"/>
              <a:gd name="connsiteX1" fmla="*/ 267608 w 1090386"/>
              <a:gd name="connsiteY1" fmla="*/ 0 h 742537"/>
              <a:gd name="connsiteX2" fmla="*/ 1090386 w 1090386"/>
              <a:gd name="connsiteY2" fmla="*/ 742537 h 742537"/>
              <a:gd name="connsiteX3" fmla="*/ 0 w 1090386"/>
              <a:gd name="connsiteY3" fmla="*/ 737095 h 742537"/>
              <a:gd name="connsiteX0" fmla="*/ 0 w 567872"/>
              <a:gd name="connsiteY0" fmla="*/ 737095 h 737095"/>
              <a:gd name="connsiteX1" fmla="*/ 267608 w 567872"/>
              <a:gd name="connsiteY1" fmla="*/ 0 h 737095"/>
              <a:gd name="connsiteX2" fmla="*/ 567872 w 567872"/>
              <a:gd name="connsiteY2" fmla="*/ 713509 h 737095"/>
              <a:gd name="connsiteX3" fmla="*/ 0 w 567872"/>
              <a:gd name="connsiteY3" fmla="*/ 737095 h 737095"/>
              <a:gd name="connsiteX0" fmla="*/ 0 w 567872"/>
              <a:gd name="connsiteY0" fmla="*/ 737095 h 737095"/>
              <a:gd name="connsiteX1" fmla="*/ 267608 w 567872"/>
              <a:gd name="connsiteY1" fmla="*/ 0 h 737095"/>
              <a:gd name="connsiteX2" fmla="*/ 567872 w 567872"/>
              <a:gd name="connsiteY2" fmla="*/ 713509 h 737095"/>
              <a:gd name="connsiteX3" fmla="*/ 0 w 567872"/>
              <a:gd name="connsiteY3" fmla="*/ 737095 h 737095"/>
              <a:gd name="connsiteX0" fmla="*/ 0 w 596901"/>
              <a:gd name="connsiteY0" fmla="*/ 737095 h 737095"/>
              <a:gd name="connsiteX1" fmla="*/ 296637 w 596901"/>
              <a:gd name="connsiteY1" fmla="*/ 0 h 737095"/>
              <a:gd name="connsiteX2" fmla="*/ 596901 w 596901"/>
              <a:gd name="connsiteY2" fmla="*/ 713509 h 737095"/>
              <a:gd name="connsiteX3" fmla="*/ 0 w 596901"/>
              <a:gd name="connsiteY3" fmla="*/ 737095 h 737095"/>
              <a:gd name="connsiteX0" fmla="*/ 0 w 567872"/>
              <a:gd name="connsiteY0" fmla="*/ 693552 h 713509"/>
              <a:gd name="connsiteX1" fmla="*/ 267608 w 567872"/>
              <a:gd name="connsiteY1" fmla="*/ 0 h 713509"/>
              <a:gd name="connsiteX2" fmla="*/ 567872 w 567872"/>
              <a:gd name="connsiteY2" fmla="*/ 713509 h 713509"/>
              <a:gd name="connsiteX3" fmla="*/ 0 w 567872"/>
              <a:gd name="connsiteY3" fmla="*/ 693552 h 713509"/>
              <a:gd name="connsiteX0" fmla="*/ 0 w 625929"/>
              <a:gd name="connsiteY0" fmla="*/ 751609 h 751609"/>
              <a:gd name="connsiteX1" fmla="*/ 325665 w 625929"/>
              <a:gd name="connsiteY1" fmla="*/ 0 h 751609"/>
              <a:gd name="connsiteX2" fmla="*/ 625929 w 625929"/>
              <a:gd name="connsiteY2" fmla="*/ 713509 h 751609"/>
              <a:gd name="connsiteX3" fmla="*/ 0 w 625929"/>
              <a:gd name="connsiteY3" fmla="*/ 751609 h 751609"/>
              <a:gd name="connsiteX0" fmla="*/ 0 w 669471"/>
              <a:gd name="connsiteY0" fmla="*/ 751609 h 757052"/>
              <a:gd name="connsiteX1" fmla="*/ 325665 w 669471"/>
              <a:gd name="connsiteY1" fmla="*/ 0 h 757052"/>
              <a:gd name="connsiteX2" fmla="*/ 669471 w 669471"/>
              <a:gd name="connsiteY2" fmla="*/ 757052 h 757052"/>
              <a:gd name="connsiteX3" fmla="*/ 0 w 669471"/>
              <a:gd name="connsiteY3" fmla="*/ 751609 h 75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9471" h="757052">
                <a:moveTo>
                  <a:pt x="0" y="751609"/>
                </a:moveTo>
                <a:lnTo>
                  <a:pt x="325665" y="0"/>
                </a:lnTo>
                <a:lnTo>
                  <a:pt x="669471" y="757052"/>
                </a:lnTo>
                <a:lnTo>
                  <a:pt x="0" y="751609"/>
                </a:lnTo>
                <a:close/>
              </a:path>
            </a:pathLst>
          </a:custGeom>
          <a:noFill/>
          <a:ln w="76200">
            <a:solidFill>
              <a:srgbClr val="7030A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8238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1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Ｑ４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656277" y="2209800"/>
            <a:ext cx="2010723" cy="3517900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  <a:gd name="connsiteX0" fmla="*/ 0 w 2570348"/>
              <a:gd name="connsiteY0" fmla="*/ 3503713 h 3503713"/>
              <a:gd name="connsiteX1" fmla="*/ 1965089 w 2570348"/>
              <a:gd name="connsiteY1" fmla="*/ 0 h 3503713"/>
              <a:gd name="connsiteX2" fmla="*/ 2570348 w 2570348"/>
              <a:gd name="connsiteY2" fmla="*/ 1041745 h 3503713"/>
              <a:gd name="connsiteX3" fmla="*/ 0 w 2570348"/>
              <a:gd name="connsiteY3" fmla="*/ 3503713 h 3503713"/>
              <a:gd name="connsiteX0" fmla="*/ 0 w 1965089"/>
              <a:gd name="connsiteY0" fmla="*/ 3503713 h 3503713"/>
              <a:gd name="connsiteX1" fmla="*/ 1965089 w 1965089"/>
              <a:gd name="connsiteY1" fmla="*/ 0 h 3503713"/>
              <a:gd name="connsiteX2" fmla="*/ 1135735 w 1965089"/>
              <a:gd name="connsiteY2" fmla="*/ 3484475 h 3503713"/>
              <a:gd name="connsiteX3" fmla="*/ 0 w 1965089"/>
              <a:gd name="connsiteY3" fmla="*/ 3503713 h 3503713"/>
              <a:gd name="connsiteX0" fmla="*/ 0 w 1941179"/>
              <a:gd name="connsiteY0" fmla="*/ 3479039 h 3484475"/>
              <a:gd name="connsiteX1" fmla="*/ 1941179 w 1941179"/>
              <a:gd name="connsiteY1" fmla="*/ 0 h 3484475"/>
              <a:gd name="connsiteX2" fmla="*/ 1111825 w 1941179"/>
              <a:gd name="connsiteY2" fmla="*/ 3484475 h 3484475"/>
              <a:gd name="connsiteX3" fmla="*/ 0 w 1941179"/>
              <a:gd name="connsiteY3" fmla="*/ 3479039 h 3484475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075960 w 1941179"/>
              <a:gd name="connsiteY2" fmla="*/ 3472138 h 3479039"/>
              <a:gd name="connsiteX3" fmla="*/ 0 w 1941179"/>
              <a:gd name="connsiteY3" fmla="*/ 3479039 h 3479039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137264 w 1941179"/>
              <a:gd name="connsiteY2" fmla="*/ 3459578 h 3479039"/>
              <a:gd name="connsiteX3" fmla="*/ 0 w 1941179"/>
              <a:gd name="connsiteY3" fmla="*/ 3479039 h 347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1179" h="3479039">
                <a:moveTo>
                  <a:pt x="0" y="3479039"/>
                </a:moveTo>
                <a:lnTo>
                  <a:pt x="1941179" y="0"/>
                </a:lnTo>
                <a:lnTo>
                  <a:pt x="1137264" y="3459578"/>
                </a:lnTo>
                <a:lnTo>
                  <a:pt x="0" y="3479039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1891029" y="2155991"/>
            <a:ext cx="1487172" cy="3533609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182995"/>
              <a:gd name="connsiteY0" fmla="*/ 3650792 h 3650792"/>
              <a:gd name="connsiteX1" fmla="*/ 817745 w 2182995"/>
              <a:gd name="connsiteY1" fmla="*/ 0 h 3650792"/>
              <a:gd name="connsiteX2" fmla="*/ 2182995 w 2182995"/>
              <a:gd name="connsiteY2" fmla="*/ 2429823 h 3650792"/>
              <a:gd name="connsiteX3" fmla="*/ 0 w 2182995"/>
              <a:gd name="connsiteY3" fmla="*/ 3650792 h 3650792"/>
              <a:gd name="connsiteX0" fmla="*/ 0 w 1514551"/>
              <a:gd name="connsiteY0" fmla="*/ 3650792 h 3650792"/>
              <a:gd name="connsiteX1" fmla="*/ 817745 w 1514551"/>
              <a:gd name="connsiteY1" fmla="*/ 0 h 3650792"/>
              <a:gd name="connsiteX2" fmla="*/ 1514551 w 1514551"/>
              <a:gd name="connsiteY2" fmla="*/ 3625100 h 3650792"/>
              <a:gd name="connsiteX3" fmla="*/ 0 w 1514551"/>
              <a:gd name="connsiteY3" fmla="*/ 3650792 h 3650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551" h="3650792">
                <a:moveTo>
                  <a:pt x="0" y="3650792"/>
                </a:moveTo>
                <a:lnTo>
                  <a:pt x="817745" y="0"/>
                </a:lnTo>
                <a:lnTo>
                  <a:pt x="1514551" y="3625100"/>
                </a:lnTo>
                <a:lnTo>
                  <a:pt x="0" y="3650792"/>
                </a:lnTo>
                <a:close/>
              </a:path>
            </a:pathLst>
          </a:custGeom>
          <a:noFill/>
          <a:ln w="7620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2757861" y="2171700"/>
            <a:ext cx="1991939" cy="3513457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704849 w 996950"/>
              <a:gd name="connsiteY0" fmla="*/ 3547423 h 3547423"/>
              <a:gd name="connsiteX1" fmla="*/ 0 w 996950"/>
              <a:gd name="connsiteY1" fmla="*/ 0 h 3547423"/>
              <a:gd name="connsiteX2" fmla="*/ 996950 w 996950"/>
              <a:gd name="connsiteY2" fmla="*/ 1744023 h 3547423"/>
              <a:gd name="connsiteX3" fmla="*/ 704849 w 996950"/>
              <a:gd name="connsiteY3" fmla="*/ 3547423 h 3547423"/>
              <a:gd name="connsiteX0" fmla="*/ 704849 w 2051050"/>
              <a:gd name="connsiteY0" fmla="*/ 3547423 h 3610923"/>
              <a:gd name="connsiteX1" fmla="*/ 0 w 2051050"/>
              <a:gd name="connsiteY1" fmla="*/ 0 h 3610923"/>
              <a:gd name="connsiteX2" fmla="*/ 2051050 w 2051050"/>
              <a:gd name="connsiteY2" fmla="*/ 3610923 h 3610923"/>
              <a:gd name="connsiteX3" fmla="*/ 704849 w 2051050"/>
              <a:gd name="connsiteY3" fmla="*/ 3547423 h 3610923"/>
              <a:gd name="connsiteX0" fmla="*/ 704849 w 2012950"/>
              <a:gd name="connsiteY0" fmla="*/ 3547423 h 3572823"/>
              <a:gd name="connsiteX1" fmla="*/ 0 w 2012950"/>
              <a:gd name="connsiteY1" fmla="*/ 0 h 3572823"/>
              <a:gd name="connsiteX2" fmla="*/ 2012950 w 2012950"/>
              <a:gd name="connsiteY2" fmla="*/ 3572823 h 3572823"/>
              <a:gd name="connsiteX3" fmla="*/ 704849 w 2012950"/>
              <a:gd name="connsiteY3" fmla="*/ 3547423 h 3572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2950" h="3572823">
                <a:moveTo>
                  <a:pt x="704849" y="3547423"/>
                </a:moveTo>
                <a:lnTo>
                  <a:pt x="0" y="0"/>
                </a:lnTo>
                <a:lnTo>
                  <a:pt x="2012950" y="3572823"/>
                </a:lnTo>
                <a:lnTo>
                  <a:pt x="704849" y="3547423"/>
                </a:lnTo>
                <a:close/>
              </a:path>
            </a:pathLst>
          </a:custGeom>
          <a:noFill/>
          <a:ln w="7620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3"/>
          <p:cNvSpPr/>
          <p:nvPr/>
        </p:nvSpPr>
        <p:spPr>
          <a:xfrm>
            <a:off x="548495" y="1960183"/>
            <a:ext cx="4356100" cy="3805618"/>
          </a:xfrm>
          <a:prstGeom prst="triangle">
            <a:avLst/>
          </a:prstGeom>
          <a:noFill/>
          <a:ln w="76200">
            <a:solidFill>
              <a:srgbClr val="0070C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二等辺三角形 24"/>
          <p:cNvSpPr/>
          <p:nvPr/>
        </p:nvSpPr>
        <p:spPr>
          <a:xfrm>
            <a:off x="762000" y="2286000"/>
            <a:ext cx="2552700" cy="336550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3993" h="3665538">
                <a:moveTo>
                  <a:pt x="0" y="3665538"/>
                </a:moveTo>
                <a:lnTo>
                  <a:pt x="2020742" y="0"/>
                </a:lnTo>
                <a:lnTo>
                  <a:pt x="2673993" y="3645161"/>
                </a:lnTo>
                <a:lnTo>
                  <a:pt x="0" y="3665538"/>
                </a:lnTo>
                <a:close/>
              </a:path>
            </a:pathLst>
          </a:custGeom>
          <a:noFill/>
          <a:ln w="76200">
            <a:solidFill>
              <a:srgbClr val="00B05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611560" y="2095501"/>
            <a:ext cx="4216533" cy="3670300"/>
            <a:chOff x="1701800" y="2097806"/>
            <a:chExt cx="3126293" cy="2315132"/>
          </a:xfrm>
        </p:grpSpPr>
        <p:cxnSp>
          <p:nvCxnSpPr>
            <p:cNvPr id="22" name="直線コネクタ 21"/>
            <p:cNvCxnSpPr>
              <a:stCxn id="21" idx="0"/>
            </p:cNvCxnSpPr>
            <p:nvPr/>
          </p:nvCxnSpPr>
          <p:spPr>
            <a:xfrm flipH="1">
              <a:off x="2627075" y="2101745"/>
              <a:ext cx="637871" cy="23111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二等辺三角形 20"/>
            <p:cNvSpPr/>
            <p:nvPr/>
          </p:nvSpPr>
          <p:spPr>
            <a:xfrm>
              <a:off x="1701800" y="2101745"/>
              <a:ext cx="3126293" cy="2290665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/>
          </p:nvCxnSpPr>
          <p:spPr>
            <a:xfrm>
              <a:off x="3272860" y="2097806"/>
              <a:ext cx="533624" cy="22946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/>
          <p:cNvSpPr/>
          <p:nvPr/>
        </p:nvSpPr>
        <p:spPr>
          <a:xfrm>
            <a:off x="7106962" y="5373215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４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106962" y="537321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５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4" name="二等辺三角形 24"/>
          <p:cNvSpPr/>
          <p:nvPr/>
        </p:nvSpPr>
        <p:spPr>
          <a:xfrm>
            <a:off x="1905000" y="2235200"/>
            <a:ext cx="2768601" cy="341630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4044248"/>
              <a:gd name="connsiteY0" fmla="*/ 3665538 h 3841030"/>
              <a:gd name="connsiteX1" fmla="*/ 2020742 w 4044248"/>
              <a:gd name="connsiteY1" fmla="*/ 0 h 3841030"/>
              <a:gd name="connsiteX2" fmla="*/ 4044248 w 4044248"/>
              <a:gd name="connsiteY2" fmla="*/ 3841030 h 3841030"/>
              <a:gd name="connsiteX3" fmla="*/ 0 w 4044248"/>
              <a:gd name="connsiteY3" fmla="*/ 3665538 h 3841030"/>
              <a:gd name="connsiteX0" fmla="*/ 0 w 2886848"/>
              <a:gd name="connsiteY0" fmla="*/ 3819435 h 3841030"/>
              <a:gd name="connsiteX1" fmla="*/ 863342 w 2886848"/>
              <a:gd name="connsiteY1" fmla="*/ 0 h 3841030"/>
              <a:gd name="connsiteX2" fmla="*/ 2886848 w 2886848"/>
              <a:gd name="connsiteY2" fmla="*/ 3841030 h 3841030"/>
              <a:gd name="connsiteX3" fmla="*/ 0 w 2886848"/>
              <a:gd name="connsiteY3" fmla="*/ 3819435 h 3841030"/>
              <a:gd name="connsiteX0" fmla="*/ 0 w 2833634"/>
              <a:gd name="connsiteY0" fmla="*/ 3819435 h 3819435"/>
              <a:gd name="connsiteX1" fmla="*/ 863342 w 2833634"/>
              <a:gd name="connsiteY1" fmla="*/ 0 h 3819435"/>
              <a:gd name="connsiteX2" fmla="*/ 2833634 w 2833634"/>
              <a:gd name="connsiteY2" fmla="*/ 3813049 h 3819435"/>
              <a:gd name="connsiteX3" fmla="*/ 0 w 2833634"/>
              <a:gd name="connsiteY3" fmla="*/ 3819435 h 3819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3634" h="3819435">
                <a:moveTo>
                  <a:pt x="0" y="3819435"/>
                </a:moveTo>
                <a:lnTo>
                  <a:pt x="863342" y="0"/>
                </a:lnTo>
                <a:lnTo>
                  <a:pt x="2833634" y="3813049"/>
                </a:lnTo>
                <a:lnTo>
                  <a:pt x="0" y="3819435"/>
                </a:lnTo>
                <a:close/>
              </a:path>
            </a:pathLst>
          </a:custGeom>
          <a:noFill/>
          <a:ln w="57150">
            <a:solidFill>
              <a:srgbClr val="7030A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６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5230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1" grpId="0" animBg="1"/>
      <p:bldP spid="24" grpId="0" animBg="1"/>
      <p:bldP spid="30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96236" y="1343048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Ｑ５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673100" y="2201966"/>
            <a:ext cx="2959100" cy="3449534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  <a:gd name="connsiteX0" fmla="*/ 0 w 2570348"/>
              <a:gd name="connsiteY0" fmla="*/ 3503713 h 3503713"/>
              <a:gd name="connsiteX1" fmla="*/ 1965089 w 2570348"/>
              <a:gd name="connsiteY1" fmla="*/ 0 h 3503713"/>
              <a:gd name="connsiteX2" fmla="*/ 2570348 w 2570348"/>
              <a:gd name="connsiteY2" fmla="*/ 1041745 h 3503713"/>
              <a:gd name="connsiteX3" fmla="*/ 0 w 2570348"/>
              <a:gd name="connsiteY3" fmla="*/ 3503713 h 3503713"/>
              <a:gd name="connsiteX0" fmla="*/ 0 w 1965089"/>
              <a:gd name="connsiteY0" fmla="*/ 3503713 h 3503713"/>
              <a:gd name="connsiteX1" fmla="*/ 1965089 w 1965089"/>
              <a:gd name="connsiteY1" fmla="*/ 0 h 3503713"/>
              <a:gd name="connsiteX2" fmla="*/ 1135735 w 1965089"/>
              <a:gd name="connsiteY2" fmla="*/ 3484475 h 3503713"/>
              <a:gd name="connsiteX3" fmla="*/ 0 w 1965089"/>
              <a:gd name="connsiteY3" fmla="*/ 3503713 h 3503713"/>
              <a:gd name="connsiteX0" fmla="*/ 0 w 1941179"/>
              <a:gd name="connsiteY0" fmla="*/ 3479039 h 3484475"/>
              <a:gd name="connsiteX1" fmla="*/ 1941179 w 1941179"/>
              <a:gd name="connsiteY1" fmla="*/ 0 h 3484475"/>
              <a:gd name="connsiteX2" fmla="*/ 1111825 w 1941179"/>
              <a:gd name="connsiteY2" fmla="*/ 3484475 h 3484475"/>
              <a:gd name="connsiteX3" fmla="*/ 0 w 1941179"/>
              <a:gd name="connsiteY3" fmla="*/ 3479039 h 3484475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075960 w 1941179"/>
              <a:gd name="connsiteY2" fmla="*/ 3472138 h 3479039"/>
              <a:gd name="connsiteX3" fmla="*/ 0 w 1941179"/>
              <a:gd name="connsiteY3" fmla="*/ 3479039 h 3479039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137264 w 1941179"/>
              <a:gd name="connsiteY2" fmla="*/ 3459578 h 3479039"/>
              <a:gd name="connsiteX3" fmla="*/ 0 w 1941179"/>
              <a:gd name="connsiteY3" fmla="*/ 3479039 h 3479039"/>
              <a:gd name="connsiteX0" fmla="*/ 0 w 1941179"/>
              <a:gd name="connsiteY0" fmla="*/ 3328323 h 3459578"/>
              <a:gd name="connsiteX1" fmla="*/ 1941179 w 1941179"/>
              <a:gd name="connsiteY1" fmla="*/ 0 h 3459578"/>
              <a:gd name="connsiteX2" fmla="*/ 1137264 w 1941179"/>
              <a:gd name="connsiteY2" fmla="*/ 3459578 h 3459578"/>
              <a:gd name="connsiteX3" fmla="*/ 0 w 1941179"/>
              <a:gd name="connsiteY3" fmla="*/ 3328323 h 3459578"/>
              <a:gd name="connsiteX0" fmla="*/ 0 w 2731161"/>
              <a:gd name="connsiteY0" fmla="*/ 3328323 h 3333981"/>
              <a:gd name="connsiteX1" fmla="*/ 1941179 w 2731161"/>
              <a:gd name="connsiteY1" fmla="*/ 0 h 3333981"/>
              <a:gd name="connsiteX2" fmla="*/ 2731161 w 2731161"/>
              <a:gd name="connsiteY2" fmla="*/ 3333981 h 3333981"/>
              <a:gd name="connsiteX3" fmla="*/ 0 w 2731161"/>
              <a:gd name="connsiteY3" fmla="*/ 3328323 h 3333981"/>
              <a:gd name="connsiteX0" fmla="*/ 0 w 2731161"/>
              <a:gd name="connsiteY0" fmla="*/ 3566957 h 3572615"/>
              <a:gd name="connsiteX1" fmla="*/ 2039265 w 2731161"/>
              <a:gd name="connsiteY1" fmla="*/ 0 h 3572615"/>
              <a:gd name="connsiteX2" fmla="*/ 2731161 w 2731161"/>
              <a:gd name="connsiteY2" fmla="*/ 3572615 h 3572615"/>
              <a:gd name="connsiteX3" fmla="*/ 0 w 2731161"/>
              <a:gd name="connsiteY3" fmla="*/ 3566957 h 3572615"/>
              <a:gd name="connsiteX0" fmla="*/ 0 w 2822200"/>
              <a:gd name="connsiteY0" fmla="*/ 3686933 h 3686933"/>
              <a:gd name="connsiteX1" fmla="*/ 2130304 w 2822200"/>
              <a:gd name="connsiteY1" fmla="*/ 0 h 3686933"/>
              <a:gd name="connsiteX2" fmla="*/ 2822200 w 2822200"/>
              <a:gd name="connsiteY2" fmla="*/ 3572615 h 3686933"/>
              <a:gd name="connsiteX3" fmla="*/ 0 w 2822200"/>
              <a:gd name="connsiteY3" fmla="*/ 3686933 h 3686933"/>
              <a:gd name="connsiteX0" fmla="*/ 0 w 3108322"/>
              <a:gd name="connsiteY0" fmla="*/ 3686933 h 3686933"/>
              <a:gd name="connsiteX1" fmla="*/ 2130304 w 3108322"/>
              <a:gd name="connsiteY1" fmla="*/ 0 h 3686933"/>
              <a:gd name="connsiteX2" fmla="*/ 3108322 w 3108322"/>
              <a:gd name="connsiteY2" fmla="*/ 1679662 h 3686933"/>
              <a:gd name="connsiteX3" fmla="*/ 0 w 3108322"/>
              <a:gd name="connsiteY3" fmla="*/ 3686933 h 3686933"/>
              <a:gd name="connsiteX0" fmla="*/ 0 w 3056300"/>
              <a:gd name="connsiteY0" fmla="*/ 3686933 h 3686933"/>
              <a:gd name="connsiteX1" fmla="*/ 2130304 w 3056300"/>
              <a:gd name="connsiteY1" fmla="*/ 0 h 3686933"/>
              <a:gd name="connsiteX2" fmla="*/ 3056300 w 3056300"/>
              <a:gd name="connsiteY2" fmla="*/ 1679662 h 3686933"/>
              <a:gd name="connsiteX3" fmla="*/ 0 w 3056300"/>
              <a:gd name="connsiteY3" fmla="*/ 3686933 h 3686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6300" h="3686933">
                <a:moveTo>
                  <a:pt x="0" y="3686933"/>
                </a:moveTo>
                <a:lnTo>
                  <a:pt x="2130304" y="0"/>
                </a:lnTo>
                <a:lnTo>
                  <a:pt x="3056300" y="1679662"/>
                </a:lnTo>
                <a:lnTo>
                  <a:pt x="0" y="3686933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2062186" y="2304599"/>
            <a:ext cx="2638064" cy="3276601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182995"/>
              <a:gd name="connsiteY0" fmla="*/ 3650792 h 3650792"/>
              <a:gd name="connsiteX1" fmla="*/ 817745 w 2182995"/>
              <a:gd name="connsiteY1" fmla="*/ 0 h 3650792"/>
              <a:gd name="connsiteX2" fmla="*/ 2182995 w 2182995"/>
              <a:gd name="connsiteY2" fmla="*/ 2429823 h 3650792"/>
              <a:gd name="connsiteX3" fmla="*/ 0 w 2182995"/>
              <a:gd name="connsiteY3" fmla="*/ 3650792 h 3650792"/>
              <a:gd name="connsiteX0" fmla="*/ 0 w 1514551"/>
              <a:gd name="connsiteY0" fmla="*/ 3650792 h 3650792"/>
              <a:gd name="connsiteX1" fmla="*/ 817745 w 1514551"/>
              <a:gd name="connsiteY1" fmla="*/ 0 h 3650792"/>
              <a:gd name="connsiteX2" fmla="*/ 1514551 w 1514551"/>
              <a:gd name="connsiteY2" fmla="*/ 3625100 h 3650792"/>
              <a:gd name="connsiteX3" fmla="*/ 0 w 1514551"/>
              <a:gd name="connsiteY3" fmla="*/ 3650792 h 3650792"/>
              <a:gd name="connsiteX0" fmla="*/ 0 w 2911402"/>
              <a:gd name="connsiteY0" fmla="*/ 3650792 h 3650792"/>
              <a:gd name="connsiteX1" fmla="*/ 817745 w 2911402"/>
              <a:gd name="connsiteY1" fmla="*/ 0 h 3650792"/>
              <a:gd name="connsiteX2" fmla="*/ 2911402 w 2911402"/>
              <a:gd name="connsiteY2" fmla="*/ 3598858 h 3650792"/>
              <a:gd name="connsiteX3" fmla="*/ 0 w 2911402"/>
              <a:gd name="connsiteY3" fmla="*/ 3650792 h 3650792"/>
              <a:gd name="connsiteX0" fmla="*/ 760179 w 2093657"/>
              <a:gd name="connsiteY0" fmla="*/ 3598307 h 3598858"/>
              <a:gd name="connsiteX1" fmla="*/ 0 w 2093657"/>
              <a:gd name="connsiteY1" fmla="*/ 0 h 3598858"/>
              <a:gd name="connsiteX2" fmla="*/ 2093657 w 2093657"/>
              <a:gd name="connsiteY2" fmla="*/ 3598858 h 3598858"/>
              <a:gd name="connsiteX3" fmla="*/ 760179 w 2093657"/>
              <a:gd name="connsiteY3" fmla="*/ 3598307 h 3598858"/>
              <a:gd name="connsiteX0" fmla="*/ 0 w 2778777"/>
              <a:gd name="connsiteY0" fmla="*/ 1279044 h 3598858"/>
              <a:gd name="connsiteX1" fmla="*/ 685120 w 2778777"/>
              <a:gd name="connsiteY1" fmla="*/ 0 h 3598858"/>
              <a:gd name="connsiteX2" fmla="*/ 2778777 w 2778777"/>
              <a:gd name="connsiteY2" fmla="*/ 3598858 h 3598858"/>
              <a:gd name="connsiteX3" fmla="*/ 0 w 2778777"/>
              <a:gd name="connsiteY3" fmla="*/ 1279044 h 3598858"/>
              <a:gd name="connsiteX0" fmla="*/ 0 w 2778777"/>
              <a:gd name="connsiteY0" fmla="*/ 1172411 h 3492225"/>
              <a:gd name="connsiteX1" fmla="*/ 698627 w 2778777"/>
              <a:gd name="connsiteY1" fmla="*/ 0 h 3492225"/>
              <a:gd name="connsiteX2" fmla="*/ 2778777 w 2778777"/>
              <a:gd name="connsiteY2" fmla="*/ 3492225 h 3492225"/>
              <a:gd name="connsiteX3" fmla="*/ 0 w 2778777"/>
              <a:gd name="connsiteY3" fmla="*/ 1172411 h 3492225"/>
              <a:gd name="connsiteX0" fmla="*/ 0 w 2805792"/>
              <a:gd name="connsiteY0" fmla="*/ 1172411 h 3438909"/>
              <a:gd name="connsiteX1" fmla="*/ 698627 w 2805792"/>
              <a:gd name="connsiteY1" fmla="*/ 0 h 3438909"/>
              <a:gd name="connsiteX2" fmla="*/ 2805792 w 2805792"/>
              <a:gd name="connsiteY2" fmla="*/ 3438909 h 3438909"/>
              <a:gd name="connsiteX3" fmla="*/ 0 w 2805792"/>
              <a:gd name="connsiteY3" fmla="*/ 1172411 h 343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5792" h="3438909">
                <a:moveTo>
                  <a:pt x="0" y="1172411"/>
                </a:moveTo>
                <a:lnTo>
                  <a:pt x="698627" y="0"/>
                </a:lnTo>
                <a:lnTo>
                  <a:pt x="2805792" y="3438909"/>
                </a:lnTo>
                <a:lnTo>
                  <a:pt x="0" y="1172411"/>
                </a:lnTo>
                <a:close/>
              </a:path>
            </a:pathLst>
          </a:custGeom>
          <a:noFill/>
          <a:ln w="7620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724561" y="3495785"/>
            <a:ext cx="3961447" cy="2205779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704849 w 996950"/>
              <a:gd name="connsiteY0" fmla="*/ 3547423 h 3547423"/>
              <a:gd name="connsiteX1" fmla="*/ 0 w 996950"/>
              <a:gd name="connsiteY1" fmla="*/ 0 h 3547423"/>
              <a:gd name="connsiteX2" fmla="*/ 996950 w 996950"/>
              <a:gd name="connsiteY2" fmla="*/ 1744023 h 3547423"/>
              <a:gd name="connsiteX3" fmla="*/ 704849 w 996950"/>
              <a:gd name="connsiteY3" fmla="*/ 3547423 h 3547423"/>
              <a:gd name="connsiteX0" fmla="*/ 704849 w 2051050"/>
              <a:gd name="connsiteY0" fmla="*/ 3547423 h 3610923"/>
              <a:gd name="connsiteX1" fmla="*/ 0 w 2051050"/>
              <a:gd name="connsiteY1" fmla="*/ 0 h 3610923"/>
              <a:gd name="connsiteX2" fmla="*/ 2051050 w 2051050"/>
              <a:gd name="connsiteY2" fmla="*/ 3610923 h 3610923"/>
              <a:gd name="connsiteX3" fmla="*/ 704849 w 2051050"/>
              <a:gd name="connsiteY3" fmla="*/ 3547423 h 3610923"/>
              <a:gd name="connsiteX0" fmla="*/ 704849 w 2012950"/>
              <a:gd name="connsiteY0" fmla="*/ 3547423 h 3572823"/>
              <a:gd name="connsiteX1" fmla="*/ 0 w 2012950"/>
              <a:gd name="connsiteY1" fmla="*/ 0 h 3572823"/>
              <a:gd name="connsiteX2" fmla="*/ 2012950 w 2012950"/>
              <a:gd name="connsiteY2" fmla="*/ 3572823 h 3572823"/>
              <a:gd name="connsiteX3" fmla="*/ 704849 w 2012950"/>
              <a:gd name="connsiteY3" fmla="*/ 3547423 h 3572823"/>
              <a:gd name="connsiteX0" fmla="*/ 0 w 5004281"/>
              <a:gd name="connsiteY0" fmla="*/ 2720889 h 3572823"/>
              <a:gd name="connsiteX1" fmla="*/ 2991331 w 5004281"/>
              <a:gd name="connsiteY1" fmla="*/ 0 h 3572823"/>
              <a:gd name="connsiteX2" fmla="*/ 5004281 w 5004281"/>
              <a:gd name="connsiteY2" fmla="*/ 3572823 h 3572823"/>
              <a:gd name="connsiteX3" fmla="*/ 0 w 5004281"/>
              <a:gd name="connsiteY3" fmla="*/ 2720889 h 3572823"/>
              <a:gd name="connsiteX0" fmla="*/ 0 w 5004281"/>
              <a:gd name="connsiteY0" fmla="*/ 2875864 h 3727798"/>
              <a:gd name="connsiteX1" fmla="*/ 2888659 w 5004281"/>
              <a:gd name="connsiteY1" fmla="*/ 0 h 3727798"/>
              <a:gd name="connsiteX2" fmla="*/ 5004281 w 5004281"/>
              <a:gd name="connsiteY2" fmla="*/ 3727798 h 3727798"/>
              <a:gd name="connsiteX3" fmla="*/ 0 w 5004281"/>
              <a:gd name="connsiteY3" fmla="*/ 2875864 h 3727798"/>
              <a:gd name="connsiteX0" fmla="*/ 0 w 3079187"/>
              <a:gd name="connsiteY0" fmla="*/ 2875864 h 2940008"/>
              <a:gd name="connsiteX1" fmla="*/ 2888659 w 3079187"/>
              <a:gd name="connsiteY1" fmla="*/ 0 h 2940008"/>
              <a:gd name="connsiteX2" fmla="*/ 3079187 w 3079187"/>
              <a:gd name="connsiteY2" fmla="*/ 2940008 h 2940008"/>
              <a:gd name="connsiteX3" fmla="*/ 0 w 3079187"/>
              <a:gd name="connsiteY3" fmla="*/ 2875864 h 2940008"/>
              <a:gd name="connsiteX0" fmla="*/ 0 w 3079187"/>
              <a:gd name="connsiteY0" fmla="*/ 2217220 h 2281364"/>
              <a:gd name="connsiteX1" fmla="*/ 1245913 w 3079187"/>
              <a:gd name="connsiteY1" fmla="*/ 0 h 2281364"/>
              <a:gd name="connsiteX2" fmla="*/ 3079187 w 3079187"/>
              <a:gd name="connsiteY2" fmla="*/ 2281364 h 2281364"/>
              <a:gd name="connsiteX3" fmla="*/ 0 w 3079187"/>
              <a:gd name="connsiteY3" fmla="*/ 2217220 h 2281364"/>
              <a:gd name="connsiteX0" fmla="*/ 0 w 3951896"/>
              <a:gd name="connsiteY0" fmla="*/ 2217220 h 2229706"/>
              <a:gd name="connsiteX1" fmla="*/ 1245913 w 3951896"/>
              <a:gd name="connsiteY1" fmla="*/ 0 h 2229706"/>
              <a:gd name="connsiteX2" fmla="*/ 3951896 w 3951896"/>
              <a:gd name="connsiteY2" fmla="*/ 2229706 h 2229706"/>
              <a:gd name="connsiteX3" fmla="*/ 0 w 3951896"/>
              <a:gd name="connsiteY3" fmla="*/ 2217220 h 2229706"/>
              <a:gd name="connsiteX0" fmla="*/ 0 w 4003232"/>
              <a:gd name="connsiteY0" fmla="*/ 2243050 h 2243050"/>
              <a:gd name="connsiteX1" fmla="*/ 1297249 w 4003232"/>
              <a:gd name="connsiteY1" fmla="*/ 0 h 2243050"/>
              <a:gd name="connsiteX2" fmla="*/ 4003232 w 4003232"/>
              <a:gd name="connsiteY2" fmla="*/ 2229706 h 2243050"/>
              <a:gd name="connsiteX3" fmla="*/ 0 w 4003232"/>
              <a:gd name="connsiteY3" fmla="*/ 2243050 h 22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3232" h="2243050">
                <a:moveTo>
                  <a:pt x="0" y="2243050"/>
                </a:moveTo>
                <a:lnTo>
                  <a:pt x="1297249" y="0"/>
                </a:lnTo>
                <a:lnTo>
                  <a:pt x="4003232" y="2229706"/>
                </a:lnTo>
                <a:lnTo>
                  <a:pt x="0" y="2243050"/>
                </a:lnTo>
                <a:close/>
              </a:path>
            </a:pathLst>
          </a:custGeom>
          <a:noFill/>
          <a:ln w="7620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3"/>
          <p:cNvSpPr/>
          <p:nvPr/>
        </p:nvSpPr>
        <p:spPr>
          <a:xfrm>
            <a:off x="3246519" y="4022557"/>
            <a:ext cx="1104899" cy="1231925"/>
          </a:xfrm>
          <a:custGeom>
            <a:avLst/>
            <a:gdLst>
              <a:gd name="connsiteX0" fmla="*/ 0 w 2590368"/>
              <a:gd name="connsiteY0" fmla="*/ 2656020 h 2656020"/>
              <a:gd name="connsiteX1" fmla="*/ 1295184 w 2590368"/>
              <a:gd name="connsiteY1" fmla="*/ 0 h 2656020"/>
              <a:gd name="connsiteX2" fmla="*/ 2590368 w 2590368"/>
              <a:gd name="connsiteY2" fmla="*/ 2656020 h 2656020"/>
              <a:gd name="connsiteX3" fmla="*/ 0 w 2590368"/>
              <a:gd name="connsiteY3" fmla="*/ 2656020 h 2656020"/>
              <a:gd name="connsiteX0" fmla="*/ 0 w 2183968"/>
              <a:gd name="connsiteY0" fmla="*/ 903420 h 2656020"/>
              <a:gd name="connsiteX1" fmla="*/ 888784 w 2183968"/>
              <a:gd name="connsiteY1" fmla="*/ 0 h 2656020"/>
              <a:gd name="connsiteX2" fmla="*/ 2183968 w 2183968"/>
              <a:gd name="connsiteY2" fmla="*/ 2656020 h 2656020"/>
              <a:gd name="connsiteX3" fmla="*/ 0 w 2183968"/>
              <a:gd name="connsiteY3" fmla="*/ 903420 h 2656020"/>
              <a:gd name="connsiteX0" fmla="*/ 0 w 1015568"/>
              <a:gd name="connsiteY0" fmla="*/ 903420 h 2643320"/>
              <a:gd name="connsiteX1" fmla="*/ 888784 w 1015568"/>
              <a:gd name="connsiteY1" fmla="*/ 0 h 2643320"/>
              <a:gd name="connsiteX2" fmla="*/ 1015568 w 1015568"/>
              <a:gd name="connsiteY2" fmla="*/ 2643320 h 2643320"/>
              <a:gd name="connsiteX3" fmla="*/ 0 w 1015568"/>
              <a:gd name="connsiteY3" fmla="*/ 903420 h 2643320"/>
              <a:gd name="connsiteX0" fmla="*/ 0 w 1015568"/>
              <a:gd name="connsiteY0" fmla="*/ 801820 h 2541720"/>
              <a:gd name="connsiteX1" fmla="*/ 837984 w 1015568"/>
              <a:gd name="connsiteY1" fmla="*/ 0 h 2541720"/>
              <a:gd name="connsiteX2" fmla="*/ 1015568 w 1015568"/>
              <a:gd name="connsiteY2" fmla="*/ 2541720 h 2541720"/>
              <a:gd name="connsiteX3" fmla="*/ 0 w 1015568"/>
              <a:gd name="connsiteY3" fmla="*/ 801820 h 2541720"/>
              <a:gd name="connsiteX0" fmla="*/ 0 w 977468"/>
              <a:gd name="connsiteY0" fmla="*/ 801820 h 2541720"/>
              <a:gd name="connsiteX1" fmla="*/ 799884 w 977468"/>
              <a:gd name="connsiteY1" fmla="*/ 0 h 2541720"/>
              <a:gd name="connsiteX2" fmla="*/ 977468 w 977468"/>
              <a:gd name="connsiteY2" fmla="*/ 2541720 h 2541720"/>
              <a:gd name="connsiteX3" fmla="*/ 0 w 977468"/>
              <a:gd name="connsiteY3" fmla="*/ 801820 h 2541720"/>
              <a:gd name="connsiteX0" fmla="*/ 0 w 977468"/>
              <a:gd name="connsiteY0" fmla="*/ 276442 h 2016342"/>
              <a:gd name="connsiteX1" fmla="*/ 454894 w 977468"/>
              <a:gd name="connsiteY1" fmla="*/ 0 h 2016342"/>
              <a:gd name="connsiteX2" fmla="*/ 977468 w 977468"/>
              <a:gd name="connsiteY2" fmla="*/ 2016342 h 2016342"/>
              <a:gd name="connsiteX3" fmla="*/ 0 w 977468"/>
              <a:gd name="connsiteY3" fmla="*/ 276442 h 2016342"/>
              <a:gd name="connsiteX0" fmla="*/ 0 w 1250584"/>
              <a:gd name="connsiteY0" fmla="*/ 276442 h 1377369"/>
              <a:gd name="connsiteX1" fmla="*/ 454894 w 1250584"/>
              <a:gd name="connsiteY1" fmla="*/ 0 h 1377369"/>
              <a:gd name="connsiteX2" fmla="*/ 1250584 w 1250584"/>
              <a:gd name="connsiteY2" fmla="*/ 1377369 h 1377369"/>
              <a:gd name="connsiteX3" fmla="*/ 0 w 1250584"/>
              <a:gd name="connsiteY3" fmla="*/ 276442 h 1377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0584" h="1377369">
                <a:moveTo>
                  <a:pt x="0" y="276442"/>
                </a:moveTo>
                <a:lnTo>
                  <a:pt x="454894" y="0"/>
                </a:lnTo>
                <a:lnTo>
                  <a:pt x="1250584" y="1377369"/>
                </a:lnTo>
                <a:lnTo>
                  <a:pt x="0" y="276442"/>
                </a:lnTo>
                <a:close/>
              </a:path>
            </a:pathLst>
          </a:custGeom>
          <a:noFill/>
          <a:ln w="76200">
            <a:solidFill>
              <a:srgbClr val="0070C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二等辺三角形 24"/>
          <p:cNvSpPr/>
          <p:nvPr/>
        </p:nvSpPr>
        <p:spPr>
          <a:xfrm>
            <a:off x="808370" y="3934224"/>
            <a:ext cx="3835400" cy="171450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2953365"/>
              <a:gd name="connsiteY0" fmla="*/ 3665538 h 3665538"/>
              <a:gd name="connsiteX1" fmla="*/ 2020742 w 2953365"/>
              <a:gd name="connsiteY1" fmla="*/ 0 h 3665538"/>
              <a:gd name="connsiteX2" fmla="*/ 2953365 w 2953365"/>
              <a:gd name="connsiteY2" fmla="*/ 1708650 h 3665538"/>
              <a:gd name="connsiteX3" fmla="*/ 0 w 2953365"/>
              <a:gd name="connsiteY3" fmla="*/ 3665538 h 3665538"/>
              <a:gd name="connsiteX0" fmla="*/ 453699 w 932623"/>
              <a:gd name="connsiteY0" fmla="*/ 2199323 h 2199323"/>
              <a:gd name="connsiteX1" fmla="*/ 0 w 932623"/>
              <a:gd name="connsiteY1" fmla="*/ 0 h 2199323"/>
              <a:gd name="connsiteX2" fmla="*/ 932623 w 932623"/>
              <a:gd name="connsiteY2" fmla="*/ 1708650 h 2199323"/>
              <a:gd name="connsiteX3" fmla="*/ 453699 w 932623"/>
              <a:gd name="connsiteY3" fmla="*/ 2199323 h 2199323"/>
              <a:gd name="connsiteX0" fmla="*/ 480306 w 932623"/>
              <a:gd name="connsiteY0" fmla="*/ 2143994 h 2143994"/>
              <a:gd name="connsiteX1" fmla="*/ 0 w 932623"/>
              <a:gd name="connsiteY1" fmla="*/ 0 h 2143994"/>
              <a:gd name="connsiteX2" fmla="*/ 932623 w 932623"/>
              <a:gd name="connsiteY2" fmla="*/ 1708650 h 2143994"/>
              <a:gd name="connsiteX3" fmla="*/ 480306 w 932623"/>
              <a:gd name="connsiteY3" fmla="*/ 2143994 h 2143994"/>
              <a:gd name="connsiteX0" fmla="*/ 427092 w 879409"/>
              <a:gd name="connsiteY0" fmla="*/ 2143994 h 2143994"/>
              <a:gd name="connsiteX1" fmla="*/ 0 w 879409"/>
              <a:gd name="connsiteY1" fmla="*/ 0 h 2143994"/>
              <a:gd name="connsiteX2" fmla="*/ 879409 w 879409"/>
              <a:gd name="connsiteY2" fmla="*/ 1708650 h 2143994"/>
              <a:gd name="connsiteX3" fmla="*/ 427092 w 879409"/>
              <a:gd name="connsiteY3" fmla="*/ 2143994 h 2143994"/>
              <a:gd name="connsiteX0" fmla="*/ 0 w 3991033"/>
              <a:gd name="connsiteY0" fmla="*/ 1784356 h 1784356"/>
              <a:gd name="connsiteX1" fmla="*/ 3111624 w 3991033"/>
              <a:gd name="connsiteY1" fmla="*/ 0 h 1784356"/>
              <a:gd name="connsiteX2" fmla="*/ 3991033 w 3991033"/>
              <a:gd name="connsiteY2" fmla="*/ 1708650 h 1784356"/>
              <a:gd name="connsiteX3" fmla="*/ 0 w 3991033"/>
              <a:gd name="connsiteY3" fmla="*/ 1784356 h 1784356"/>
              <a:gd name="connsiteX0" fmla="*/ 0 w 3991033"/>
              <a:gd name="connsiteY0" fmla="*/ 1867349 h 1867349"/>
              <a:gd name="connsiteX1" fmla="*/ 2965286 w 3991033"/>
              <a:gd name="connsiteY1" fmla="*/ 0 h 1867349"/>
              <a:gd name="connsiteX2" fmla="*/ 3991033 w 3991033"/>
              <a:gd name="connsiteY2" fmla="*/ 1791643 h 1867349"/>
              <a:gd name="connsiteX3" fmla="*/ 0 w 3991033"/>
              <a:gd name="connsiteY3" fmla="*/ 1867349 h 1867349"/>
              <a:gd name="connsiteX0" fmla="*/ 0 w 4017640"/>
              <a:gd name="connsiteY0" fmla="*/ 1867349 h 1867349"/>
              <a:gd name="connsiteX1" fmla="*/ 2965286 w 4017640"/>
              <a:gd name="connsiteY1" fmla="*/ 0 h 1867349"/>
              <a:gd name="connsiteX2" fmla="*/ 4017640 w 4017640"/>
              <a:gd name="connsiteY2" fmla="*/ 1846972 h 1867349"/>
              <a:gd name="connsiteX3" fmla="*/ 0 w 4017640"/>
              <a:gd name="connsiteY3" fmla="*/ 1867349 h 1867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7640" h="1867349">
                <a:moveTo>
                  <a:pt x="0" y="1867349"/>
                </a:moveTo>
                <a:lnTo>
                  <a:pt x="2965286" y="0"/>
                </a:lnTo>
                <a:lnTo>
                  <a:pt x="4017640" y="1846972"/>
                </a:lnTo>
                <a:lnTo>
                  <a:pt x="0" y="1867349"/>
                </a:lnTo>
                <a:close/>
              </a:path>
            </a:pathLst>
          </a:custGeom>
          <a:noFill/>
          <a:ln w="76200">
            <a:solidFill>
              <a:srgbClr val="00B05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611560" y="2101745"/>
            <a:ext cx="4216533" cy="3631511"/>
            <a:chOff x="1701800" y="2101745"/>
            <a:chExt cx="3126293" cy="2290665"/>
          </a:xfrm>
        </p:grpSpPr>
        <p:sp>
          <p:nvSpPr>
            <p:cNvPr id="21" name="二等辺三角形 20"/>
            <p:cNvSpPr/>
            <p:nvPr/>
          </p:nvSpPr>
          <p:spPr>
            <a:xfrm>
              <a:off x="1701800" y="2101745"/>
              <a:ext cx="3126293" cy="2290665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/>
          </p:nvCxnSpPr>
          <p:spPr>
            <a:xfrm flipH="1">
              <a:off x="1709763" y="3190460"/>
              <a:ext cx="2274951" cy="11984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/>
          <p:cNvSpPr/>
          <p:nvPr/>
        </p:nvSpPr>
        <p:spPr>
          <a:xfrm>
            <a:off x="7106962" y="5373215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４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106962" y="537321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５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4" name="二等辺三角形 24"/>
          <p:cNvSpPr/>
          <p:nvPr/>
        </p:nvSpPr>
        <p:spPr>
          <a:xfrm>
            <a:off x="938265" y="3594271"/>
            <a:ext cx="1866901" cy="1828801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4044248"/>
              <a:gd name="connsiteY0" fmla="*/ 3665538 h 3841030"/>
              <a:gd name="connsiteX1" fmla="*/ 2020742 w 4044248"/>
              <a:gd name="connsiteY1" fmla="*/ 0 h 3841030"/>
              <a:gd name="connsiteX2" fmla="*/ 4044248 w 4044248"/>
              <a:gd name="connsiteY2" fmla="*/ 3841030 h 3841030"/>
              <a:gd name="connsiteX3" fmla="*/ 0 w 4044248"/>
              <a:gd name="connsiteY3" fmla="*/ 3665538 h 3841030"/>
              <a:gd name="connsiteX0" fmla="*/ 0 w 2886848"/>
              <a:gd name="connsiteY0" fmla="*/ 3819435 h 3841030"/>
              <a:gd name="connsiteX1" fmla="*/ 863342 w 2886848"/>
              <a:gd name="connsiteY1" fmla="*/ 0 h 3841030"/>
              <a:gd name="connsiteX2" fmla="*/ 2886848 w 2886848"/>
              <a:gd name="connsiteY2" fmla="*/ 3841030 h 3841030"/>
              <a:gd name="connsiteX3" fmla="*/ 0 w 2886848"/>
              <a:gd name="connsiteY3" fmla="*/ 3819435 h 3841030"/>
              <a:gd name="connsiteX0" fmla="*/ 0 w 2833634"/>
              <a:gd name="connsiteY0" fmla="*/ 3819435 h 3819435"/>
              <a:gd name="connsiteX1" fmla="*/ 863342 w 2833634"/>
              <a:gd name="connsiteY1" fmla="*/ 0 h 3819435"/>
              <a:gd name="connsiteX2" fmla="*/ 2833634 w 2833634"/>
              <a:gd name="connsiteY2" fmla="*/ 3813049 h 3819435"/>
              <a:gd name="connsiteX3" fmla="*/ 0 w 2833634"/>
              <a:gd name="connsiteY3" fmla="*/ 3819435 h 3819435"/>
              <a:gd name="connsiteX0" fmla="*/ 0 w 3236582"/>
              <a:gd name="connsiteY0" fmla="*/ 1405666 h 3813049"/>
              <a:gd name="connsiteX1" fmla="*/ 1266290 w 3236582"/>
              <a:gd name="connsiteY1" fmla="*/ 0 h 3813049"/>
              <a:gd name="connsiteX2" fmla="*/ 3236582 w 3236582"/>
              <a:gd name="connsiteY2" fmla="*/ 3813049 h 3813049"/>
              <a:gd name="connsiteX3" fmla="*/ 0 w 3236582"/>
              <a:gd name="connsiteY3" fmla="*/ 1405666 h 3813049"/>
              <a:gd name="connsiteX0" fmla="*/ 0 w 1468811"/>
              <a:gd name="connsiteY0" fmla="*/ 1405666 h 1413478"/>
              <a:gd name="connsiteX1" fmla="*/ 1266290 w 1468811"/>
              <a:gd name="connsiteY1" fmla="*/ 0 h 1413478"/>
              <a:gd name="connsiteX2" fmla="*/ 1468811 w 1468811"/>
              <a:gd name="connsiteY2" fmla="*/ 1413478 h 1413478"/>
              <a:gd name="connsiteX3" fmla="*/ 0 w 1468811"/>
              <a:gd name="connsiteY3" fmla="*/ 1405666 h 1413478"/>
              <a:gd name="connsiteX0" fmla="*/ 0 w 1468811"/>
              <a:gd name="connsiteY0" fmla="*/ 1334673 h 1342485"/>
              <a:gd name="connsiteX1" fmla="*/ 1240293 w 1468811"/>
              <a:gd name="connsiteY1" fmla="*/ 0 h 1342485"/>
              <a:gd name="connsiteX2" fmla="*/ 1468811 w 1468811"/>
              <a:gd name="connsiteY2" fmla="*/ 1342485 h 1342485"/>
              <a:gd name="connsiteX3" fmla="*/ 0 w 1468811"/>
              <a:gd name="connsiteY3" fmla="*/ 1334673 h 1342485"/>
              <a:gd name="connsiteX0" fmla="*/ 0 w 1312831"/>
              <a:gd name="connsiteY0" fmla="*/ 2002010 h 2002010"/>
              <a:gd name="connsiteX1" fmla="*/ 1084313 w 1312831"/>
              <a:gd name="connsiteY1" fmla="*/ 0 h 2002010"/>
              <a:gd name="connsiteX2" fmla="*/ 1312831 w 1312831"/>
              <a:gd name="connsiteY2" fmla="*/ 1342485 h 2002010"/>
              <a:gd name="connsiteX3" fmla="*/ 0 w 1312831"/>
              <a:gd name="connsiteY3" fmla="*/ 2002010 h 2002010"/>
              <a:gd name="connsiteX0" fmla="*/ 0 w 1910754"/>
              <a:gd name="connsiteY0" fmla="*/ 2002010 h 2002010"/>
              <a:gd name="connsiteX1" fmla="*/ 1084313 w 1910754"/>
              <a:gd name="connsiteY1" fmla="*/ 0 h 2002010"/>
              <a:gd name="connsiteX2" fmla="*/ 1910754 w 1910754"/>
              <a:gd name="connsiteY2" fmla="*/ 660950 h 2002010"/>
              <a:gd name="connsiteX3" fmla="*/ 0 w 1910754"/>
              <a:gd name="connsiteY3" fmla="*/ 2002010 h 2002010"/>
              <a:gd name="connsiteX0" fmla="*/ 0 w 1910754"/>
              <a:gd name="connsiteY0" fmla="*/ 2044606 h 2044606"/>
              <a:gd name="connsiteX1" fmla="*/ 1097311 w 1910754"/>
              <a:gd name="connsiteY1" fmla="*/ 0 h 2044606"/>
              <a:gd name="connsiteX2" fmla="*/ 1910754 w 1910754"/>
              <a:gd name="connsiteY2" fmla="*/ 703546 h 2044606"/>
              <a:gd name="connsiteX3" fmla="*/ 0 w 1910754"/>
              <a:gd name="connsiteY3" fmla="*/ 2044606 h 204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0754" h="2044606">
                <a:moveTo>
                  <a:pt x="0" y="2044606"/>
                </a:moveTo>
                <a:lnTo>
                  <a:pt x="1097311" y="0"/>
                </a:lnTo>
                <a:lnTo>
                  <a:pt x="1910754" y="703546"/>
                </a:lnTo>
                <a:lnTo>
                  <a:pt x="0" y="2044606"/>
                </a:lnTo>
                <a:close/>
              </a:path>
            </a:pathLst>
          </a:custGeom>
          <a:noFill/>
          <a:ln w="76200">
            <a:solidFill>
              <a:srgbClr val="7030A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６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6" name="二等辺三角形 35"/>
          <p:cNvSpPr/>
          <p:nvPr/>
        </p:nvSpPr>
        <p:spPr>
          <a:xfrm>
            <a:off x="548495" y="2006599"/>
            <a:ext cx="4328305" cy="3759201"/>
          </a:xfrm>
          <a:prstGeom prst="triangle">
            <a:avLst/>
          </a:prstGeom>
          <a:noFill/>
          <a:ln w="76200">
            <a:solidFill>
              <a:srgbClr val="00206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７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82019" y="5373210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８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1969284" y="3399302"/>
            <a:ext cx="2844016" cy="23283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二等辺三角形 40"/>
          <p:cNvSpPr/>
          <p:nvPr/>
        </p:nvSpPr>
        <p:spPr>
          <a:xfrm>
            <a:off x="992995" y="4368799"/>
            <a:ext cx="3490105" cy="1244601"/>
          </a:xfrm>
          <a:custGeom>
            <a:avLst/>
            <a:gdLst>
              <a:gd name="connsiteX0" fmla="*/ 0 w 4328305"/>
              <a:gd name="connsiteY0" fmla="*/ 3759201 h 3759201"/>
              <a:gd name="connsiteX1" fmla="*/ 2164153 w 4328305"/>
              <a:gd name="connsiteY1" fmla="*/ 0 h 3759201"/>
              <a:gd name="connsiteX2" fmla="*/ 4328305 w 4328305"/>
              <a:gd name="connsiteY2" fmla="*/ 3759201 h 3759201"/>
              <a:gd name="connsiteX3" fmla="*/ 0 w 4328305"/>
              <a:gd name="connsiteY3" fmla="*/ 3759201 h 3759201"/>
              <a:gd name="connsiteX0" fmla="*/ 0 w 4328305"/>
              <a:gd name="connsiteY0" fmla="*/ 1549401 h 1549401"/>
              <a:gd name="connsiteX1" fmla="*/ 2291153 w 4328305"/>
              <a:gd name="connsiteY1" fmla="*/ 0 h 1549401"/>
              <a:gd name="connsiteX2" fmla="*/ 4328305 w 4328305"/>
              <a:gd name="connsiteY2" fmla="*/ 1549401 h 1549401"/>
              <a:gd name="connsiteX3" fmla="*/ 0 w 4328305"/>
              <a:gd name="connsiteY3" fmla="*/ 1549401 h 1549401"/>
              <a:gd name="connsiteX0" fmla="*/ 0 w 3782205"/>
              <a:gd name="connsiteY0" fmla="*/ 1549401 h 1549401"/>
              <a:gd name="connsiteX1" fmla="*/ 2291153 w 3782205"/>
              <a:gd name="connsiteY1" fmla="*/ 0 h 1549401"/>
              <a:gd name="connsiteX2" fmla="*/ 3782205 w 3782205"/>
              <a:gd name="connsiteY2" fmla="*/ 1231901 h 1549401"/>
              <a:gd name="connsiteX3" fmla="*/ 0 w 3782205"/>
              <a:gd name="connsiteY3" fmla="*/ 1549401 h 1549401"/>
              <a:gd name="connsiteX0" fmla="*/ 0 w 3490105"/>
              <a:gd name="connsiteY0" fmla="*/ 1244601 h 1244601"/>
              <a:gd name="connsiteX1" fmla="*/ 1999053 w 3490105"/>
              <a:gd name="connsiteY1" fmla="*/ 0 h 1244601"/>
              <a:gd name="connsiteX2" fmla="*/ 3490105 w 3490105"/>
              <a:gd name="connsiteY2" fmla="*/ 1231901 h 1244601"/>
              <a:gd name="connsiteX3" fmla="*/ 0 w 3490105"/>
              <a:gd name="connsiteY3" fmla="*/ 1244601 h 1244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0105" h="1244601">
                <a:moveTo>
                  <a:pt x="0" y="1244601"/>
                </a:moveTo>
                <a:lnTo>
                  <a:pt x="1999053" y="0"/>
                </a:lnTo>
                <a:lnTo>
                  <a:pt x="3490105" y="1231901"/>
                </a:lnTo>
                <a:lnTo>
                  <a:pt x="0" y="1244601"/>
                </a:lnTo>
                <a:close/>
              </a:path>
            </a:pathLst>
          </a:custGeom>
          <a:noFill/>
          <a:ln w="76200">
            <a:solidFill>
              <a:srgbClr val="00206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2306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1" grpId="0" animBg="1"/>
      <p:bldP spid="24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Ｑ６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698500" y="2273300"/>
            <a:ext cx="2667000" cy="3403600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  <a:gd name="connsiteX0" fmla="*/ 0 w 2570348"/>
              <a:gd name="connsiteY0" fmla="*/ 3503713 h 3503713"/>
              <a:gd name="connsiteX1" fmla="*/ 1965089 w 2570348"/>
              <a:gd name="connsiteY1" fmla="*/ 0 h 3503713"/>
              <a:gd name="connsiteX2" fmla="*/ 2570348 w 2570348"/>
              <a:gd name="connsiteY2" fmla="*/ 1041745 h 3503713"/>
              <a:gd name="connsiteX3" fmla="*/ 0 w 2570348"/>
              <a:gd name="connsiteY3" fmla="*/ 3503713 h 3503713"/>
              <a:gd name="connsiteX0" fmla="*/ 0 w 1965089"/>
              <a:gd name="connsiteY0" fmla="*/ 3503713 h 3503713"/>
              <a:gd name="connsiteX1" fmla="*/ 1965089 w 1965089"/>
              <a:gd name="connsiteY1" fmla="*/ 0 h 3503713"/>
              <a:gd name="connsiteX2" fmla="*/ 1135735 w 1965089"/>
              <a:gd name="connsiteY2" fmla="*/ 3484475 h 3503713"/>
              <a:gd name="connsiteX3" fmla="*/ 0 w 1965089"/>
              <a:gd name="connsiteY3" fmla="*/ 3503713 h 3503713"/>
              <a:gd name="connsiteX0" fmla="*/ 0 w 1941179"/>
              <a:gd name="connsiteY0" fmla="*/ 3479039 h 3484475"/>
              <a:gd name="connsiteX1" fmla="*/ 1941179 w 1941179"/>
              <a:gd name="connsiteY1" fmla="*/ 0 h 3484475"/>
              <a:gd name="connsiteX2" fmla="*/ 1111825 w 1941179"/>
              <a:gd name="connsiteY2" fmla="*/ 3484475 h 3484475"/>
              <a:gd name="connsiteX3" fmla="*/ 0 w 1941179"/>
              <a:gd name="connsiteY3" fmla="*/ 3479039 h 3484475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075960 w 1941179"/>
              <a:gd name="connsiteY2" fmla="*/ 3472138 h 3479039"/>
              <a:gd name="connsiteX3" fmla="*/ 0 w 1941179"/>
              <a:gd name="connsiteY3" fmla="*/ 3479039 h 3479039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137264 w 1941179"/>
              <a:gd name="connsiteY2" fmla="*/ 3459578 h 3479039"/>
              <a:gd name="connsiteX3" fmla="*/ 0 w 1941179"/>
              <a:gd name="connsiteY3" fmla="*/ 3479039 h 3479039"/>
              <a:gd name="connsiteX0" fmla="*/ 0 w 1941179"/>
              <a:gd name="connsiteY0" fmla="*/ 3328323 h 3459578"/>
              <a:gd name="connsiteX1" fmla="*/ 1941179 w 1941179"/>
              <a:gd name="connsiteY1" fmla="*/ 0 h 3459578"/>
              <a:gd name="connsiteX2" fmla="*/ 1137264 w 1941179"/>
              <a:gd name="connsiteY2" fmla="*/ 3459578 h 3459578"/>
              <a:gd name="connsiteX3" fmla="*/ 0 w 1941179"/>
              <a:gd name="connsiteY3" fmla="*/ 3328323 h 3459578"/>
              <a:gd name="connsiteX0" fmla="*/ 0 w 2731161"/>
              <a:gd name="connsiteY0" fmla="*/ 3328323 h 3333981"/>
              <a:gd name="connsiteX1" fmla="*/ 1941179 w 2731161"/>
              <a:gd name="connsiteY1" fmla="*/ 0 h 3333981"/>
              <a:gd name="connsiteX2" fmla="*/ 2731161 w 2731161"/>
              <a:gd name="connsiteY2" fmla="*/ 3333981 h 3333981"/>
              <a:gd name="connsiteX3" fmla="*/ 0 w 2731161"/>
              <a:gd name="connsiteY3" fmla="*/ 3328323 h 3333981"/>
              <a:gd name="connsiteX0" fmla="*/ 0 w 2731161"/>
              <a:gd name="connsiteY0" fmla="*/ 3566957 h 3572615"/>
              <a:gd name="connsiteX1" fmla="*/ 2039265 w 2731161"/>
              <a:gd name="connsiteY1" fmla="*/ 0 h 3572615"/>
              <a:gd name="connsiteX2" fmla="*/ 2731161 w 2731161"/>
              <a:gd name="connsiteY2" fmla="*/ 3572615 h 3572615"/>
              <a:gd name="connsiteX3" fmla="*/ 0 w 2731161"/>
              <a:gd name="connsiteY3" fmla="*/ 3566957 h 3572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1161" h="3572615">
                <a:moveTo>
                  <a:pt x="0" y="3566957"/>
                </a:moveTo>
                <a:lnTo>
                  <a:pt x="2039265" y="0"/>
                </a:lnTo>
                <a:lnTo>
                  <a:pt x="2731161" y="3572615"/>
                </a:lnTo>
                <a:lnTo>
                  <a:pt x="0" y="3566957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2781300" y="2247899"/>
            <a:ext cx="1968500" cy="3429001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182995"/>
              <a:gd name="connsiteY0" fmla="*/ 3650792 h 3650792"/>
              <a:gd name="connsiteX1" fmla="*/ 817745 w 2182995"/>
              <a:gd name="connsiteY1" fmla="*/ 0 h 3650792"/>
              <a:gd name="connsiteX2" fmla="*/ 2182995 w 2182995"/>
              <a:gd name="connsiteY2" fmla="*/ 2429823 h 3650792"/>
              <a:gd name="connsiteX3" fmla="*/ 0 w 2182995"/>
              <a:gd name="connsiteY3" fmla="*/ 3650792 h 3650792"/>
              <a:gd name="connsiteX0" fmla="*/ 0 w 1514551"/>
              <a:gd name="connsiteY0" fmla="*/ 3650792 h 3650792"/>
              <a:gd name="connsiteX1" fmla="*/ 817745 w 1514551"/>
              <a:gd name="connsiteY1" fmla="*/ 0 h 3650792"/>
              <a:gd name="connsiteX2" fmla="*/ 1514551 w 1514551"/>
              <a:gd name="connsiteY2" fmla="*/ 3625100 h 3650792"/>
              <a:gd name="connsiteX3" fmla="*/ 0 w 1514551"/>
              <a:gd name="connsiteY3" fmla="*/ 3650792 h 3650792"/>
              <a:gd name="connsiteX0" fmla="*/ 0 w 2911402"/>
              <a:gd name="connsiteY0" fmla="*/ 3650792 h 3650792"/>
              <a:gd name="connsiteX1" fmla="*/ 817745 w 2911402"/>
              <a:gd name="connsiteY1" fmla="*/ 0 h 3650792"/>
              <a:gd name="connsiteX2" fmla="*/ 2911402 w 2911402"/>
              <a:gd name="connsiteY2" fmla="*/ 3598858 h 3650792"/>
              <a:gd name="connsiteX3" fmla="*/ 0 w 2911402"/>
              <a:gd name="connsiteY3" fmla="*/ 3650792 h 3650792"/>
              <a:gd name="connsiteX0" fmla="*/ 760179 w 2093657"/>
              <a:gd name="connsiteY0" fmla="*/ 3598307 h 3598858"/>
              <a:gd name="connsiteX1" fmla="*/ 0 w 2093657"/>
              <a:gd name="connsiteY1" fmla="*/ 0 h 3598858"/>
              <a:gd name="connsiteX2" fmla="*/ 2093657 w 2093657"/>
              <a:gd name="connsiteY2" fmla="*/ 3598858 h 3598858"/>
              <a:gd name="connsiteX3" fmla="*/ 760179 w 2093657"/>
              <a:gd name="connsiteY3" fmla="*/ 3598307 h 3598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3657" h="3598858">
                <a:moveTo>
                  <a:pt x="760179" y="3598307"/>
                </a:moveTo>
                <a:lnTo>
                  <a:pt x="0" y="0"/>
                </a:lnTo>
                <a:lnTo>
                  <a:pt x="2093657" y="3598858"/>
                </a:lnTo>
                <a:lnTo>
                  <a:pt x="760179" y="3598307"/>
                </a:lnTo>
                <a:close/>
              </a:path>
            </a:pathLst>
          </a:custGeom>
          <a:noFill/>
          <a:ln w="7620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1759093" y="2854196"/>
            <a:ext cx="3047047" cy="2891157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704849 w 996950"/>
              <a:gd name="connsiteY0" fmla="*/ 3547423 h 3547423"/>
              <a:gd name="connsiteX1" fmla="*/ 0 w 996950"/>
              <a:gd name="connsiteY1" fmla="*/ 0 h 3547423"/>
              <a:gd name="connsiteX2" fmla="*/ 996950 w 996950"/>
              <a:gd name="connsiteY2" fmla="*/ 1744023 h 3547423"/>
              <a:gd name="connsiteX3" fmla="*/ 704849 w 996950"/>
              <a:gd name="connsiteY3" fmla="*/ 3547423 h 3547423"/>
              <a:gd name="connsiteX0" fmla="*/ 704849 w 2051050"/>
              <a:gd name="connsiteY0" fmla="*/ 3547423 h 3610923"/>
              <a:gd name="connsiteX1" fmla="*/ 0 w 2051050"/>
              <a:gd name="connsiteY1" fmla="*/ 0 h 3610923"/>
              <a:gd name="connsiteX2" fmla="*/ 2051050 w 2051050"/>
              <a:gd name="connsiteY2" fmla="*/ 3610923 h 3610923"/>
              <a:gd name="connsiteX3" fmla="*/ 704849 w 2051050"/>
              <a:gd name="connsiteY3" fmla="*/ 3547423 h 3610923"/>
              <a:gd name="connsiteX0" fmla="*/ 704849 w 2012950"/>
              <a:gd name="connsiteY0" fmla="*/ 3547423 h 3572823"/>
              <a:gd name="connsiteX1" fmla="*/ 0 w 2012950"/>
              <a:gd name="connsiteY1" fmla="*/ 0 h 3572823"/>
              <a:gd name="connsiteX2" fmla="*/ 2012950 w 2012950"/>
              <a:gd name="connsiteY2" fmla="*/ 3572823 h 3572823"/>
              <a:gd name="connsiteX3" fmla="*/ 704849 w 2012950"/>
              <a:gd name="connsiteY3" fmla="*/ 3547423 h 3572823"/>
              <a:gd name="connsiteX0" fmla="*/ 0 w 5004281"/>
              <a:gd name="connsiteY0" fmla="*/ 2720889 h 3572823"/>
              <a:gd name="connsiteX1" fmla="*/ 2991331 w 5004281"/>
              <a:gd name="connsiteY1" fmla="*/ 0 h 3572823"/>
              <a:gd name="connsiteX2" fmla="*/ 5004281 w 5004281"/>
              <a:gd name="connsiteY2" fmla="*/ 3572823 h 3572823"/>
              <a:gd name="connsiteX3" fmla="*/ 0 w 5004281"/>
              <a:gd name="connsiteY3" fmla="*/ 2720889 h 3572823"/>
              <a:gd name="connsiteX0" fmla="*/ 0 w 5004281"/>
              <a:gd name="connsiteY0" fmla="*/ 2875864 h 3727798"/>
              <a:gd name="connsiteX1" fmla="*/ 2888659 w 5004281"/>
              <a:gd name="connsiteY1" fmla="*/ 0 h 3727798"/>
              <a:gd name="connsiteX2" fmla="*/ 5004281 w 5004281"/>
              <a:gd name="connsiteY2" fmla="*/ 3727798 h 3727798"/>
              <a:gd name="connsiteX3" fmla="*/ 0 w 5004281"/>
              <a:gd name="connsiteY3" fmla="*/ 2875864 h 3727798"/>
              <a:gd name="connsiteX0" fmla="*/ 0 w 3079187"/>
              <a:gd name="connsiteY0" fmla="*/ 2875864 h 2940008"/>
              <a:gd name="connsiteX1" fmla="*/ 2888659 w 3079187"/>
              <a:gd name="connsiteY1" fmla="*/ 0 h 2940008"/>
              <a:gd name="connsiteX2" fmla="*/ 3079187 w 3079187"/>
              <a:gd name="connsiteY2" fmla="*/ 2940008 h 2940008"/>
              <a:gd name="connsiteX3" fmla="*/ 0 w 3079187"/>
              <a:gd name="connsiteY3" fmla="*/ 2875864 h 294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9187" h="2940008">
                <a:moveTo>
                  <a:pt x="0" y="2875864"/>
                </a:moveTo>
                <a:lnTo>
                  <a:pt x="2888659" y="0"/>
                </a:lnTo>
                <a:lnTo>
                  <a:pt x="3079187" y="2940008"/>
                </a:lnTo>
                <a:lnTo>
                  <a:pt x="0" y="2875864"/>
                </a:lnTo>
                <a:close/>
              </a:path>
            </a:pathLst>
          </a:custGeom>
          <a:noFill/>
          <a:ln w="7620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3"/>
          <p:cNvSpPr/>
          <p:nvPr/>
        </p:nvSpPr>
        <p:spPr>
          <a:xfrm>
            <a:off x="3835401" y="3009875"/>
            <a:ext cx="863599" cy="2273325"/>
          </a:xfrm>
          <a:custGeom>
            <a:avLst/>
            <a:gdLst>
              <a:gd name="connsiteX0" fmla="*/ 0 w 2590368"/>
              <a:gd name="connsiteY0" fmla="*/ 2656020 h 2656020"/>
              <a:gd name="connsiteX1" fmla="*/ 1295184 w 2590368"/>
              <a:gd name="connsiteY1" fmla="*/ 0 h 2656020"/>
              <a:gd name="connsiteX2" fmla="*/ 2590368 w 2590368"/>
              <a:gd name="connsiteY2" fmla="*/ 2656020 h 2656020"/>
              <a:gd name="connsiteX3" fmla="*/ 0 w 2590368"/>
              <a:gd name="connsiteY3" fmla="*/ 2656020 h 2656020"/>
              <a:gd name="connsiteX0" fmla="*/ 0 w 2183968"/>
              <a:gd name="connsiteY0" fmla="*/ 903420 h 2656020"/>
              <a:gd name="connsiteX1" fmla="*/ 888784 w 2183968"/>
              <a:gd name="connsiteY1" fmla="*/ 0 h 2656020"/>
              <a:gd name="connsiteX2" fmla="*/ 2183968 w 2183968"/>
              <a:gd name="connsiteY2" fmla="*/ 2656020 h 2656020"/>
              <a:gd name="connsiteX3" fmla="*/ 0 w 2183968"/>
              <a:gd name="connsiteY3" fmla="*/ 903420 h 2656020"/>
              <a:gd name="connsiteX0" fmla="*/ 0 w 1015568"/>
              <a:gd name="connsiteY0" fmla="*/ 903420 h 2643320"/>
              <a:gd name="connsiteX1" fmla="*/ 888784 w 1015568"/>
              <a:gd name="connsiteY1" fmla="*/ 0 h 2643320"/>
              <a:gd name="connsiteX2" fmla="*/ 1015568 w 1015568"/>
              <a:gd name="connsiteY2" fmla="*/ 2643320 h 2643320"/>
              <a:gd name="connsiteX3" fmla="*/ 0 w 1015568"/>
              <a:gd name="connsiteY3" fmla="*/ 903420 h 2643320"/>
              <a:gd name="connsiteX0" fmla="*/ 0 w 1015568"/>
              <a:gd name="connsiteY0" fmla="*/ 801820 h 2541720"/>
              <a:gd name="connsiteX1" fmla="*/ 837984 w 1015568"/>
              <a:gd name="connsiteY1" fmla="*/ 0 h 2541720"/>
              <a:gd name="connsiteX2" fmla="*/ 1015568 w 1015568"/>
              <a:gd name="connsiteY2" fmla="*/ 2541720 h 2541720"/>
              <a:gd name="connsiteX3" fmla="*/ 0 w 1015568"/>
              <a:gd name="connsiteY3" fmla="*/ 801820 h 2541720"/>
              <a:gd name="connsiteX0" fmla="*/ 0 w 977468"/>
              <a:gd name="connsiteY0" fmla="*/ 801820 h 2541720"/>
              <a:gd name="connsiteX1" fmla="*/ 799884 w 977468"/>
              <a:gd name="connsiteY1" fmla="*/ 0 h 2541720"/>
              <a:gd name="connsiteX2" fmla="*/ 977468 w 977468"/>
              <a:gd name="connsiteY2" fmla="*/ 2541720 h 2541720"/>
              <a:gd name="connsiteX3" fmla="*/ 0 w 977468"/>
              <a:gd name="connsiteY3" fmla="*/ 801820 h 2541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7468" h="2541720">
                <a:moveTo>
                  <a:pt x="0" y="801820"/>
                </a:moveTo>
                <a:lnTo>
                  <a:pt x="799884" y="0"/>
                </a:lnTo>
                <a:lnTo>
                  <a:pt x="977468" y="2541720"/>
                </a:lnTo>
                <a:lnTo>
                  <a:pt x="0" y="801820"/>
                </a:lnTo>
                <a:close/>
              </a:path>
            </a:pathLst>
          </a:custGeom>
          <a:noFill/>
          <a:ln w="76200">
            <a:solidFill>
              <a:srgbClr val="FF99FF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二等辺三角形 24"/>
          <p:cNvSpPr/>
          <p:nvPr/>
        </p:nvSpPr>
        <p:spPr>
          <a:xfrm>
            <a:off x="2787105" y="2207042"/>
            <a:ext cx="839519" cy="196850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2953365"/>
              <a:gd name="connsiteY0" fmla="*/ 3665538 h 3665538"/>
              <a:gd name="connsiteX1" fmla="*/ 2020742 w 2953365"/>
              <a:gd name="connsiteY1" fmla="*/ 0 h 3665538"/>
              <a:gd name="connsiteX2" fmla="*/ 2953365 w 2953365"/>
              <a:gd name="connsiteY2" fmla="*/ 1708650 h 3665538"/>
              <a:gd name="connsiteX3" fmla="*/ 0 w 2953365"/>
              <a:gd name="connsiteY3" fmla="*/ 3665538 h 3665538"/>
              <a:gd name="connsiteX0" fmla="*/ 453699 w 932623"/>
              <a:gd name="connsiteY0" fmla="*/ 2199323 h 2199323"/>
              <a:gd name="connsiteX1" fmla="*/ 0 w 932623"/>
              <a:gd name="connsiteY1" fmla="*/ 0 h 2199323"/>
              <a:gd name="connsiteX2" fmla="*/ 932623 w 932623"/>
              <a:gd name="connsiteY2" fmla="*/ 1708650 h 2199323"/>
              <a:gd name="connsiteX3" fmla="*/ 453699 w 932623"/>
              <a:gd name="connsiteY3" fmla="*/ 2199323 h 2199323"/>
              <a:gd name="connsiteX0" fmla="*/ 480306 w 932623"/>
              <a:gd name="connsiteY0" fmla="*/ 2143994 h 2143994"/>
              <a:gd name="connsiteX1" fmla="*/ 0 w 932623"/>
              <a:gd name="connsiteY1" fmla="*/ 0 h 2143994"/>
              <a:gd name="connsiteX2" fmla="*/ 932623 w 932623"/>
              <a:gd name="connsiteY2" fmla="*/ 1708650 h 2143994"/>
              <a:gd name="connsiteX3" fmla="*/ 480306 w 932623"/>
              <a:gd name="connsiteY3" fmla="*/ 2143994 h 2143994"/>
              <a:gd name="connsiteX0" fmla="*/ 427092 w 879409"/>
              <a:gd name="connsiteY0" fmla="*/ 2143994 h 2143994"/>
              <a:gd name="connsiteX1" fmla="*/ 0 w 879409"/>
              <a:gd name="connsiteY1" fmla="*/ 0 h 2143994"/>
              <a:gd name="connsiteX2" fmla="*/ 879409 w 879409"/>
              <a:gd name="connsiteY2" fmla="*/ 1708650 h 2143994"/>
              <a:gd name="connsiteX3" fmla="*/ 427092 w 879409"/>
              <a:gd name="connsiteY3" fmla="*/ 2143994 h 2143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9409" h="2143994">
                <a:moveTo>
                  <a:pt x="427092" y="2143994"/>
                </a:moveTo>
                <a:lnTo>
                  <a:pt x="0" y="0"/>
                </a:lnTo>
                <a:lnTo>
                  <a:pt x="879409" y="1708650"/>
                </a:lnTo>
                <a:lnTo>
                  <a:pt x="427092" y="2143994"/>
                </a:lnTo>
                <a:close/>
              </a:path>
            </a:pathLst>
          </a:custGeom>
          <a:noFill/>
          <a:ln w="76200">
            <a:solidFill>
              <a:srgbClr val="00B05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611560" y="2101745"/>
            <a:ext cx="4216533" cy="3631511"/>
            <a:chOff x="1701800" y="2101745"/>
            <a:chExt cx="3126293" cy="2290665"/>
          </a:xfrm>
        </p:grpSpPr>
        <p:sp>
          <p:nvSpPr>
            <p:cNvPr id="21" name="二等辺三角形 20"/>
            <p:cNvSpPr/>
            <p:nvPr/>
          </p:nvSpPr>
          <p:spPr>
            <a:xfrm>
              <a:off x="1701800" y="2101745"/>
              <a:ext cx="3126293" cy="2290665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>
              <a:stCxn id="21" idx="0"/>
            </p:cNvCxnSpPr>
            <p:nvPr/>
          </p:nvCxnSpPr>
          <p:spPr>
            <a:xfrm>
              <a:off x="3264947" y="2101745"/>
              <a:ext cx="541537" cy="22906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/>
          <p:cNvSpPr/>
          <p:nvPr/>
        </p:nvSpPr>
        <p:spPr>
          <a:xfrm>
            <a:off x="7106962" y="5373215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４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106962" y="537321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５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4" name="二等辺三角形 24"/>
          <p:cNvSpPr/>
          <p:nvPr/>
        </p:nvSpPr>
        <p:spPr>
          <a:xfrm>
            <a:off x="1890597" y="4457097"/>
            <a:ext cx="1435101" cy="1200788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4044248"/>
              <a:gd name="connsiteY0" fmla="*/ 3665538 h 3841030"/>
              <a:gd name="connsiteX1" fmla="*/ 2020742 w 4044248"/>
              <a:gd name="connsiteY1" fmla="*/ 0 h 3841030"/>
              <a:gd name="connsiteX2" fmla="*/ 4044248 w 4044248"/>
              <a:gd name="connsiteY2" fmla="*/ 3841030 h 3841030"/>
              <a:gd name="connsiteX3" fmla="*/ 0 w 4044248"/>
              <a:gd name="connsiteY3" fmla="*/ 3665538 h 3841030"/>
              <a:gd name="connsiteX0" fmla="*/ 0 w 2886848"/>
              <a:gd name="connsiteY0" fmla="*/ 3819435 h 3841030"/>
              <a:gd name="connsiteX1" fmla="*/ 863342 w 2886848"/>
              <a:gd name="connsiteY1" fmla="*/ 0 h 3841030"/>
              <a:gd name="connsiteX2" fmla="*/ 2886848 w 2886848"/>
              <a:gd name="connsiteY2" fmla="*/ 3841030 h 3841030"/>
              <a:gd name="connsiteX3" fmla="*/ 0 w 2886848"/>
              <a:gd name="connsiteY3" fmla="*/ 3819435 h 3841030"/>
              <a:gd name="connsiteX0" fmla="*/ 0 w 2833634"/>
              <a:gd name="connsiteY0" fmla="*/ 3819435 h 3819435"/>
              <a:gd name="connsiteX1" fmla="*/ 863342 w 2833634"/>
              <a:gd name="connsiteY1" fmla="*/ 0 h 3819435"/>
              <a:gd name="connsiteX2" fmla="*/ 2833634 w 2833634"/>
              <a:gd name="connsiteY2" fmla="*/ 3813049 h 3819435"/>
              <a:gd name="connsiteX3" fmla="*/ 0 w 2833634"/>
              <a:gd name="connsiteY3" fmla="*/ 3819435 h 3819435"/>
              <a:gd name="connsiteX0" fmla="*/ 0 w 3236582"/>
              <a:gd name="connsiteY0" fmla="*/ 1405666 h 3813049"/>
              <a:gd name="connsiteX1" fmla="*/ 1266290 w 3236582"/>
              <a:gd name="connsiteY1" fmla="*/ 0 h 3813049"/>
              <a:gd name="connsiteX2" fmla="*/ 3236582 w 3236582"/>
              <a:gd name="connsiteY2" fmla="*/ 3813049 h 3813049"/>
              <a:gd name="connsiteX3" fmla="*/ 0 w 3236582"/>
              <a:gd name="connsiteY3" fmla="*/ 1405666 h 3813049"/>
              <a:gd name="connsiteX0" fmla="*/ 0 w 1468811"/>
              <a:gd name="connsiteY0" fmla="*/ 1405666 h 1413478"/>
              <a:gd name="connsiteX1" fmla="*/ 1266290 w 1468811"/>
              <a:gd name="connsiteY1" fmla="*/ 0 h 1413478"/>
              <a:gd name="connsiteX2" fmla="*/ 1468811 w 1468811"/>
              <a:gd name="connsiteY2" fmla="*/ 1413478 h 1413478"/>
              <a:gd name="connsiteX3" fmla="*/ 0 w 1468811"/>
              <a:gd name="connsiteY3" fmla="*/ 1405666 h 1413478"/>
              <a:gd name="connsiteX0" fmla="*/ 0 w 1468811"/>
              <a:gd name="connsiteY0" fmla="*/ 1334673 h 1342485"/>
              <a:gd name="connsiteX1" fmla="*/ 1240293 w 1468811"/>
              <a:gd name="connsiteY1" fmla="*/ 0 h 1342485"/>
              <a:gd name="connsiteX2" fmla="*/ 1468811 w 1468811"/>
              <a:gd name="connsiteY2" fmla="*/ 1342485 h 1342485"/>
              <a:gd name="connsiteX3" fmla="*/ 0 w 1468811"/>
              <a:gd name="connsiteY3" fmla="*/ 1334673 h 1342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8811" h="1342485">
                <a:moveTo>
                  <a:pt x="0" y="1334673"/>
                </a:moveTo>
                <a:lnTo>
                  <a:pt x="1240293" y="0"/>
                </a:lnTo>
                <a:lnTo>
                  <a:pt x="1468811" y="1342485"/>
                </a:lnTo>
                <a:lnTo>
                  <a:pt x="0" y="1334673"/>
                </a:lnTo>
                <a:close/>
              </a:path>
            </a:pathLst>
          </a:custGeom>
          <a:noFill/>
          <a:ln w="57150">
            <a:solidFill>
              <a:srgbClr val="7030A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６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3" name="二等辺三角形 22"/>
          <p:cNvSpPr/>
          <p:nvPr/>
        </p:nvSpPr>
        <p:spPr>
          <a:xfrm>
            <a:off x="1691680" y="2822342"/>
            <a:ext cx="3116149" cy="2910914"/>
          </a:xfrm>
          <a:custGeom>
            <a:avLst/>
            <a:gdLst>
              <a:gd name="connsiteX0" fmla="*/ 0 w 4881449"/>
              <a:gd name="connsiteY0" fmla="*/ 2872814 h 2872814"/>
              <a:gd name="connsiteX1" fmla="*/ 2440725 w 4881449"/>
              <a:gd name="connsiteY1" fmla="*/ 0 h 2872814"/>
              <a:gd name="connsiteX2" fmla="*/ 4881449 w 4881449"/>
              <a:gd name="connsiteY2" fmla="*/ 2872814 h 2872814"/>
              <a:gd name="connsiteX3" fmla="*/ 0 w 4881449"/>
              <a:gd name="connsiteY3" fmla="*/ 2872814 h 2872814"/>
              <a:gd name="connsiteX0" fmla="*/ 0 w 3116149"/>
              <a:gd name="connsiteY0" fmla="*/ 2872814 h 2872814"/>
              <a:gd name="connsiteX1" fmla="*/ 2440725 w 3116149"/>
              <a:gd name="connsiteY1" fmla="*/ 0 h 2872814"/>
              <a:gd name="connsiteX2" fmla="*/ 3116149 w 3116149"/>
              <a:gd name="connsiteY2" fmla="*/ 2860114 h 2872814"/>
              <a:gd name="connsiteX3" fmla="*/ 0 w 3116149"/>
              <a:gd name="connsiteY3" fmla="*/ 2872814 h 2872814"/>
              <a:gd name="connsiteX0" fmla="*/ 0 w 3116149"/>
              <a:gd name="connsiteY0" fmla="*/ 2910914 h 2910914"/>
              <a:gd name="connsiteX1" fmla="*/ 2936025 w 3116149"/>
              <a:gd name="connsiteY1" fmla="*/ 0 h 2910914"/>
              <a:gd name="connsiteX2" fmla="*/ 3116149 w 3116149"/>
              <a:gd name="connsiteY2" fmla="*/ 2898214 h 2910914"/>
              <a:gd name="connsiteX3" fmla="*/ 0 w 3116149"/>
              <a:gd name="connsiteY3" fmla="*/ 2910914 h 291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16149" h="2910914">
                <a:moveTo>
                  <a:pt x="0" y="2910914"/>
                </a:moveTo>
                <a:lnTo>
                  <a:pt x="2936025" y="0"/>
                </a:lnTo>
                <a:lnTo>
                  <a:pt x="3116149" y="2898214"/>
                </a:lnTo>
                <a:lnTo>
                  <a:pt x="0" y="291091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二等辺三角形 35"/>
          <p:cNvSpPr/>
          <p:nvPr/>
        </p:nvSpPr>
        <p:spPr>
          <a:xfrm>
            <a:off x="548495" y="1960183"/>
            <a:ext cx="4356100" cy="3805618"/>
          </a:xfrm>
          <a:prstGeom prst="triangle">
            <a:avLst/>
          </a:prstGeom>
          <a:noFill/>
          <a:ln w="76200">
            <a:solidFill>
              <a:srgbClr val="00206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７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8" name="二等辺三角形 37"/>
          <p:cNvSpPr/>
          <p:nvPr/>
        </p:nvSpPr>
        <p:spPr>
          <a:xfrm>
            <a:off x="2024907" y="3911601"/>
            <a:ext cx="2654300" cy="1689100"/>
          </a:xfrm>
          <a:custGeom>
            <a:avLst/>
            <a:gdLst>
              <a:gd name="connsiteX0" fmla="*/ 0 w 4356100"/>
              <a:gd name="connsiteY0" fmla="*/ 1875213 h 1875213"/>
              <a:gd name="connsiteX1" fmla="*/ 2178050 w 4356100"/>
              <a:gd name="connsiteY1" fmla="*/ 0 h 1875213"/>
              <a:gd name="connsiteX2" fmla="*/ 4356100 w 4356100"/>
              <a:gd name="connsiteY2" fmla="*/ 1875213 h 1875213"/>
              <a:gd name="connsiteX3" fmla="*/ 0 w 4356100"/>
              <a:gd name="connsiteY3" fmla="*/ 1875213 h 1875213"/>
              <a:gd name="connsiteX0" fmla="*/ 0 w 3162300"/>
              <a:gd name="connsiteY0" fmla="*/ 1875213 h 1875213"/>
              <a:gd name="connsiteX1" fmla="*/ 2178050 w 3162300"/>
              <a:gd name="connsiteY1" fmla="*/ 0 h 1875213"/>
              <a:gd name="connsiteX2" fmla="*/ 3162300 w 3162300"/>
              <a:gd name="connsiteY2" fmla="*/ 1799013 h 1875213"/>
              <a:gd name="connsiteX3" fmla="*/ 0 w 3162300"/>
              <a:gd name="connsiteY3" fmla="*/ 1875213 h 1875213"/>
              <a:gd name="connsiteX0" fmla="*/ 0 w 2654300"/>
              <a:gd name="connsiteY0" fmla="*/ 1773613 h 1799013"/>
              <a:gd name="connsiteX1" fmla="*/ 1670050 w 2654300"/>
              <a:gd name="connsiteY1" fmla="*/ 0 h 1799013"/>
              <a:gd name="connsiteX2" fmla="*/ 2654300 w 2654300"/>
              <a:gd name="connsiteY2" fmla="*/ 1799013 h 1799013"/>
              <a:gd name="connsiteX3" fmla="*/ 0 w 2654300"/>
              <a:gd name="connsiteY3" fmla="*/ 1773613 h 1799013"/>
              <a:gd name="connsiteX0" fmla="*/ 0 w 2654300"/>
              <a:gd name="connsiteY0" fmla="*/ 1672013 h 1697413"/>
              <a:gd name="connsiteX1" fmla="*/ 1657350 w 2654300"/>
              <a:gd name="connsiteY1" fmla="*/ 0 h 1697413"/>
              <a:gd name="connsiteX2" fmla="*/ 2654300 w 2654300"/>
              <a:gd name="connsiteY2" fmla="*/ 1697413 h 1697413"/>
              <a:gd name="connsiteX3" fmla="*/ 0 w 2654300"/>
              <a:gd name="connsiteY3" fmla="*/ 1672013 h 169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4300" h="1697413">
                <a:moveTo>
                  <a:pt x="0" y="1672013"/>
                </a:moveTo>
                <a:lnTo>
                  <a:pt x="1657350" y="0"/>
                </a:lnTo>
                <a:lnTo>
                  <a:pt x="2654300" y="1697413"/>
                </a:lnTo>
                <a:lnTo>
                  <a:pt x="0" y="1672013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7082019" y="5373210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８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pic>
        <p:nvPicPr>
          <p:cNvPr id="40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796593" y="1345745"/>
            <a:ext cx="2016000" cy="1512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9920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4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1" grpId="0" animBg="1"/>
      <p:bldP spid="24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000555" y="5373216"/>
            <a:ext cx="826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額縁 28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Ｑ７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三角形の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１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２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06962" y="5373216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３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26" name="二等辺三角形 25"/>
          <p:cNvSpPr/>
          <p:nvPr/>
        </p:nvSpPr>
        <p:spPr>
          <a:xfrm>
            <a:off x="717297" y="2471012"/>
            <a:ext cx="1927858" cy="3327400"/>
          </a:xfrm>
          <a:custGeom>
            <a:avLst/>
            <a:gdLst>
              <a:gd name="connsiteX0" fmla="*/ 0 w 2048719"/>
              <a:gd name="connsiteY0" fmla="*/ 1765645 h 1765645"/>
              <a:gd name="connsiteX1" fmla="*/ 1024360 w 2048719"/>
              <a:gd name="connsiteY1" fmla="*/ 0 h 1765645"/>
              <a:gd name="connsiteX2" fmla="*/ 2048719 w 2048719"/>
              <a:gd name="connsiteY2" fmla="*/ 1765645 h 1765645"/>
              <a:gd name="connsiteX3" fmla="*/ 0 w 2048719"/>
              <a:gd name="connsiteY3" fmla="*/ 1765645 h 1765645"/>
              <a:gd name="connsiteX0" fmla="*/ 0 w 1616919"/>
              <a:gd name="connsiteY0" fmla="*/ 1765645 h 1765645"/>
              <a:gd name="connsiteX1" fmla="*/ 1024360 w 1616919"/>
              <a:gd name="connsiteY1" fmla="*/ 0 h 1765645"/>
              <a:gd name="connsiteX2" fmla="*/ 1616919 w 1616919"/>
              <a:gd name="connsiteY2" fmla="*/ 1079845 h 1765645"/>
              <a:gd name="connsiteX3" fmla="*/ 0 w 1616919"/>
              <a:gd name="connsiteY3" fmla="*/ 1765645 h 1765645"/>
              <a:gd name="connsiteX0" fmla="*/ 0 w 1616919"/>
              <a:gd name="connsiteY0" fmla="*/ 1740245 h 1740245"/>
              <a:gd name="connsiteX1" fmla="*/ 986260 w 1616919"/>
              <a:gd name="connsiteY1" fmla="*/ 0 h 1740245"/>
              <a:gd name="connsiteX2" fmla="*/ 1616919 w 1616919"/>
              <a:gd name="connsiteY2" fmla="*/ 1054445 h 1740245"/>
              <a:gd name="connsiteX3" fmla="*/ 0 w 1616919"/>
              <a:gd name="connsiteY3" fmla="*/ 1740245 h 1740245"/>
              <a:gd name="connsiteX0" fmla="*/ 0 w 1566119"/>
              <a:gd name="connsiteY0" fmla="*/ 1740245 h 1740245"/>
              <a:gd name="connsiteX1" fmla="*/ 986260 w 1566119"/>
              <a:gd name="connsiteY1" fmla="*/ 0 h 1740245"/>
              <a:gd name="connsiteX2" fmla="*/ 1566119 w 1566119"/>
              <a:gd name="connsiteY2" fmla="*/ 1054445 h 1740245"/>
              <a:gd name="connsiteX3" fmla="*/ 0 w 1566119"/>
              <a:gd name="connsiteY3" fmla="*/ 1740245 h 1740245"/>
              <a:gd name="connsiteX0" fmla="*/ 0 w 1540719"/>
              <a:gd name="connsiteY0" fmla="*/ 1714845 h 1714845"/>
              <a:gd name="connsiteX1" fmla="*/ 960860 w 1540719"/>
              <a:gd name="connsiteY1" fmla="*/ 0 h 1714845"/>
              <a:gd name="connsiteX2" fmla="*/ 1540719 w 1540719"/>
              <a:gd name="connsiteY2" fmla="*/ 1054445 h 1714845"/>
              <a:gd name="connsiteX3" fmla="*/ 0 w 1540719"/>
              <a:gd name="connsiteY3" fmla="*/ 1714845 h 1714845"/>
              <a:gd name="connsiteX0" fmla="*/ 0 w 1566119"/>
              <a:gd name="connsiteY0" fmla="*/ 1714845 h 1714845"/>
              <a:gd name="connsiteX1" fmla="*/ 960860 w 1566119"/>
              <a:gd name="connsiteY1" fmla="*/ 0 h 1714845"/>
              <a:gd name="connsiteX2" fmla="*/ 1566119 w 1566119"/>
              <a:gd name="connsiteY2" fmla="*/ 1041745 h 1714845"/>
              <a:gd name="connsiteX3" fmla="*/ 0 w 1566119"/>
              <a:gd name="connsiteY3" fmla="*/ 1714845 h 1714845"/>
              <a:gd name="connsiteX0" fmla="*/ 0 w 2570348"/>
              <a:gd name="connsiteY0" fmla="*/ 3503713 h 3503713"/>
              <a:gd name="connsiteX1" fmla="*/ 1965089 w 2570348"/>
              <a:gd name="connsiteY1" fmla="*/ 0 h 3503713"/>
              <a:gd name="connsiteX2" fmla="*/ 2570348 w 2570348"/>
              <a:gd name="connsiteY2" fmla="*/ 1041745 h 3503713"/>
              <a:gd name="connsiteX3" fmla="*/ 0 w 2570348"/>
              <a:gd name="connsiteY3" fmla="*/ 3503713 h 3503713"/>
              <a:gd name="connsiteX0" fmla="*/ 0 w 1965089"/>
              <a:gd name="connsiteY0" fmla="*/ 3503713 h 3503713"/>
              <a:gd name="connsiteX1" fmla="*/ 1965089 w 1965089"/>
              <a:gd name="connsiteY1" fmla="*/ 0 h 3503713"/>
              <a:gd name="connsiteX2" fmla="*/ 1135735 w 1965089"/>
              <a:gd name="connsiteY2" fmla="*/ 3484475 h 3503713"/>
              <a:gd name="connsiteX3" fmla="*/ 0 w 1965089"/>
              <a:gd name="connsiteY3" fmla="*/ 3503713 h 3503713"/>
              <a:gd name="connsiteX0" fmla="*/ 0 w 1941179"/>
              <a:gd name="connsiteY0" fmla="*/ 3479039 h 3484475"/>
              <a:gd name="connsiteX1" fmla="*/ 1941179 w 1941179"/>
              <a:gd name="connsiteY1" fmla="*/ 0 h 3484475"/>
              <a:gd name="connsiteX2" fmla="*/ 1111825 w 1941179"/>
              <a:gd name="connsiteY2" fmla="*/ 3484475 h 3484475"/>
              <a:gd name="connsiteX3" fmla="*/ 0 w 1941179"/>
              <a:gd name="connsiteY3" fmla="*/ 3479039 h 3484475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075960 w 1941179"/>
              <a:gd name="connsiteY2" fmla="*/ 3472138 h 3479039"/>
              <a:gd name="connsiteX3" fmla="*/ 0 w 1941179"/>
              <a:gd name="connsiteY3" fmla="*/ 3479039 h 3479039"/>
              <a:gd name="connsiteX0" fmla="*/ 0 w 1941179"/>
              <a:gd name="connsiteY0" fmla="*/ 3479039 h 3479039"/>
              <a:gd name="connsiteX1" fmla="*/ 1941179 w 1941179"/>
              <a:gd name="connsiteY1" fmla="*/ 0 h 3479039"/>
              <a:gd name="connsiteX2" fmla="*/ 1137264 w 1941179"/>
              <a:gd name="connsiteY2" fmla="*/ 3459578 h 3479039"/>
              <a:gd name="connsiteX3" fmla="*/ 0 w 1941179"/>
              <a:gd name="connsiteY3" fmla="*/ 3479039 h 3479039"/>
              <a:gd name="connsiteX0" fmla="*/ 0 w 1941179"/>
              <a:gd name="connsiteY0" fmla="*/ 3328323 h 3459578"/>
              <a:gd name="connsiteX1" fmla="*/ 1941179 w 1941179"/>
              <a:gd name="connsiteY1" fmla="*/ 0 h 3459578"/>
              <a:gd name="connsiteX2" fmla="*/ 1137264 w 1941179"/>
              <a:gd name="connsiteY2" fmla="*/ 3459578 h 3459578"/>
              <a:gd name="connsiteX3" fmla="*/ 0 w 1941179"/>
              <a:gd name="connsiteY3" fmla="*/ 3328323 h 3459578"/>
              <a:gd name="connsiteX0" fmla="*/ 0 w 2731161"/>
              <a:gd name="connsiteY0" fmla="*/ 3328323 h 3333981"/>
              <a:gd name="connsiteX1" fmla="*/ 1941179 w 2731161"/>
              <a:gd name="connsiteY1" fmla="*/ 0 h 3333981"/>
              <a:gd name="connsiteX2" fmla="*/ 2731161 w 2731161"/>
              <a:gd name="connsiteY2" fmla="*/ 3333981 h 3333981"/>
              <a:gd name="connsiteX3" fmla="*/ 0 w 2731161"/>
              <a:gd name="connsiteY3" fmla="*/ 3328323 h 3333981"/>
              <a:gd name="connsiteX0" fmla="*/ 0 w 2731161"/>
              <a:gd name="connsiteY0" fmla="*/ 3566957 h 3572615"/>
              <a:gd name="connsiteX1" fmla="*/ 2039265 w 2731161"/>
              <a:gd name="connsiteY1" fmla="*/ 0 h 3572615"/>
              <a:gd name="connsiteX2" fmla="*/ 2731161 w 2731161"/>
              <a:gd name="connsiteY2" fmla="*/ 3572615 h 3572615"/>
              <a:gd name="connsiteX3" fmla="*/ 0 w 2731161"/>
              <a:gd name="connsiteY3" fmla="*/ 3566957 h 3572615"/>
              <a:gd name="connsiteX0" fmla="*/ 0 w 2796189"/>
              <a:gd name="connsiteY0" fmla="*/ 3633611 h 3633611"/>
              <a:gd name="connsiteX1" fmla="*/ 2104293 w 2796189"/>
              <a:gd name="connsiteY1" fmla="*/ 0 h 3633611"/>
              <a:gd name="connsiteX2" fmla="*/ 2796189 w 2796189"/>
              <a:gd name="connsiteY2" fmla="*/ 3572615 h 3633611"/>
              <a:gd name="connsiteX3" fmla="*/ 0 w 2796189"/>
              <a:gd name="connsiteY3" fmla="*/ 3633611 h 3633611"/>
              <a:gd name="connsiteX0" fmla="*/ 0 w 2104293"/>
              <a:gd name="connsiteY0" fmla="*/ 3633611 h 3633611"/>
              <a:gd name="connsiteX1" fmla="*/ 2104293 w 2104293"/>
              <a:gd name="connsiteY1" fmla="*/ 0 h 3633611"/>
              <a:gd name="connsiteX2" fmla="*/ 1235525 w 2104293"/>
              <a:gd name="connsiteY2" fmla="*/ 3585946 h 3633611"/>
              <a:gd name="connsiteX3" fmla="*/ 0 w 2104293"/>
              <a:gd name="connsiteY3" fmla="*/ 3633611 h 3633611"/>
              <a:gd name="connsiteX0" fmla="*/ 0 w 2000249"/>
              <a:gd name="connsiteY0" fmla="*/ 3500304 h 3500304"/>
              <a:gd name="connsiteX1" fmla="*/ 2000249 w 2000249"/>
              <a:gd name="connsiteY1" fmla="*/ 0 h 3500304"/>
              <a:gd name="connsiteX2" fmla="*/ 1235525 w 2000249"/>
              <a:gd name="connsiteY2" fmla="*/ 3452639 h 3500304"/>
              <a:gd name="connsiteX3" fmla="*/ 0 w 2000249"/>
              <a:gd name="connsiteY3" fmla="*/ 3500304 h 3500304"/>
              <a:gd name="connsiteX0" fmla="*/ 0 w 1922216"/>
              <a:gd name="connsiteY0" fmla="*/ 3473643 h 3473643"/>
              <a:gd name="connsiteX1" fmla="*/ 1922216 w 1922216"/>
              <a:gd name="connsiteY1" fmla="*/ 0 h 3473643"/>
              <a:gd name="connsiteX2" fmla="*/ 1157492 w 1922216"/>
              <a:gd name="connsiteY2" fmla="*/ 3452639 h 3473643"/>
              <a:gd name="connsiteX3" fmla="*/ 0 w 1922216"/>
              <a:gd name="connsiteY3" fmla="*/ 3473643 h 3473643"/>
              <a:gd name="connsiteX0" fmla="*/ 0 w 1922216"/>
              <a:gd name="connsiteY0" fmla="*/ 3473643 h 3492631"/>
              <a:gd name="connsiteX1" fmla="*/ 1922216 w 1922216"/>
              <a:gd name="connsiteY1" fmla="*/ 0 h 3492631"/>
              <a:gd name="connsiteX2" fmla="*/ 1105469 w 1922216"/>
              <a:gd name="connsiteY2" fmla="*/ 3492631 h 3492631"/>
              <a:gd name="connsiteX3" fmla="*/ 0 w 1922216"/>
              <a:gd name="connsiteY3" fmla="*/ 3473643 h 3492631"/>
              <a:gd name="connsiteX0" fmla="*/ 0 w 1922216"/>
              <a:gd name="connsiteY0" fmla="*/ 3473643 h 3473643"/>
              <a:gd name="connsiteX1" fmla="*/ 1922216 w 1922216"/>
              <a:gd name="connsiteY1" fmla="*/ 0 h 3473643"/>
              <a:gd name="connsiteX2" fmla="*/ 1105469 w 1922216"/>
              <a:gd name="connsiteY2" fmla="*/ 3452639 h 3473643"/>
              <a:gd name="connsiteX3" fmla="*/ 0 w 1922216"/>
              <a:gd name="connsiteY3" fmla="*/ 3473643 h 3473643"/>
              <a:gd name="connsiteX0" fmla="*/ 0 w 1922216"/>
              <a:gd name="connsiteY0" fmla="*/ 3473643 h 3492631"/>
              <a:gd name="connsiteX1" fmla="*/ 1922216 w 1922216"/>
              <a:gd name="connsiteY1" fmla="*/ 0 h 3492631"/>
              <a:gd name="connsiteX2" fmla="*/ 1105469 w 1922216"/>
              <a:gd name="connsiteY2" fmla="*/ 3492631 h 3492631"/>
              <a:gd name="connsiteX3" fmla="*/ 0 w 1922216"/>
              <a:gd name="connsiteY3" fmla="*/ 3473643 h 3492631"/>
              <a:gd name="connsiteX0" fmla="*/ 0 w 1922216"/>
              <a:gd name="connsiteY0" fmla="*/ 3473643 h 3492631"/>
              <a:gd name="connsiteX1" fmla="*/ 1922216 w 1922216"/>
              <a:gd name="connsiteY1" fmla="*/ 0 h 3492631"/>
              <a:gd name="connsiteX2" fmla="*/ 1144486 w 1922216"/>
              <a:gd name="connsiteY2" fmla="*/ 3492631 h 3492631"/>
              <a:gd name="connsiteX3" fmla="*/ 0 w 1922216"/>
              <a:gd name="connsiteY3" fmla="*/ 3473643 h 3492631"/>
              <a:gd name="connsiteX0" fmla="*/ 0 w 1974238"/>
              <a:gd name="connsiteY0" fmla="*/ 3473643 h 3492631"/>
              <a:gd name="connsiteX1" fmla="*/ 1974238 w 1974238"/>
              <a:gd name="connsiteY1" fmla="*/ 0 h 3492631"/>
              <a:gd name="connsiteX2" fmla="*/ 1196508 w 1974238"/>
              <a:gd name="connsiteY2" fmla="*/ 3492631 h 3492631"/>
              <a:gd name="connsiteX3" fmla="*/ 0 w 1974238"/>
              <a:gd name="connsiteY3" fmla="*/ 3473643 h 349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4238" h="3492631">
                <a:moveTo>
                  <a:pt x="0" y="3473643"/>
                </a:moveTo>
                <a:lnTo>
                  <a:pt x="1974238" y="0"/>
                </a:lnTo>
                <a:lnTo>
                  <a:pt x="1196508" y="3492631"/>
                </a:lnTo>
                <a:lnTo>
                  <a:pt x="0" y="3473643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二等辺三角形 24"/>
          <p:cNvSpPr/>
          <p:nvPr/>
        </p:nvSpPr>
        <p:spPr>
          <a:xfrm>
            <a:off x="1984011" y="2376148"/>
            <a:ext cx="1431564" cy="3403601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182995"/>
              <a:gd name="connsiteY0" fmla="*/ 3650792 h 3650792"/>
              <a:gd name="connsiteX1" fmla="*/ 817745 w 2182995"/>
              <a:gd name="connsiteY1" fmla="*/ 0 h 3650792"/>
              <a:gd name="connsiteX2" fmla="*/ 2182995 w 2182995"/>
              <a:gd name="connsiteY2" fmla="*/ 2429823 h 3650792"/>
              <a:gd name="connsiteX3" fmla="*/ 0 w 2182995"/>
              <a:gd name="connsiteY3" fmla="*/ 3650792 h 3650792"/>
              <a:gd name="connsiteX0" fmla="*/ 0 w 1514551"/>
              <a:gd name="connsiteY0" fmla="*/ 3650792 h 3650792"/>
              <a:gd name="connsiteX1" fmla="*/ 817745 w 1514551"/>
              <a:gd name="connsiteY1" fmla="*/ 0 h 3650792"/>
              <a:gd name="connsiteX2" fmla="*/ 1514551 w 1514551"/>
              <a:gd name="connsiteY2" fmla="*/ 3625100 h 3650792"/>
              <a:gd name="connsiteX3" fmla="*/ 0 w 1514551"/>
              <a:gd name="connsiteY3" fmla="*/ 3650792 h 3650792"/>
              <a:gd name="connsiteX0" fmla="*/ 0 w 2911402"/>
              <a:gd name="connsiteY0" fmla="*/ 3650792 h 3650792"/>
              <a:gd name="connsiteX1" fmla="*/ 817745 w 2911402"/>
              <a:gd name="connsiteY1" fmla="*/ 0 h 3650792"/>
              <a:gd name="connsiteX2" fmla="*/ 2911402 w 2911402"/>
              <a:gd name="connsiteY2" fmla="*/ 3598858 h 3650792"/>
              <a:gd name="connsiteX3" fmla="*/ 0 w 2911402"/>
              <a:gd name="connsiteY3" fmla="*/ 3650792 h 3650792"/>
              <a:gd name="connsiteX0" fmla="*/ 760179 w 2093657"/>
              <a:gd name="connsiteY0" fmla="*/ 3598307 h 3598858"/>
              <a:gd name="connsiteX1" fmla="*/ 0 w 2093657"/>
              <a:gd name="connsiteY1" fmla="*/ 0 h 3598858"/>
              <a:gd name="connsiteX2" fmla="*/ 2093657 w 2093657"/>
              <a:gd name="connsiteY2" fmla="*/ 3598858 h 3598858"/>
              <a:gd name="connsiteX3" fmla="*/ 760179 w 2093657"/>
              <a:gd name="connsiteY3" fmla="*/ 3598307 h 3598858"/>
              <a:gd name="connsiteX0" fmla="*/ 0 w 3008404"/>
              <a:gd name="connsiteY0" fmla="*/ 3518332 h 3598858"/>
              <a:gd name="connsiteX1" fmla="*/ 914747 w 3008404"/>
              <a:gd name="connsiteY1" fmla="*/ 0 h 3598858"/>
              <a:gd name="connsiteX2" fmla="*/ 3008404 w 3008404"/>
              <a:gd name="connsiteY2" fmla="*/ 3598858 h 3598858"/>
              <a:gd name="connsiteX3" fmla="*/ 0 w 3008404"/>
              <a:gd name="connsiteY3" fmla="*/ 3518332 h 3598858"/>
              <a:gd name="connsiteX0" fmla="*/ 0 w 3008404"/>
              <a:gd name="connsiteY0" fmla="*/ 3611636 h 3692162"/>
              <a:gd name="connsiteX1" fmla="*/ 847210 w 3008404"/>
              <a:gd name="connsiteY1" fmla="*/ 0 h 3692162"/>
              <a:gd name="connsiteX2" fmla="*/ 3008404 w 3008404"/>
              <a:gd name="connsiteY2" fmla="*/ 3692162 h 3692162"/>
              <a:gd name="connsiteX3" fmla="*/ 0 w 3008404"/>
              <a:gd name="connsiteY3" fmla="*/ 3611636 h 3692162"/>
              <a:gd name="connsiteX0" fmla="*/ 0 w 1576613"/>
              <a:gd name="connsiteY0" fmla="*/ 3611636 h 3611636"/>
              <a:gd name="connsiteX1" fmla="*/ 847210 w 1576613"/>
              <a:gd name="connsiteY1" fmla="*/ 0 h 3611636"/>
              <a:gd name="connsiteX2" fmla="*/ 1576613 w 1576613"/>
              <a:gd name="connsiteY2" fmla="*/ 3585529 h 3611636"/>
              <a:gd name="connsiteX3" fmla="*/ 0 w 1576613"/>
              <a:gd name="connsiteY3" fmla="*/ 3611636 h 3611636"/>
              <a:gd name="connsiteX0" fmla="*/ 0 w 1549598"/>
              <a:gd name="connsiteY0" fmla="*/ 3611636 h 3611636"/>
              <a:gd name="connsiteX1" fmla="*/ 847210 w 1549598"/>
              <a:gd name="connsiteY1" fmla="*/ 0 h 3611636"/>
              <a:gd name="connsiteX2" fmla="*/ 1549598 w 1549598"/>
              <a:gd name="connsiteY2" fmla="*/ 3572200 h 3611636"/>
              <a:gd name="connsiteX3" fmla="*/ 0 w 1549598"/>
              <a:gd name="connsiteY3" fmla="*/ 3611636 h 3611636"/>
              <a:gd name="connsiteX0" fmla="*/ 0 w 1522583"/>
              <a:gd name="connsiteY0" fmla="*/ 3571649 h 3572200"/>
              <a:gd name="connsiteX1" fmla="*/ 820195 w 1522583"/>
              <a:gd name="connsiteY1" fmla="*/ 0 h 3572200"/>
              <a:gd name="connsiteX2" fmla="*/ 1522583 w 1522583"/>
              <a:gd name="connsiteY2" fmla="*/ 3572200 h 3572200"/>
              <a:gd name="connsiteX3" fmla="*/ 0 w 1522583"/>
              <a:gd name="connsiteY3" fmla="*/ 3571649 h 35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2583" h="3572200">
                <a:moveTo>
                  <a:pt x="0" y="3571649"/>
                </a:moveTo>
                <a:lnTo>
                  <a:pt x="820195" y="0"/>
                </a:lnTo>
                <a:lnTo>
                  <a:pt x="1522583" y="3572200"/>
                </a:lnTo>
                <a:lnTo>
                  <a:pt x="0" y="3571649"/>
                </a:lnTo>
                <a:close/>
              </a:path>
            </a:pathLst>
          </a:custGeom>
          <a:noFill/>
          <a:ln w="76200">
            <a:solidFill>
              <a:srgbClr val="FFC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二等辺三角形 24"/>
          <p:cNvSpPr/>
          <p:nvPr/>
        </p:nvSpPr>
        <p:spPr>
          <a:xfrm>
            <a:off x="2837224" y="2392202"/>
            <a:ext cx="1953839" cy="3399157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2387601"/>
              <a:gd name="connsiteY0" fmla="*/ 1782123 h 2429823"/>
              <a:gd name="connsiteX1" fmla="*/ 1022351 w 2387601"/>
              <a:gd name="connsiteY1" fmla="*/ 0 h 2429823"/>
              <a:gd name="connsiteX2" fmla="*/ 2387601 w 2387601"/>
              <a:gd name="connsiteY2" fmla="*/ 2429823 h 2429823"/>
              <a:gd name="connsiteX3" fmla="*/ 0 w 2387601"/>
              <a:gd name="connsiteY3" fmla="*/ 1782123 h 2429823"/>
              <a:gd name="connsiteX0" fmla="*/ 0 w 2019301"/>
              <a:gd name="connsiteY0" fmla="*/ 1782123 h 1782123"/>
              <a:gd name="connsiteX1" fmla="*/ 1022351 w 2019301"/>
              <a:gd name="connsiteY1" fmla="*/ 0 h 1782123"/>
              <a:gd name="connsiteX2" fmla="*/ 2019301 w 2019301"/>
              <a:gd name="connsiteY2" fmla="*/ 1744023 h 1782123"/>
              <a:gd name="connsiteX3" fmla="*/ 0 w 2019301"/>
              <a:gd name="connsiteY3" fmla="*/ 1782123 h 1782123"/>
              <a:gd name="connsiteX0" fmla="*/ 704849 w 996950"/>
              <a:gd name="connsiteY0" fmla="*/ 3547423 h 3547423"/>
              <a:gd name="connsiteX1" fmla="*/ 0 w 996950"/>
              <a:gd name="connsiteY1" fmla="*/ 0 h 3547423"/>
              <a:gd name="connsiteX2" fmla="*/ 996950 w 996950"/>
              <a:gd name="connsiteY2" fmla="*/ 1744023 h 3547423"/>
              <a:gd name="connsiteX3" fmla="*/ 704849 w 996950"/>
              <a:gd name="connsiteY3" fmla="*/ 3547423 h 3547423"/>
              <a:gd name="connsiteX0" fmla="*/ 704849 w 2051050"/>
              <a:gd name="connsiteY0" fmla="*/ 3547423 h 3610923"/>
              <a:gd name="connsiteX1" fmla="*/ 0 w 2051050"/>
              <a:gd name="connsiteY1" fmla="*/ 0 h 3610923"/>
              <a:gd name="connsiteX2" fmla="*/ 2051050 w 2051050"/>
              <a:gd name="connsiteY2" fmla="*/ 3610923 h 3610923"/>
              <a:gd name="connsiteX3" fmla="*/ 704849 w 2051050"/>
              <a:gd name="connsiteY3" fmla="*/ 3547423 h 3610923"/>
              <a:gd name="connsiteX0" fmla="*/ 704849 w 2012950"/>
              <a:gd name="connsiteY0" fmla="*/ 3547423 h 3572823"/>
              <a:gd name="connsiteX1" fmla="*/ 0 w 2012950"/>
              <a:gd name="connsiteY1" fmla="*/ 0 h 3572823"/>
              <a:gd name="connsiteX2" fmla="*/ 2012950 w 2012950"/>
              <a:gd name="connsiteY2" fmla="*/ 3572823 h 3572823"/>
              <a:gd name="connsiteX3" fmla="*/ 704849 w 2012950"/>
              <a:gd name="connsiteY3" fmla="*/ 3547423 h 3572823"/>
              <a:gd name="connsiteX0" fmla="*/ 0 w 5004281"/>
              <a:gd name="connsiteY0" fmla="*/ 2720889 h 3572823"/>
              <a:gd name="connsiteX1" fmla="*/ 2991331 w 5004281"/>
              <a:gd name="connsiteY1" fmla="*/ 0 h 3572823"/>
              <a:gd name="connsiteX2" fmla="*/ 5004281 w 5004281"/>
              <a:gd name="connsiteY2" fmla="*/ 3572823 h 3572823"/>
              <a:gd name="connsiteX3" fmla="*/ 0 w 5004281"/>
              <a:gd name="connsiteY3" fmla="*/ 2720889 h 3572823"/>
              <a:gd name="connsiteX0" fmla="*/ 0 w 5004281"/>
              <a:gd name="connsiteY0" fmla="*/ 2875864 h 3727798"/>
              <a:gd name="connsiteX1" fmla="*/ 2888659 w 5004281"/>
              <a:gd name="connsiteY1" fmla="*/ 0 h 3727798"/>
              <a:gd name="connsiteX2" fmla="*/ 5004281 w 5004281"/>
              <a:gd name="connsiteY2" fmla="*/ 3727798 h 3727798"/>
              <a:gd name="connsiteX3" fmla="*/ 0 w 5004281"/>
              <a:gd name="connsiteY3" fmla="*/ 2875864 h 3727798"/>
              <a:gd name="connsiteX0" fmla="*/ 0 w 3079187"/>
              <a:gd name="connsiteY0" fmla="*/ 2875864 h 2940008"/>
              <a:gd name="connsiteX1" fmla="*/ 2888659 w 3079187"/>
              <a:gd name="connsiteY1" fmla="*/ 0 h 2940008"/>
              <a:gd name="connsiteX2" fmla="*/ 3079187 w 3079187"/>
              <a:gd name="connsiteY2" fmla="*/ 2940008 h 2940008"/>
              <a:gd name="connsiteX3" fmla="*/ 0 w 3079187"/>
              <a:gd name="connsiteY3" fmla="*/ 2875864 h 2940008"/>
              <a:gd name="connsiteX0" fmla="*/ 0 w 4927277"/>
              <a:gd name="connsiteY0" fmla="*/ 2875864 h 3534079"/>
              <a:gd name="connsiteX1" fmla="*/ 2888659 w 4927277"/>
              <a:gd name="connsiteY1" fmla="*/ 0 h 3534079"/>
              <a:gd name="connsiteX2" fmla="*/ 4927277 w 4927277"/>
              <a:gd name="connsiteY2" fmla="*/ 3534079 h 3534079"/>
              <a:gd name="connsiteX3" fmla="*/ 0 w 4927277"/>
              <a:gd name="connsiteY3" fmla="*/ 2875864 h 3534079"/>
              <a:gd name="connsiteX0" fmla="*/ 730517 w 2038618"/>
              <a:gd name="connsiteY0" fmla="*/ 3534508 h 3534508"/>
              <a:gd name="connsiteX1" fmla="*/ 0 w 2038618"/>
              <a:gd name="connsiteY1" fmla="*/ 0 h 3534508"/>
              <a:gd name="connsiteX2" fmla="*/ 2038618 w 2038618"/>
              <a:gd name="connsiteY2" fmla="*/ 3534079 h 3534508"/>
              <a:gd name="connsiteX3" fmla="*/ 730517 w 2038618"/>
              <a:gd name="connsiteY3" fmla="*/ 3534508 h 3534508"/>
              <a:gd name="connsiteX0" fmla="*/ 794687 w 2038618"/>
              <a:gd name="connsiteY0" fmla="*/ 3521593 h 3534079"/>
              <a:gd name="connsiteX1" fmla="*/ 0 w 2038618"/>
              <a:gd name="connsiteY1" fmla="*/ 0 h 3534079"/>
              <a:gd name="connsiteX2" fmla="*/ 2038618 w 2038618"/>
              <a:gd name="connsiteY2" fmla="*/ 3534079 h 3534079"/>
              <a:gd name="connsiteX3" fmla="*/ 794687 w 2038618"/>
              <a:gd name="connsiteY3" fmla="*/ 3521593 h 3534079"/>
              <a:gd name="connsiteX0" fmla="*/ 794687 w 2038618"/>
              <a:gd name="connsiteY0" fmla="*/ 3508679 h 3534079"/>
              <a:gd name="connsiteX1" fmla="*/ 0 w 2038618"/>
              <a:gd name="connsiteY1" fmla="*/ 0 h 3534079"/>
              <a:gd name="connsiteX2" fmla="*/ 2038618 w 2038618"/>
              <a:gd name="connsiteY2" fmla="*/ 3534079 h 3534079"/>
              <a:gd name="connsiteX3" fmla="*/ 794687 w 2038618"/>
              <a:gd name="connsiteY3" fmla="*/ 3508679 h 3534079"/>
              <a:gd name="connsiteX0" fmla="*/ 730517 w 1974448"/>
              <a:gd name="connsiteY0" fmla="*/ 3431191 h 3456591"/>
              <a:gd name="connsiteX1" fmla="*/ 0 w 1974448"/>
              <a:gd name="connsiteY1" fmla="*/ 0 h 3456591"/>
              <a:gd name="connsiteX2" fmla="*/ 1974448 w 1974448"/>
              <a:gd name="connsiteY2" fmla="*/ 3456591 h 3456591"/>
              <a:gd name="connsiteX3" fmla="*/ 730517 w 1974448"/>
              <a:gd name="connsiteY3" fmla="*/ 3431191 h 3456591"/>
              <a:gd name="connsiteX0" fmla="*/ 704849 w 1974448"/>
              <a:gd name="connsiteY0" fmla="*/ 3444106 h 3456591"/>
              <a:gd name="connsiteX1" fmla="*/ 0 w 1974448"/>
              <a:gd name="connsiteY1" fmla="*/ 0 h 3456591"/>
              <a:gd name="connsiteX2" fmla="*/ 1974448 w 1974448"/>
              <a:gd name="connsiteY2" fmla="*/ 3456591 h 3456591"/>
              <a:gd name="connsiteX3" fmla="*/ 704849 w 1974448"/>
              <a:gd name="connsiteY3" fmla="*/ 3444106 h 3456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4448" h="3456591">
                <a:moveTo>
                  <a:pt x="704849" y="3444106"/>
                </a:moveTo>
                <a:lnTo>
                  <a:pt x="0" y="0"/>
                </a:lnTo>
                <a:lnTo>
                  <a:pt x="1974448" y="3456591"/>
                </a:lnTo>
                <a:lnTo>
                  <a:pt x="704849" y="3444106"/>
                </a:lnTo>
                <a:close/>
              </a:path>
            </a:pathLst>
          </a:custGeom>
          <a:noFill/>
          <a:ln w="76200">
            <a:solidFill>
              <a:srgbClr val="00B0F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二等辺三角形 23"/>
          <p:cNvSpPr/>
          <p:nvPr/>
        </p:nvSpPr>
        <p:spPr>
          <a:xfrm>
            <a:off x="2974515" y="2771730"/>
            <a:ext cx="1033197" cy="1828825"/>
          </a:xfrm>
          <a:custGeom>
            <a:avLst/>
            <a:gdLst>
              <a:gd name="connsiteX0" fmla="*/ 0 w 2590368"/>
              <a:gd name="connsiteY0" fmla="*/ 2656020 h 2656020"/>
              <a:gd name="connsiteX1" fmla="*/ 1295184 w 2590368"/>
              <a:gd name="connsiteY1" fmla="*/ 0 h 2656020"/>
              <a:gd name="connsiteX2" fmla="*/ 2590368 w 2590368"/>
              <a:gd name="connsiteY2" fmla="*/ 2656020 h 2656020"/>
              <a:gd name="connsiteX3" fmla="*/ 0 w 2590368"/>
              <a:gd name="connsiteY3" fmla="*/ 2656020 h 2656020"/>
              <a:gd name="connsiteX0" fmla="*/ 0 w 2183968"/>
              <a:gd name="connsiteY0" fmla="*/ 903420 h 2656020"/>
              <a:gd name="connsiteX1" fmla="*/ 888784 w 2183968"/>
              <a:gd name="connsiteY1" fmla="*/ 0 h 2656020"/>
              <a:gd name="connsiteX2" fmla="*/ 2183968 w 2183968"/>
              <a:gd name="connsiteY2" fmla="*/ 2656020 h 2656020"/>
              <a:gd name="connsiteX3" fmla="*/ 0 w 2183968"/>
              <a:gd name="connsiteY3" fmla="*/ 903420 h 2656020"/>
              <a:gd name="connsiteX0" fmla="*/ 0 w 1015568"/>
              <a:gd name="connsiteY0" fmla="*/ 903420 h 2643320"/>
              <a:gd name="connsiteX1" fmla="*/ 888784 w 1015568"/>
              <a:gd name="connsiteY1" fmla="*/ 0 h 2643320"/>
              <a:gd name="connsiteX2" fmla="*/ 1015568 w 1015568"/>
              <a:gd name="connsiteY2" fmla="*/ 2643320 h 2643320"/>
              <a:gd name="connsiteX3" fmla="*/ 0 w 1015568"/>
              <a:gd name="connsiteY3" fmla="*/ 903420 h 2643320"/>
              <a:gd name="connsiteX0" fmla="*/ 0 w 1015568"/>
              <a:gd name="connsiteY0" fmla="*/ 801820 h 2541720"/>
              <a:gd name="connsiteX1" fmla="*/ 837984 w 1015568"/>
              <a:gd name="connsiteY1" fmla="*/ 0 h 2541720"/>
              <a:gd name="connsiteX2" fmla="*/ 1015568 w 1015568"/>
              <a:gd name="connsiteY2" fmla="*/ 2541720 h 2541720"/>
              <a:gd name="connsiteX3" fmla="*/ 0 w 1015568"/>
              <a:gd name="connsiteY3" fmla="*/ 801820 h 2541720"/>
              <a:gd name="connsiteX0" fmla="*/ 0 w 977468"/>
              <a:gd name="connsiteY0" fmla="*/ 801820 h 2541720"/>
              <a:gd name="connsiteX1" fmla="*/ 799884 w 977468"/>
              <a:gd name="connsiteY1" fmla="*/ 0 h 2541720"/>
              <a:gd name="connsiteX2" fmla="*/ 977468 w 977468"/>
              <a:gd name="connsiteY2" fmla="*/ 2541720 h 2541720"/>
              <a:gd name="connsiteX3" fmla="*/ 0 w 977468"/>
              <a:gd name="connsiteY3" fmla="*/ 801820 h 2541720"/>
              <a:gd name="connsiteX0" fmla="*/ 0 w 1998061"/>
              <a:gd name="connsiteY0" fmla="*/ 801820 h 2073140"/>
              <a:gd name="connsiteX1" fmla="*/ 799884 w 1998061"/>
              <a:gd name="connsiteY1" fmla="*/ 0 h 2073140"/>
              <a:gd name="connsiteX2" fmla="*/ 1998061 w 1998061"/>
              <a:gd name="connsiteY2" fmla="*/ 2073140 h 2073140"/>
              <a:gd name="connsiteX3" fmla="*/ 0 w 1998061"/>
              <a:gd name="connsiteY3" fmla="*/ 801820 h 2073140"/>
              <a:gd name="connsiteX0" fmla="*/ 421953 w 1198177"/>
              <a:gd name="connsiteY0" fmla="*/ 2037167 h 2073140"/>
              <a:gd name="connsiteX1" fmla="*/ 0 w 1198177"/>
              <a:gd name="connsiteY1" fmla="*/ 0 h 2073140"/>
              <a:gd name="connsiteX2" fmla="*/ 1198177 w 1198177"/>
              <a:gd name="connsiteY2" fmla="*/ 2073140 h 2073140"/>
              <a:gd name="connsiteX3" fmla="*/ 421953 w 1198177"/>
              <a:gd name="connsiteY3" fmla="*/ 2037167 h 2073140"/>
              <a:gd name="connsiteX0" fmla="*/ 421953 w 1169428"/>
              <a:gd name="connsiteY0" fmla="*/ 2037167 h 2044741"/>
              <a:gd name="connsiteX1" fmla="*/ 0 w 1169428"/>
              <a:gd name="connsiteY1" fmla="*/ 0 h 2044741"/>
              <a:gd name="connsiteX2" fmla="*/ 1169428 w 1169428"/>
              <a:gd name="connsiteY2" fmla="*/ 2044741 h 2044741"/>
              <a:gd name="connsiteX3" fmla="*/ 421953 w 1169428"/>
              <a:gd name="connsiteY3" fmla="*/ 2037167 h 2044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9428" h="2044741">
                <a:moveTo>
                  <a:pt x="421953" y="2037167"/>
                </a:moveTo>
                <a:lnTo>
                  <a:pt x="0" y="0"/>
                </a:lnTo>
                <a:lnTo>
                  <a:pt x="1169428" y="2044741"/>
                </a:lnTo>
                <a:lnTo>
                  <a:pt x="421953" y="2037167"/>
                </a:lnTo>
                <a:close/>
              </a:path>
            </a:pathLst>
          </a:custGeom>
          <a:noFill/>
          <a:ln w="76200">
            <a:solidFill>
              <a:srgbClr val="FF99FF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二等辺三角形 24"/>
          <p:cNvSpPr/>
          <p:nvPr/>
        </p:nvSpPr>
        <p:spPr>
          <a:xfrm>
            <a:off x="1470628" y="2777849"/>
            <a:ext cx="1065481" cy="1803400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2953365"/>
              <a:gd name="connsiteY0" fmla="*/ 3665538 h 3665538"/>
              <a:gd name="connsiteX1" fmla="*/ 2020742 w 2953365"/>
              <a:gd name="connsiteY1" fmla="*/ 0 h 3665538"/>
              <a:gd name="connsiteX2" fmla="*/ 2953365 w 2953365"/>
              <a:gd name="connsiteY2" fmla="*/ 1708650 h 3665538"/>
              <a:gd name="connsiteX3" fmla="*/ 0 w 2953365"/>
              <a:gd name="connsiteY3" fmla="*/ 3665538 h 3665538"/>
              <a:gd name="connsiteX0" fmla="*/ 453699 w 932623"/>
              <a:gd name="connsiteY0" fmla="*/ 2199323 h 2199323"/>
              <a:gd name="connsiteX1" fmla="*/ 0 w 932623"/>
              <a:gd name="connsiteY1" fmla="*/ 0 h 2199323"/>
              <a:gd name="connsiteX2" fmla="*/ 932623 w 932623"/>
              <a:gd name="connsiteY2" fmla="*/ 1708650 h 2199323"/>
              <a:gd name="connsiteX3" fmla="*/ 453699 w 932623"/>
              <a:gd name="connsiteY3" fmla="*/ 2199323 h 2199323"/>
              <a:gd name="connsiteX0" fmla="*/ 480306 w 932623"/>
              <a:gd name="connsiteY0" fmla="*/ 2143994 h 2143994"/>
              <a:gd name="connsiteX1" fmla="*/ 0 w 932623"/>
              <a:gd name="connsiteY1" fmla="*/ 0 h 2143994"/>
              <a:gd name="connsiteX2" fmla="*/ 932623 w 932623"/>
              <a:gd name="connsiteY2" fmla="*/ 1708650 h 2143994"/>
              <a:gd name="connsiteX3" fmla="*/ 480306 w 932623"/>
              <a:gd name="connsiteY3" fmla="*/ 2143994 h 2143994"/>
              <a:gd name="connsiteX0" fmla="*/ 427092 w 879409"/>
              <a:gd name="connsiteY0" fmla="*/ 2143994 h 2143994"/>
              <a:gd name="connsiteX1" fmla="*/ 0 w 879409"/>
              <a:gd name="connsiteY1" fmla="*/ 0 h 2143994"/>
              <a:gd name="connsiteX2" fmla="*/ 879409 w 879409"/>
              <a:gd name="connsiteY2" fmla="*/ 1708650 h 2143994"/>
              <a:gd name="connsiteX3" fmla="*/ 427092 w 879409"/>
              <a:gd name="connsiteY3" fmla="*/ 2143994 h 2143994"/>
              <a:gd name="connsiteX0" fmla="*/ 0 w 2101944"/>
              <a:gd name="connsiteY0" fmla="*/ 1812021 h 1812021"/>
              <a:gd name="connsiteX1" fmla="*/ 1222535 w 2101944"/>
              <a:gd name="connsiteY1" fmla="*/ 0 h 1812021"/>
              <a:gd name="connsiteX2" fmla="*/ 2101944 w 2101944"/>
              <a:gd name="connsiteY2" fmla="*/ 1708650 h 1812021"/>
              <a:gd name="connsiteX3" fmla="*/ 0 w 2101944"/>
              <a:gd name="connsiteY3" fmla="*/ 1812021 h 1812021"/>
              <a:gd name="connsiteX0" fmla="*/ 0 w 2101944"/>
              <a:gd name="connsiteY0" fmla="*/ 1964175 h 1964175"/>
              <a:gd name="connsiteX1" fmla="*/ 1116108 w 2101944"/>
              <a:gd name="connsiteY1" fmla="*/ 0 h 1964175"/>
              <a:gd name="connsiteX2" fmla="*/ 2101944 w 2101944"/>
              <a:gd name="connsiteY2" fmla="*/ 1860804 h 1964175"/>
              <a:gd name="connsiteX3" fmla="*/ 0 w 2101944"/>
              <a:gd name="connsiteY3" fmla="*/ 1964175 h 1964175"/>
              <a:gd name="connsiteX0" fmla="*/ 0 w 1116108"/>
              <a:gd name="connsiteY0" fmla="*/ 1964175 h 1964175"/>
              <a:gd name="connsiteX1" fmla="*/ 1116108 w 1116108"/>
              <a:gd name="connsiteY1" fmla="*/ 0 h 1964175"/>
              <a:gd name="connsiteX2" fmla="*/ 665172 w 1116108"/>
              <a:gd name="connsiteY2" fmla="*/ 1957629 h 1964175"/>
              <a:gd name="connsiteX3" fmla="*/ 0 w 1116108"/>
              <a:gd name="connsiteY3" fmla="*/ 1964175 h 196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108" h="1964175">
                <a:moveTo>
                  <a:pt x="0" y="1964175"/>
                </a:moveTo>
                <a:lnTo>
                  <a:pt x="1116108" y="0"/>
                </a:lnTo>
                <a:lnTo>
                  <a:pt x="665172" y="1957629"/>
                </a:lnTo>
                <a:lnTo>
                  <a:pt x="0" y="1964175"/>
                </a:lnTo>
                <a:close/>
              </a:path>
            </a:pathLst>
          </a:custGeom>
          <a:noFill/>
          <a:ln w="76200">
            <a:solidFill>
              <a:srgbClr val="00B05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645606" y="2203263"/>
            <a:ext cx="4216533" cy="3631511"/>
            <a:chOff x="1701800" y="2101745"/>
            <a:chExt cx="3126293" cy="2290665"/>
          </a:xfrm>
        </p:grpSpPr>
        <p:sp>
          <p:nvSpPr>
            <p:cNvPr id="21" name="二等辺三角形 20"/>
            <p:cNvSpPr/>
            <p:nvPr/>
          </p:nvSpPr>
          <p:spPr>
            <a:xfrm>
              <a:off x="1701800" y="2101745"/>
              <a:ext cx="3126293" cy="2290665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>
              <a:stCxn id="21" idx="0"/>
            </p:cNvCxnSpPr>
            <p:nvPr/>
          </p:nvCxnSpPr>
          <p:spPr>
            <a:xfrm>
              <a:off x="3264947" y="2101745"/>
              <a:ext cx="541537" cy="22906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/>
          <p:cNvSpPr/>
          <p:nvPr/>
        </p:nvSpPr>
        <p:spPr>
          <a:xfrm>
            <a:off x="7106962" y="5373215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４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106962" y="537321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５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4" name="二等辺三角形 24"/>
          <p:cNvSpPr/>
          <p:nvPr/>
        </p:nvSpPr>
        <p:spPr>
          <a:xfrm>
            <a:off x="2324100" y="2680162"/>
            <a:ext cx="825500" cy="1917238"/>
          </a:xfrm>
          <a:custGeom>
            <a:avLst/>
            <a:gdLst>
              <a:gd name="connsiteX0" fmla="*/ 0 w 1460501"/>
              <a:gd name="connsiteY0" fmla="*/ 1109023 h 1109023"/>
              <a:gd name="connsiteX1" fmla="*/ 730251 w 1460501"/>
              <a:gd name="connsiteY1" fmla="*/ 0 h 1109023"/>
              <a:gd name="connsiteX2" fmla="*/ 1460501 w 1460501"/>
              <a:gd name="connsiteY2" fmla="*/ 1109023 h 1109023"/>
              <a:gd name="connsiteX3" fmla="*/ 0 w 1460501"/>
              <a:gd name="connsiteY3" fmla="*/ 1109023 h 1109023"/>
              <a:gd name="connsiteX0" fmla="*/ 0 w 1384301"/>
              <a:gd name="connsiteY0" fmla="*/ 2467923 h 2467923"/>
              <a:gd name="connsiteX1" fmla="*/ 654051 w 1384301"/>
              <a:gd name="connsiteY1" fmla="*/ 0 h 2467923"/>
              <a:gd name="connsiteX2" fmla="*/ 1384301 w 1384301"/>
              <a:gd name="connsiteY2" fmla="*/ 1109023 h 2467923"/>
              <a:gd name="connsiteX3" fmla="*/ 0 w 1384301"/>
              <a:gd name="connsiteY3" fmla="*/ 2467923 h 2467923"/>
              <a:gd name="connsiteX0" fmla="*/ 0 w 2032001"/>
              <a:gd name="connsiteY0" fmla="*/ 2467923 h 2467923"/>
              <a:gd name="connsiteX1" fmla="*/ 654051 w 2032001"/>
              <a:gd name="connsiteY1" fmla="*/ 0 h 2467923"/>
              <a:gd name="connsiteX2" fmla="*/ 2032001 w 2032001"/>
              <a:gd name="connsiteY2" fmla="*/ 2442523 h 2467923"/>
              <a:gd name="connsiteX3" fmla="*/ 0 w 2032001"/>
              <a:gd name="connsiteY3" fmla="*/ 2467923 h 2467923"/>
              <a:gd name="connsiteX0" fmla="*/ 0 w 2019301"/>
              <a:gd name="connsiteY0" fmla="*/ 2467923 h 2467923"/>
              <a:gd name="connsiteX1" fmla="*/ 654051 w 2019301"/>
              <a:gd name="connsiteY1" fmla="*/ 0 h 2467923"/>
              <a:gd name="connsiteX2" fmla="*/ 2019301 w 2019301"/>
              <a:gd name="connsiteY2" fmla="*/ 2429823 h 2467923"/>
              <a:gd name="connsiteX3" fmla="*/ 0 w 2019301"/>
              <a:gd name="connsiteY3" fmla="*/ 2467923 h 2467923"/>
              <a:gd name="connsiteX0" fmla="*/ 0 w 1981201"/>
              <a:gd name="connsiteY0" fmla="*/ 2442523 h 2442523"/>
              <a:gd name="connsiteX1" fmla="*/ 615951 w 1981201"/>
              <a:gd name="connsiteY1" fmla="*/ 0 h 2442523"/>
              <a:gd name="connsiteX2" fmla="*/ 1981201 w 1981201"/>
              <a:gd name="connsiteY2" fmla="*/ 2429823 h 2442523"/>
              <a:gd name="connsiteX3" fmla="*/ 0 w 1981201"/>
              <a:gd name="connsiteY3" fmla="*/ 2442523 h 2442523"/>
              <a:gd name="connsiteX0" fmla="*/ 0 w 3035301"/>
              <a:gd name="connsiteY0" fmla="*/ 677223 h 2429823"/>
              <a:gd name="connsiteX1" fmla="*/ 1670051 w 3035301"/>
              <a:gd name="connsiteY1" fmla="*/ 0 h 2429823"/>
              <a:gd name="connsiteX2" fmla="*/ 3035301 w 3035301"/>
              <a:gd name="connsiteY2" fmla="*/ 2429823 h 2429823"/>
              <a:gd name="connsiteX3" fmla="*/ 0 w 3035301"/>
              <a:gd name="connsiteY3" fmla="*/ 677223 h 2429823"/>
              <a:gd name="connsiteX0" fmla="*/ 0 w 1670051"/>
              <a:gd name="connsiteY0" fmla="*/ 677223 h 2467923"/>
              <a:gd name="connsiteX1" fmla="*/ 1670051 w 1670051"/>
              <a:gd name="connsiteY1" fmla="*/ 0 h 2467923"/>
              <a:gd name="connsiteX2" fmla="*/ 1054101 w 1670051"/>
              <a:gd name="connsiteY2" fmla="*/ 2467923 h 2467923"/>
              <a:gd name="connsiteX3" fmla="*/ 0 w 1670051"/>
              <a:gd name="connsiteY3" fmla="*/ 677223 h 2467923"/>
              <a:gd name="connsiteX0" fmla="*/ 0 w 1606551"/>
              <a:gd name="connsiteY0" fmla="*/ 702623 h 2467923"/>
              <a:gd name="connsiteX1" fmla="*/ 1606551 w 1606551"/>
              <a:gd name="connsiteY1" fmla="*/ 0 h 2467923"/>
              <a:gd name="connsiteX2" fmla="*/ 990601 w 1606551"/>
              <a:gd name="connsiteY2" fmla="*/ 2467923 h 2467923"/>
              <a:gd name="connsiteX3" fmla="*/ 0 w 1606551"/>
              <a:gd name="connsiteY3" fmla="*/ 702623 h 2467923"/>
              <a:gd name="connsiteX0" fmla="*/ 0 w 1606551"/>
              <a:gd name="connsiteY0" fmla="*/ 702623 h 2379023"/>
              <a:gd name="connsiteX1" fmla="*/ 1606551 w 1606551"/>
              <a:gd name="connsiteY1" fmla="*/ 0 h 2379023"/>
              <a:gd name="connsiteX2" fmla="*/ 977901 w 1606551"/>
              <a:gd name="connsiteY2" fmla="*/ 2379023 h 2379023"/>
              <a:gd name="connsiteX3" fmla="*/ 0 w 1606551"/>
              <a:gd name="connsiteY3" fmla="*/ 702623 h 2379023"/>
              <a:gd name="connsiteX0" fmla="*/ 0 w 1568451"/>
              <a:gd name="connsiteY0" fmla="*/ 664523 h 2340923"/>
              <a:gd name="connsiteX1" fmla="*/ 1568451 w 1568451"/>
              <a:gd name="connsiteY1" fmla="*/ 0 h 2340923"/>
              <a:gd name="connsiteX2" fmla="*/ 977901 w 1568451"/>
              <a:gd name="connsiteY2" fmla="*/ 2340923 h 2340923"/>
              <a:gd name="connsiteX3" fmla="*/ 0 w 1568451"/>
              <a:gd name="connsiteY3" fmla="*/ 664523 h 2340923"/>
              <a:gd name="connsiteX0" fmla="*/ 0 w 2020742"/>
              <a:gd name="connsiteY0" fmla="*/ 3665538 h 3665538"/>
              <a:gd name="connsiteX1" fmla="*/ 2020742 w 2020742"/>
              <a:gd name="connsiteY1" fmla="*/ 0 h 3665538"/>
              <a:gd name="connsiteX2" fmla="*/ 1430192 w 2020742"/>
              <a:gd name="connsiteY2" fmla="*/ 2340923 h 3665538"/>
              <a:gd name="connsiteX3" fmla="*/ 0 w 2020742"/>
              <a:gd name="connsiteY3" fmla="*/ 3665538 h 3665538"/>
              <a:gd name="connsiteX0" fmla="*/ 0 w 2673993"/>
              <a:gd name="connsiteY0" fmla="*/ 3665538 h 3665538"/>
              <a:gd name="connsiteX1" fmla="*/ 2020742 w 2673993"/>
              <a:gd name="connsiteY1" fmla="*/ 0 h 3665538"/>
              <a:gd name="connsiteX2" fmla="*/ 2673993 w 2673993"/>
              <a:gd name="connsiteY2" fmla="*/ 3645161 h 3665538"/>
              <a:gd name="connsiteX3" fmla="*/ 0 w 2673993"/>
              <a:gd name="connsiteY3" fmla="*/ 3665538 h 3665538"/>
              <a:gd name="connsiteX0" fmla="*/ 0 w 4044248"/>
              <a:gd name="connsiteY0" fmla="*/ 3665538 h 3841030"/>
              <a:gd name="connsiteX1" fmla="*/ 2020742 w 4044248"/>
              <a:gd name="connsiteY1" fmla="*/ 0 h 3841030"/>
              <a:gd name="connsiteX2" fmla="*/ 4044248 w 4044248"/>
              <a:gd name="connsiteY2" fmla="*/ 3841030 h 3841030"/>
              <a:gd name="connsiteX3" fmla="*/ 0 w 4044248"/>
              <a:gd name="connsiteY3" fmla="*/ 3665538 h 3841030"/>
              <a:gd name="connsiteX0" fmla="*/ 0 w 2886848"/>
              <a:gd name="connsiteY0" fmla="*/ 3819435 h 3841030"/>
              <a:gd name="connsiteX1" fmla="*/ 863342 w 2886848"/>
              <a:gd name="connsiteY1" fmla="*/ 0 h 3841030"/>
              <a:gd name="connsiteX2" fmla="*/ 2886848 w 2886848"/>
              <a:gd name="connsiteY2" fmla="*/ 3841030 h 3841030"/>
              <a:gd name="connsiteX3" fmla="*/ 0 w 2886848"/>
              <a:gd name="connsiteY3" fmla="*/ 3819435 h 3841030"/>
              <a:gd name="connsiteX0" fmla="*/ 0 w 2833634"/>
              <a:gd name="connsiteY0" fmla="*/ 3819435 h 3819435"/>
              <a:gd name="connsiteX1" fmla="*/ 863342 w 2833634"/>
              <a:gd name="connsiteY1" fmla="*/ 0 h 3819435"/>
              <a:gd name="connsiteX2" fmla="*/ 2833634 w 2833634"/>
              <a:gd name="connsiteY2" fmla="*/ 3813049 h 3819435"/>
              <a:gd name="connsiteX3" fmla="*/ 0 w 2833634"/>
              <a:gd name="connsiteY3" fmla="*/ 3819435 h 3819435"/>
              <a:gd name="connsiteX0" fmla="*/ 0 w 3236582"/>
              <a:gd name="connsiteY0" fmla="*/ 1405666 h 3813049"/>
              <a:gd name="connsiteX1" fmla="*/ 1266290 w 3236582"/>
              <a:gd name="connsiteY1" fmla="*/ 0 h 3813049"/>
              <a:gd name="connsiteX2" fmla="*/ 3236582 w 3236582"/>
              <a:gd name="connsiteY2" fmla="*/ 3813049 h 3813049"/>
              <a:gd name="connsiteX3" fmla="*/ 0 w 3236582"/>
              <a:gd name="connsiteY3" fmla="*/ 1405666 h 3813049"/>
              <a:gd name="connsiteX0" fmla="*/ 0 w 1468811"/>
              <a:gd name="connsiteY0" fmla="*/ 1405666 h 1413478"/>
              <a:gd name="connsiteX1" fmla="*/ 1266290 w 1468811"/>
              <a:gd name="connsiteY1" fmla="*/ 0 h 1413478"/>
              <a:gd name="connsiteX2" fmla="*/ 1468811 w 1468811"/>
              <a:gd name="connsiteY2" fmla="*/ 1413478 h 1413478"/>
              <a:gd name="connsiteX3" fmla="*/ 0 w 1468811"/>
              <a:gd name="connsiteY3" fmla="*/ 1405666 h 1413478"/>
              <a:gd name="connsiteX0" fmla="*/ 0 w 1468811"/>
              <a:gd name="connsiteY0" fmla="*/ 1334673 h 1342485"/>
              <a:gd name="connsiteX1" fmla="*/ 1240293 w 1468811"/>
              <a:gd name="connsiteY1" fmla="*/ 0 h 1342485"/>
              <a:gd name="connsiteX2" fmla="*/ 1468811 w 1468811"/>
              <a:gd name="connsiteY2" fmla="*/ 1342485 h 1342485"/>
              <a:gd name="connsiteX3" fmla="*/ 0 w 1468811"/>
              <a:gd name="connsiteY3" fmla="*/ 1334673 h 1342485"/>
              <a:gd name="connsiteX0" fmla="*/ 0 w 1624791"/>
              <a:gd name="connsiteY0" fmla="*/ 1334673 h 2109212"/>
              <a:gd name="connsiteX1" fmla="*/ 1240293 w 1624791"/>
              <a:gd name="connsiteY1" fmla="*/ 0 h 2109212"/>
              <a:gd name="connsiteX2" fmla="*/ 1624791 w 1624791"/>
              <a:gd name="connsiteY2" fmla="*/ 2109212 h 2109212"/>
              <a:gd name="connsiteX3" fmla="*/ 0 w 1624791"/>
              <a:gd name="connsiteY3" fmla="*/ 1334673 h 2109212"/>
              <a:gd name="connsiteX0" fmla="*/ 0 w 766902"/>
              <a:gd name="connsiteY0" fmla="*/ 2087201 h 2109212"/>
              <a:gd name="connsiteX1" fmla="*/ 382404 w 766902"/>
              <a:gd name="connsiteY1" fmla="*/ 0 h 2109212"/>
              <a:gd name="connsiteX2" fmla="*/ 766902 w 766902"/>
              <a:gd name="connsiteY2" fmla="*/ 2109212 h 2109212"/>
              <a:gd name="connsiteX3" fmla="*/ 0 w 766902"/>
              <a:gd name="connsiteY3" fmla="*/ 2087201 h 210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6902" h="2109212">
                <a:moveTo>
                  <a:pt x="0" y="2087201"/>
                </a:moveTo>
                <a:lnTo>
                  <a:pt x="382404" y="0"/>
                </a:lnTo>
                <a:lnTo>
                  <a:pt x="766902" y="2109212"/>
                </a:lnTo>
                <a:lnTo>
                  <a:pt x="0" y="2087201"/>
                </a:lnTo>
                <a:close/>
              </a:path>
            </a:pathLst>
          </a:custGeom>
          <a:noFill/>
          <a:ln w="76200">
            <a:solidFill>
              <a:srgbClr val="7030A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６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6" name="二等辺三角形 35"/>
          <p:cNvSpPr/>
          <p:nvPr/>
        </p:nvSpPr>
        <p:spPr>
          <a:xfrm>
            <a:off x="814341" y="2675009"/>
            <a:ext cx="2540000" cy="3043618"/>
          </a:xfrm>
          <a:custGeom>
            <a:avLst/>
            <a:gdLst>
              <a:gd name="connsiteX0" fmla="*/ 0 w 4356100"/>
              <a:gd name="connsiteY0" fmla="*/ 3805618 h 3805618"/>
              <a:gd name="connsiteX1" fmla="*/ 2178050 w 4356100"/>
              <a:gd name="connsiteY1" fmla="*/ 0 h 3805618"/>
              <a:gd name="connsiteX2" fmla="*/ 4356100 w 4356100"/>
              <a:gd name="connsiteY2" fmla="*/ 3805618 h 3805618"/>
              <a:gd name="connsiteX3" fmla="*/ 0 w 4356100"/>
              <a:gd name="connsiteY3" fmla="*/ 3805618 h 3805618"/>
              <a:gd name="connsiteX0" fmla="*/ 0 w 2794000"/>
              <a:gd name="connsiteY0" fmla="*/ 3805618 h 3805618"/>
              <a:gd name="connsiteX1" fmla="*/ 2178050 w 2794000"/>
              <a:gd name="connsiteY1" fmla="*/ 0 h 3805618"/>
              <a:gd name="connsiteX2" fmla="*/ 2794000 w 2794000"/>
              <a:gd name="connsiteY2" fmla="*/ 3589718 h 3805618"/>
              <a:gd name="connsiteX3" fmla="*/ 0 w 2794000"/>
              <a:gd name="connsiteY3" fmla="*/ 3805618 h 3805618"/>
              <a:gd name="connsiteX0" fmla="*/ 0 w 2540000"/>
              <a:gd name="connsiteY0" fmla="*/ 3602418 h 3602418"/>
              <a:gd name="connsiteX1" fmla="*/ 1924050 w 2540000"/>
              <a:gd name="connsiteY1" fmla="*/ 0 h 3602418"/>
              <a:gd name="connsiteX2" fmla="*/ 2540000 w 2540000"/>
              <a:gd name="connsiteY2" fmla="*/ 3589718 h 3602418"/>
              <a:gd name="connsiteX3" fmla="*/ 0 w 2540000"/>
              <a:gd name="connsiteY3" fmla="*/ 3602418 h 3602418"/>
              <a:gd name="connsiteX0" fmla="*/ 0 w 2540000"/>
              <a:gd name="connsiteY0" fmla="*/ 3043618 h 3043618"/>
              <a:gd name="connsiteX1" fmla="*/ 1885950 w 2540000"/>
              <a:gd name="connsiteY1" fmla="*/ 0 h 3043618"/>
              <a:gd name="connsiteX2" fmla="*/ 2540000 w 2540000"/>
              <a:gd name="connsiteY2" fmla="*/ 3030918 h 3043618"/>
              <a:gd name="connsiteX3" fmla="*/ 0 w 2540000"/>
              <a:gd name="connsiteY3" fmla="*/ 3043618 h 3043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0" h="3043618">
                <a:moveTo>
                  <a:pt x="0" y="3043618"/>
                </a:moveTo>
                <a:lnTo>
                  <a:pt x="1885950" y="0"/>
                </a:lnTo>
                <a:lnTo>
                  <a:pt x="2540000" y="3030918"/>
                </a:lnTo>
                <a:lnTo>
                  <a:pt x="0" y="3043618"/>
                </a:lnTo>
                <a:close/>
              </a:path>
            </a:pathLst>
          </a:custGeom>
          <a:noFill/>
          <a:ln w="76200">
            <a:solidFill>
              <a:srgbClr val="00206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7125716" y="5373213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７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82019" y="5373210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８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cxnSp>
        <p:nvCxnSpPr>
          <p:cNvPr id="40" name="直線コネクタ 39"/>
          <p:cNvCxnSpPr>
            <a:stCxn id="21" idx="0"/>
          </p:cNvCxnSpPr>
          <p:nvPr/>
        </p:nvCxnSpPr>
        <p:spPr>
          <a:xfrm flipH="1">
            <a:off x="1920465" y="2203263"/>
            <a:ext cx="833408" cy="36315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flipV="1">
            <a:off x="1361929" y="4629788"/>
            <a:ext cx="277936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二等辺三角形 35"/>
          <p:cNvSpPr/>
          <p:nvPr/>
        </p:nvSpPr>
        <p:spPr>
          <a:xfrm>
            <a:off x="2087262" y="2487948"/>
            <a:ext cx="2552700" cy="3246818"/>
          </a:xfrm>
          <a:custGeom>
            <a:avLst/>
            <a:gdLst>
              <a:gd name="connsiteX0" fmla="*/ 0 w 4356100"/>
              <a:gd name="connsiteY0" fmla="*/ 3805618 h 3805618"/>
              <a:gd name="connsiteX1" fmla="*/ 2178050 w 4356100"/>
              <a:gd name="connsiteY1" fmla="*/ 0 h 3805618"/>
              <a:gd name="connsiteX2" fmla="*/ 4356100 w 4356100"/>
              <a:gd name="connsiteY2" fmla="*/ 3805618 h 3805618"/>
              <a:gd name="connsiteX3" fmla="*/ 0 w 4356100"/>
              <a:gd name="connsiteY3" fmla="*/ 3805618 h 3805618"/>
              <a:gd name="connsiteX0" fmla="*/ 0 w 2794000"/>
              <a:gd name="connsiteY0" fmla="*/ 3805618 h 3805618"/>
              <a:gd name="connsiteX1" fmla="*/ 2178050 w 2794000"/>
              <a:gd name="connsiteY1" fmla="*/ 0 h 3805618"/>
              <a:gd name="connsiteX2" fmla="*/ 2794000 w 2794000"/>
              <a:gd name="connsiteY2" fmla="*/ 3589718 h 3805618"/>
              <a:gd name="connsiteX3" fmla="*/ 0 w 2794000"/>
              <a:gd name="connsiteY3" fmla="*/ 3805618 h 3805618"/>
              <a:gd name="connsiteX0" fmla="*/ 0 w 2540000"/>
              <a:gd name="connsiteY0" fmla="*/ 3602418 h 3602418"/>
              <a:gd name="connsiteX1" fmla="*/ 1924050 w 2540000"/>
              <a:gd name="connsiteY1" fmla="*/ 0 h 3602418"/>
              <a:gd name="connsiteX2" fmla="*/ 2540000 w 2540000"/>
              <a:gd name="connsiteY2" fmla="*/ 3589718 h 3602418"/>
              <a:gd name="connsiteX3" fmla="*/ 0 w 2540000"/>
              <a:gd name="connsiteY3" fmla="*/ 3602418 h 3602418"/>
              <a:gd name="connsiteX0" fmla="*/ 0 w 2540000"/>
              <a:gd name="connsiteY0" fmla="*/ 3043618 h 3043618"/>
              <a:gd name="connsiteX1" fmla="*/ 1885950 w 2540000"/>
              <a:gd name="connsiteY1" fmla="*/ 0 h 3043618"/>
              <a:gd name="connsiteX2" fmla="*/ 2540000 w 2540000"/>
              <a:gd name="connsiteY2" fmla="*/ 3030918 h 3043618"/>
              <a:gd name="connsiteX3" fmla="*/ 0 w 2540000"/>
              <a:gd name="connsiteY3" fmla="*/ 3043618 h 3043618"/>
              <a:gd name="connsiteX0" fmla="*/ 0 w 3721100"/>
              <a:gd name="connsiteY0" fmla="*/ 3043618 h 3145218"/>
              <a:gd name="connsiteX1" fmla="*/ 1885950 w 3721100"/>
              <a:gd name="connsiteY1" fmla="*/ 0 h 3145218"/>
              <a:gd name="connsiteX2" fmla="*/ 3721100 w 3721100"/>
              <a:gd name="connsiteY2" fmla="*/ 3145218 h 3145218"/>
              <a:gd name="connsiteX3" fmla="*/ 0 w 3721100"/>
              <a:gd name="connsiteY3" fmla="*/ 3043618 h 3145218"/>
              <a:gd name="connsiteX0" fmla="*/ 0 w 2578100"/>
              <a:gd name="connsiteY0" fmla="*/ 3081718 h 3145218"/>
              <a:gd name="connsiteX1" fmla="*/ 742950 w 2578100"/>
              <a:gd name="connsiteY1" fmla="*/ 0 h 3145218"/>
              <a:gd name="connsiteX2" fmla="*/ 2578100 w 2578100"/>
              <a:gd name="connsiteY2" fmla="*/ 3145218 h 3145218"/>
              <a:gd name="connsiteX3" fmla="*/ 0 w 2578100"/>
              <a:gd name="connsiteY3" fmla="*/ 3081718 h 3145218"/>
              <a:gd name="connsiteX0" fmla="*/ 0 w 2578100"/>
              <a:gd name="connsiteY0" fmla="*/ 3196018 h 3259518"/>
              <a:gd name="connsiteX1" fmla="*/ 730250 w 2578100"/>
              <a:gd name="connsiteY1" fmla="*/ 0 h 3259518"/>
              <a:gd name="connsiteX2" fmla="*/ 2578100 w 2578100"/>
              <a:gd name="connsiteY2" fmla="*/ 3259518 h 3259518"/>
              <a:gd name="connsiteX3" fmla="*/ 0 w 2578100"/>
              <a:gd name="connsiteY3" fmla="*/ 3196018 h 3259518"/>
              <a:gd name="connsiteX0" fmla="*/ 0 w 2463800"/>
              <a:gd name="connsiteY0" fmla="*/ 3196018 h 3208718"/>
              <a:gd name="connsiteX1" fmla="*/ 730250 w 2463800"/>
              <a:gd name="connsiteY1" fmla="*/ 0 h 3208718"/>
              <a:gd name="connsiteX2" fmla="*/ 2463800 w 2463800"/>
              <a:gd name="connsiteY2" fmla="*/ 3208718 h 3208718"/>
              <a:gd name="connsiteX3" fmla="*/ 0 w 2463800"/>
              <a:gd name="connsiteY3" fmla="*/ 3196018 h 3208718"/>
              <a:gd name="connsiteX0" fmla="*/ 0 w 2552700"/>
              <a:gd name="connsiteY0" fmla="*/ 3196018 h 3246818"/>
              <a:gd name="connsiteX1" fmla="*/ 730250 w 2552700"/>
              <a:gd name="connsiteY1" fmla="*/ 0 h 3246818"/>
              <a:gd name="connsiteX2" fmla="*/ 2552700 w 2552700"/>
              <a:gd name="connsiteY2" fmla="*/ 3246818 h 3246818"/>
              <a:gd name="connsiteX3" fmla="*/ 0 w 2552700"/>
              <a:gd name="connsiteY3" fmla="*/ 3196018 h 3246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2700" h="3246818">
                <a:moveTo>
                  <a:pt x="0" y="3196018"/>
                </a:moveTo>
                <a:lnTo>
                  <a:pt x="730250" y="0"/>
                </a:lnTo>
                <a:lnTo>
                  <a:pt x="2552700" y="3246818"/>
                </a:lnTo>
                <a:lnTo>
                  <a:pt x="0" y="3196018"/>
                </a:lnTo>
                <a:close/>
              </a:path>
            </a:pathLst>
          </a:custGeom>
          <a:noFill/>
          <a:ln w="76200">
            <a:solidFill>
              <a:srgbClr val="00206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8" name="二等辺三角形 37"/>
          <p:cNvSpPr/>
          <p:nvPr/>
        </p:nvSpPr>
        <p:spPr>
          <a:xfrm>
            <a:off x="1571773" y="2311506"/>
            <a:ext cx="1676400" cy="2286000"/>
          </a:xfrm>
          <a:custGeom>
            <a:avLst/>
            <a:gdLst>
              <a:gd name="connsiteX0" fmla="*/ 0 w 4356100"/>
              <a:gd name="connsiteY0" fmla="*/ 1875213 h 1875213"/>
              <a:gd name="connsiteX1" fmla="*/ 2178050 w 4356100"/>
              <a:gd name="connsiteY1" fmla="*/ 0 h 1875213"/>
              <a:gd name="connsiteX2" fmla="*/ 4356100 w 4356100"/>
              <a:gd name="connsiteY2" fmla="*/ 1875213 h 1875213"/>
              <a:gd name="connsiteX3" fmla="*/ 0 w 4356100"/>
              <a:gd name="connsiteY3" fmla="*/ 1875213 h 1875213"/>
              <a:gd name="connsiteX0" fmla="*/ 0 w 3162300"/>
              <a:gd name="connsiteY0" fmla="*/ 1875213 h 1875213"/>
              <a:gd name="connsiteX1" fmla="*/ 2178050 w 3162300"/>
              <a:gd name="connsiteY1" fmla="*/ 0 h 1875213"/>
              <a:gd name="connsiteX2" fmla="*/ 3162300 w 3162300"/>
              <a:gd name="connsiteY2" fmla="*/ 1799013 h 1875213"/>
              <a:gd name="connsiteX3" fmla="*/ 0 w 3162300"/>
              <a:gd name="connsiteY3" fmla="*/ 1875213 h 1875213"/>
              <a:gd name="connsiteX0" fmla="*/ 0 w 2654300"/>
              <a:gd name="connsiteY0" fmla="*/ 1773613 h 1799013"/>
              <a:gd name="connsiteX1" fmla="*/ 1670050 w 2654300"/>
              <a:gd name="connsiteY1" fmla="*/ 0 h 1799013"/>
              <a:gd name="connsiteX2" fmla="*/ 2654300 w 2654300"/>
              <a:gd name="connsiteY2" fmla="*/ 1799013 h 1799013"/>
              <a:gd name="connsiteX3" fmla="*/ 0 w 2654300"/>
              <a:gd name="connsiteY3" fmla="*/ 1773613 h 1799013"/>
              <a:gd name="connsiteX0" fmla="*/ 0 w 2654300"/>
              <a:gd name="connsiteY0" fmla="*/ 1672013 h 1697413"/>
              <a:gd name="connsiteX1" fmla="*/ 1657350 w 2654300"/>
              <a:gd name="connsiteY1" fmla="*/ 0 h 1697413"/>
              <a:gd name="connsiteX2" fmla="*/ 2654300 w 2654300"/>
              <a:gd name="connsiteY2" fmla="*/ 1697413 h 1697413"/>
              <a:gd name="connsiteX3" fmla="*/ 0 w 2654300"/>
              <a:gd name="connsiteY3" fmla="*/ 1672013 h 1697413"/>
              <a:gd name="connsiteX0" fmla="*/ 0 w 2171700"/>
              <a:gd name="connsiteY0" fmla="*/ 2271850 h 2271850"/>
              <a:gd name="connsiteX1" fmla="*/ 1174750 w 2171700"/>
              <a:gd name="connsiteY1" fmla="*/ 0 h 2271850"/>
              <a:gd name="connsiteX2" fmla="*/ 2171700 w 2171700"/>
              <a:gd name="connsiteY2" fmla="*/ 1697413 h 2271850"/>
              <a:gd name="connsiteX3" fmla="*/ 0 w 2171700"/>
              <a:gd name="connsiteY3" fmla="*/ 2271850 h 2271850"/>
              <a:gd name="connsiteX0" fmla="*/ 0 w 1676400"/>
              <a:gd name="connsiteY0" fmla="*/ 2271850 h 2297250"/>
              <a:gd name="connsiteX1" fmla="*/ 1174750 w 1676400"/>
              <a:gd name="connsiteY1" fmla="*/ 0 h 2297250"/>
              <a:gd name="connsiteX2" fmla="*/ 1676400 w 1676400"/>
              <a:gd name="connsiteY2" fmla="*/ 2297250 h 2297250"/>
              <a:gd name="connsiteX3" fmla="*/ 0 w 1676400"/>
              <a:gd name="connsiteY3" fmla="*/ 2271850 h 229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6400" h="2297250">
                <a:moveTo>
                  <a:pt x="0" y="2271850"/>
                </a:moveTo>
                <a:lnTo>
                  <a:pt x="1174750" y="0"/>
                </a:lnTo>
                <a:lnTo>
                  <a:pt x="1676400" y="2297250"/>
                </a:lnTo>
                <a:lnTo>
                  <a:pt x="0" y="2271850"/>
                </a:lnTo>
                <a:close/>
              </a:path>
            </a:pathLst>
          </a:custGeom>
          <a:noFill/>
          <a:ln w="76200">
            <a:solidFill>
              <a:srgbClr val="FF00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3" name="二等辺三角形 37"/>
          <p:cNvSpPr/>
          <p:nvPr/>
        </p:nvSpPr>
        <p:spPr>
          <a:xfrm>
            <a:off x="2235058" y="2248925"/>
            <a:ext cx="1981200" cy="2374900"/>
          </a:xfrm>
          <a:custGeom>
            <a:avLst/>
            <a:gdLst>
              <a:gd name="connsiteX0" fmla="*/ 0 w 4356100"/>
              <a:gd name="connsiteY0" fmla="*/ 1875213 h 1875213"/>
              <a:gd name="connsiteX1" fmla="*/ 2178050 w 4356100"/>
              <a:gd name="connsiteY1" fmla="*/ 0 h 1875213"/>
              <a:gd name="connsiteX2" fmla="*/ 4356100 w 4356100"/>
              <a:gd name="connsiteY2" fmla="*/ 1875213 h 1875213"/>
              <a:gd name="connsiteX3" fmla="*/ 0 w 4356100"/>
              <a:gd name="connsiteY3" fmla="*/ 1875213 h 1875213"/>
              <a:gd name="connsiteX0" fmla="*/ 0 w 3162300"/>
              <a:gd name="connsiteY0" fmla="*/ 1875213 h 1875213"/>
              <a:gd name="connsiteX1" fmla="*/ 2178050 w 3162300"/>
              <a:gd name="connsiteY1" fmla="*/ 0 h 1875213"/>
              <a:gd name="connsiteX2" fmla="*/ 3162300 w 3162300"/>
              <a:gd name="connsiteY2" fmla="*/ 1799013 h 1875213"/>
              <a:gd name="connsiteX3" fmla="*/ 0 w 3162300"/>
              <a:gd name="connsiteY3" fmla="*/ 1875213 h 1875213"/>
              <a:gd name="connsiteX0" fmla="*/ 0 w 2654300"/>
              <a:gd name="connsiteY0" fmla="*/ 1773613 h 1799013"/>
              <a:gd name="connsiteX1" fmla="*/ 1670050 w 2654300"/>
              <a:gd name="connsiteY1" fmla="*/ 0 h 1799013"/>
              <a:gd name="connsiteX2" fmla="*/ 2654300 w 2654300"/>
              <a:gd name="connsiteY2" fmla="*/ 1799013 h 1799013"/>
              <a:gd name="connsiteX3" fmla="*/ 0 w 2654300"/>
              <a:gd name="connsiteY3" fmla="*/ 1773613 h 1799013"/>
              <a:gd name="connsiteX0" fmla="*/ 0 w 2654300"/>
              <a:gd name="connsiteY0" fmla="*/ 1672013 h 1697413"/>
              <a:gd name="connsiteX1" fmla="*/ 1657350 w 2654300"/>
              <a:gd name="connsiteY1" fmla="*/ 0 h 1697413"/>
              <a:gd name="connsiteX2" fmla="*/ 2654300 w 2654300"/>
              <a:gd name="connsiteY2" fmla="*/ 1697413 h 1697413"/>
              <a:gd name="connsiteX3" fmla="*/ 0 w 2654300"/>
              <a:gd name="connsiteY3" fmla="*/ 1672013 h 1697413"/>
              <a:gd name="connsiteX0" fmla="*/ 0 w 2171700"/>
              <a:gd name="connsiteY0" fmla="*/ 2271850 h 2271850"/>
              <a:gd name="connsiteX1" fmla="*/ 1174750 w 2171700"/>
              <a:gd name="connsiteY1" fmla="*/ 0 h 2271850"/>
              <a:gd name="connsiteX2" fmla="*/ 2171700 w 2171700"/>
              <a:gd name="connsiteY2" fmla="*/ 1697413 h 2271850"/>
              <a:gd name="connsiteX3" fmla="*/ 0 w 2171700"/>
              <a:gd name="connsiteY3" fmla="*/ 2271850 h 2271850"/>
              <a:gd name="connsiteX0" fmla="*/ 0 w 1676400"/>
              <a:gd name="connsiteY0" fmla="*/ 2271850 h 2297250"/>
              <a:gd name="connsiteX1" fmla="*/ 1174750 w 1676400"/>
              <a:gd name="connsiteY1" fmla="*/ 0 h 2297250"/>
              <a:gd name="connsiteX2" fmla="*/ 1676400 w 1676400"/>
              <a:gd name="connsiteY2" fmla="*/ 2297250 h 2297250"/>
              <a:gd name="connsiteX3" fmla="*/ 0 w 1676400"/>
              <a:gd name="connsiteY3" fmla="*/ 2271850 h 2297250"/>
              <a:gd name="connsiteX0" fmla="*/ 95250 w 1771650"/>
              <a:gd name="connsiteY0" fmla="*/ 2348425 h 2373825"/>
              <a:gd name="connsiteX1" fmla="*/ 0 w 1771650"/>
              <a:gd name="connsiteY1" fmla="*/ 0 h 2373825"/>
              <a:gd name="connsiteX2" fmla="*/ 1771650 w 1771650"/>
              <a:gd name="connsiteY2" fmla="*/ 2373825 h 2373825"/>
              <a:gd name="connsiteX3" fmla="*/ 95250 w 1771650"/>
              <a:gd name="connsiteY3" fmla="*/ 2348425 h 2373825"/>
              <a:gd name="connsiteX0" fmla="*/ 95250 w 1492250"/>
              <a:gd name="connsiteY0" fmla="*/ 2348425 h 2386588"/>
              <a:gd name="connsiteX1" fmla="*/ 0 w 1492250"/>
              <a:gd name="connsiteY1" fmla="*/ 0 h 2386588"/>
              <a:gd name="connsiteX2" fmla="*/ 1492250 w 1492250"/>
              <a:gd name="connsiteY2" fmla="*/ 2386588 h 2386588"/>
              <a:gd name="connsiteX3" fmla="*/ 95250 w 1492250"/>
              <a:gd name="connsiteY3" fmla="*/ 2348425 h 2386588"/>
              <a:gd name="connsiteX0" fmla="*/ 0 w 2006600"/>
              <a:gd name="connsiteY0" fmla="*/ 2322900 h 2386588"/>
              <a:gd name="connsiteX1" fmla="*/ 514350 w 2006600"/>
              <a:gd name="connsiteY1" fmla="*/ 0 h 2386588"/>
              <a:gd name="connsiteX2" fmla="*/ 2006600 w 2006600"/>
              <a:gd name="connsiteY2" fmla="*/ 2386588 h 2386588"/>
              <a:gd name="connsiteX3" fmla="*/ 0 w 2006600"/>
              <a:gd name="connsiteY3" fmla="*/ 2322900 h 2386588"/>
              <a:gd name="connsiteX0" fmla="*/ 0 w 1981200"/>
              <a:gd name="connsiteY0" fmla="*/ 2322900 h 2386588"/>
              <a:gd name="connsiteX1" fmla="*/ 514350 w 1981200"/>
              <a:gd name="connsiteY1" fmla="*/ 0 h 2386588"/>
              <a:gd name="connsiteX2" fmla="*/ 1981200 w 1981200"/>
              <a:gd name="connsiteY2" fmla="*/ 2386588 h 2386588"/>
              <a:gd name="connsiteX3" fmla="*/ 0 w 1981200"/>
              <a:gd name="connsiteY3" fmla="*/ 2322900 h 2386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386588">
                <a:moveTo>
                  <a:pt x="0" y="2322900"/>
                </a:moveTo>
                <a:lnTo>
                  <a:pt x="514350" y="0"/>
                </a:lnTo>
                <a:lnTo>
                  <a:pt x="1981200" y="2386588"/>
                </a:lnTo>
                <a:lnTo>
                  <a:pt x="0" y="2322900"/>
                </a:lnTo>
                <a:close/>
              </a:path>
            </a:pathLst>
          </a:custGeom>
          <a:noFill/>
          <a:ln w="76200">
            <a:solidFill>
              <a:srgbClr val="FFFF00">
                <a:alpha val="70000"/>
              </a:srgb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7028945" y="5373204"/>
            <a:ext cx="816250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ja-JP" altLang="en-US" sz="7200" dirty="0" smtClean="0">
                <a:solidFill>
                  <a:srgbClr val="000000"/>
                </a:solidFill>
              </a:rPr>
              <a:t>９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709530" y="5373204"/>
            <a:ext cx="1210588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en-US" altLang="ja-JP" sz="7200" dirty="0" smtClean="0">
                <a:solidFill>
                  <a:srgbClr val="000000"/>
                </a:solidFill>
              </a:rPr>
              <a:t>10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sp>
        <p:nvSpPr>
          <p:cNvPr id="46" name="二等辺三角形 37"/>
          <p:cNvSpPr/>
          <p:nvPr/>
        </p:nvSpPr>
        <p:spPr>
          <a:xfrm>
            <a:off x="572014" y="2122921"/>
            <a:ext cx="4394200" cy="3771900"/>
          </a:xfrm>
          <a:custGeom>
            <a:avLst/>
            <a:gdLst>
              <a:gd name="connsiteX0" fmla="*/ 0 w 4356100"/>
              <a:gd name="connsiteY0" fmla="*/ 1875213 h 1875213"/>
              <a:gd name="connsiteX1" fmla="*/ 2178050 w 4356100"/>
              <a:gd name="connsiteY1" fmla="*/ 0 h 1875213"/>
              <a:gd name="connsiteX2" fmla="*/ 4356100 w 4356100"/>
              <a:gd name="connsiteY2" fmla="*/ 1875213 h 1875213"/>
              <a:gd name="connsiteX3" fmla="*/ 0 w 4356100"/>
              <a:gd name="connsiteY3" fmla="*/ 1875213 h 1875213"/>
              <a:gd name="connsiteX0" fmla="*/ 0 w 3162300"/>
              <a:gd name="connsiteY0" fmla="*/ 1875213 h 1875213"/>
              <a:gd name="connsiteX1" fmla="*/ 2178050 w 3162300"/>
              <a:gd name="connsiteY1" fmla="*/ 0 h 1875213"/>
              <a:gd name="connsiteX2" fmla="*/ 3162300 w 3162300"/>
              <a:gd name="connsiteY2" fmla="*/ 1799013 h 1875213"/>
              <a:gd name="connsiteX3" fmla="*/ 0 w 3162300"/>
              <a:gd name="connsiteY3" fmla="*/ 1875213 h 1875213"/>
              <a:gd name="connsiteX0" fmla="*/ 0 w 2654300"/>
              <a:gd name="connsiteY0" fmla="*/ 1773613 h 1799013"/>
              <a:gd name="connsiteX1" fmla="*/ 1670050 w 2654300"/>
              <a:gd name="connsiteY1" fmla="*/ 0 h 1799013"/>
              <a:gd name="connsiteX2" fmla="*/ 2654300 w 2654300"/>
              <a:gd name="connsiteY2" fmla="*/ 1799013 h 1799013"/>
              <a:gd name="connsiteX3" fmla="*/ 0 w 2654300"/>
              <a:gd name="connsiteY3" fmla="*/ 1773613 h 1799013"/>
              <a:gd name="connsiteX0" fmla="*/ 0 w 2654300"/>
              <a:gd name="connsiteY0" fmla="*/ 1672013 h 1697413"/>
              <a:gd name="connsiteX1" fmla="*/ 1657350 w 2654300"/>
              <a:gd name="connsiteY1" fmla="*/ 0 h 1697413"/>
              <a:gd name="connsiteX2" fmla="*/ 2654300 w 2654300"/>
              <a:gd name="connsiteY2" fmla="*/ 1697413 h 1697413"/>
              <a:gd name="connsiteX3" fmla="*/ 0 w 2654300"/>
              <a:gd name="connsiteY3" fmla="*/ 1672013 h 1697413"/>
              <a:gd name="connsiteX0" fmla="*/ 0 w 2171700"/>
              <a:gd name="connsiteY0" fmla="*/ 2271850 h 2271850"/>
              <a:gd name="connsiteX1" fmla="*/ 1174750 w 2171700"/>
              <a:gd name="connsiteY1" fmla="*/ 0 h 2271850"/>
              <a:gd name="connsiteX2" fmla="*/ 2171700 w 2171700"/>
              <a:gd name="connsiteY2" fmla="*/ 1697413 h 2271850"/>
              <a:gd name="connsiteX3" fmla="*/ 0 w 2171700"/>
              <a:gd name="connsiteY3" fmla="*/ 2271850 h 2271850"/>
              <a:gd name="connsiteX0" fmla="*/ 0 w 1676400"/>
              <a:gd name="connsiteY0" fmla="*/ 2271850 h 2297250"/>
              <a:gd name="connsiteX1" fmla="*/ 1174750 w 1676400"/>
              <a:gd name="connsiteY1" fmla="*/ 0 h 2297250"/>
              <a:gd name="connsiteX2" fmla="*/ 1676400 w 1676400"/>
              <a:gd name="connsiteY2" fmla="*/ 2297250 h 2297250"/>
              <a:gd name="connsiteX3" fmla="*/ 0 w 1676400"/>
              <a:gd name="connsiteY3" fmla="*/ 2271850 h 2297250"/>
              <a:gd name="connsiteX0" fmla="*/ 95250 w 1771650"/>
              <a:gd name="connsiteY0" fmla="*/ 2348425 h 2373825"/>
              <a:gd name="connsiteX1" fmla="*/ 0 w 1771650"/>
              <a:gd name="connsiteY1" fmla="*/ 0 h 2373825"/>
              <a:gd name="connsiteX2" fmla="*/ 1771650 w 1771650"/>
              <a:gd name="connsiteY2" fmla="*/ 2373825 h 2373825"/>
              <a:gd name="connsiteX3" fmla="*/ 95250 w 1771650"/>
              <a:gd name="connsiteY3" fmla="*/ 2348425 h 2373825"/>
              <a:gd name="connsiteX0" fmla="*/ 95250 w 1492250"/>
              <a:gd name="connsiteY0" fmla="*/ 2348425 h 2386588"/>
              <a:gd name="connsiteX1" fmla="*/ 0 w 1492250"/>
              <a:gd name="connsiteY1" fmla="*/ 0 h 2386588"/>
              <a:gd name="connsiteX2" fmla="*/ 1492250 w 1492250"/>
              <a:gd name="connsiteY2" fmla="*/ 2386588 h 2386588"/>
              <a:gd name="connsiteX3" fmla="*/ 95250 w 1492250"/>
              <a:gd name="connsiteY3" fmla="*/ 2348425 h 2386588"/>
              <a:gd name="connsiteX0" fmla="*/ 0 w 2006600"/>
              <a:gd name="connsiteY0" fmla="*/ 2322900 h 2386588"/>
              <a:gd name="connsiteX1" fmla="*/ 514350 w 2006600"/>
              <a:gd name="connsiteY1" fmla="*/ 0 h 2386588"/>
              <a:gd name="connsiteX2" fmla="*/ 2006600 w 2006600"/>
              <a:gd name="connsiteY2" fmla="*/ 2386588 h 2386588"/>
              <a:gd name="connsiteX3" fmla="*/ 0 w 2006600"/>
              <a:gd name="connsiteY3" fmla="*/ 2322900 h 2386588"/>
              <a:gd name="connsiteX0" fmla="*/ 0 w 1981200"/>
              <a:gd name="connsiteY0" fmla="*/ 2322900 h 2386588"/>
              <a:gd name="connsiteX1" fmla="*/ 514350 w 1981200"/>
              <a:gd name="connsiteY1" fmla="*/ 0 h 2386588"/>
              <a:gd name="connsiteX2" fmla="*/ 1981200 w 1981200"/>
              <a:gd name="connsiteY2" fmla="*/ 2386588 h 2386588"/>
              <a:gd name="connsiteX3" fmla="*/ 0 w 1981200"/>
              <a:gd name="connsiteY3" fmla="*/ 2322900 h 2386588"/>
              <a:gd name="connsiteX0" fmla="*/ 387350 w 2368550"/>
              <a:gd name="connsiteY0" fmla="*/ 2514338 h 2578026"/>
              <a:gd name="connsiteX1" fmla="*/ 0 w 2368550"/>
              <a:gd name="connsiteY1" fmla="*/ 0 h 2578026"/>
              <a:gd name="connsiteX2" fmla="*/ 2368550 w 2368550"/>
              <a:gd name="connsiteY2" fmla="*/ 2578026 h 2578026"/>
              <a:gd name="connsiteX3" fmla="*/ 387350 w 2368550"/>
              <a:gd name="connsiteY3" fmla="*/ 2514338 h 2578026"/>
              <a:gd name="connsiteX0" fmla="*/ 387350 w 2241550"/>
              <a:gd name="connsiteY0" fmla="*/ 2514338 h 3815989"/>
              <a:gd name="connsiteX1" fmla="*/ 0 w 2241550"/>
              <a:gd name="connsiteY1" fmla="*/ 0 h 3815989"/>
              <a:gd name="connsiteX2" fmla="*/ 2241550 w 2241550"/>
              <a:gd name="connsiteY2" fmla="*/ 3815989 h 3815989"/>
              <a:gd name="connsiteX3" fmla="*/ 387350 w 2241550"/>
              <a:gd name="connsiteY3" fmla="*/ 2514338 h 3815989"/>
              <a:gd name="connsiteX0" fmla="*/ 0 w 4381500"/>
              <a:gd name="connsiteY0" fmla="*/ 3790589 h 3815989"/>
              <a:gd name="connsiteX1" fmla="*/ 2139950 w 4381500"/>
              <a:gd name="connsiteY1" fmla="*/ 0 h 3815989"/>
              <a:gd name="connsiteX2" fmla="*/ 4381500 w 4381500"/>
              <a:gd name="connsiteY2" fmla="*/ 3815989 h 3815989"/>
              <a:gd name="connsiteX3" fmla="*/ 0 w 4381500"/>
              <a:gd name="connsiteY3" fmla="*/ 3790589 h 3815989"/>
              <a:gd name="connsiteX0" fmla="*/ 0 w 4394200"/>
              <a:gd name="connsiteY0" fmla="*/ 3790589 h 3790589"/>
              <a:gd name="connsiteX1" fmla="*/ 2139950 w 4394200"/>
              <a:gd name="connsiteY1" fmla="*/ 0 h 3790589"/>
              <a:gd name="connsiteX2" fmla="*/ 4394200 w 4394200"/>
              <a:gd name="connsiteY2" fmla="*/ 3764939 h 3790589"/>
              <a:gd name="connsiteX3" fmla="*/ 0 w 4394200"/>
              <a:gd name="connsiteY3" fmla="*/ 3790589 h 3790589"/>
              <a:gd name="connsiteX0" fmla="*/ 0 w 4368800"/>
              <a:gd name="connsiteY0" fmla="*/ 3790589 h 3803227"/>
              <a:gd name="connsiteX1" fmla="*/ 2139950 w 4368800"/>
              <a:gd name="connsiteY1" fmla="*/ 0 h 3803227"/>
              <a:gd name="connsiteX2" fmla="*/ 4368800 w 4368800"/>
              <a:gd name="connsiteY2" fmla="*/ 3803227 h 3803227"/>
              <a:gd name="connsiteX3" fmla="*/ 0 w 4368800"/>
              <a:gd name="connsiteY3" fmla="*/ 3790589 h 3803227"/>
              <a:gd name="connsiteX0" fmla="*/ 0 w 4394200"/>
              <a:gd name="connsiteY0" fmla="*/ 3790589 h 3803227"/>
              <a:gd name="connsiteX1" fmla="*/ 2139950 w 4394200"/>
              <a:gd name="connsiteY1" fmla="*/ 0 h 3803227"/>
              <a:gd name="connsiteX2" fmla="*/ 4394200 w 4394200"/>
              <a:gd name="connsiteY2" fmla="*/ 3803227 h 3803227"/>
              <a:gd name="connsiteX3" fmla="*/ 0 w 4394200"/>
              <a:gd name="connsiteY3" fmla="*/ 3790589 h 3803227"/>
              <a:gd name="connsiteX0" fmla="*/ 0 w 4394200"/>
              <a:gd name="connsiteY0" fmla="*/ 3777826 h 3790464"/>
              <a:gd name="connsiteX1" fmla="*/ 2190750 w 4394200"/>
              <a:gd name="connsiteY1" fmla="*/ 0 h 3790464"/>
              <a:gd name="connsiteX2" fmla="*/ 4394200 w 4394200"/>
              <a:gd name="connsiteY2" fmla="*/ 3790464 h 3790464"/>
              <a:gd name="connsiteX3" fmla="*/ 0 w 4394200"/>
              <a:gd name="connsiteY3" fmla="*/ 3777826 h 3790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4200" h="3790464">
                <a:moveTo>
                  <a:pt x="0" y="3777826"/>
                </a:moveTo>
                <a:lnTo>
                  <a:pt x="2190750" y="0"/>
                </a:lnTo>
                <a:lnTo>
                  <a:pt x="4394200" y="3790464"/>
                </a:lnTo>
                <a:lnTo>
                  <a:pt x="0" y="3777826"/>
                </a:lnTo>
                <a:close/>
              </a:path>
            </a:pathLst>
          </a:custGeom>
          <a:noFill/>
          <a:ln w="76200">
            <a:solidFill>
              <a:schemeClr val="tx1">
                <a:alpha val="70000"/>
              </a:schemeClr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6855418" y="5373195"/>
            <a:ext cx="1142043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 algn="r"/>
            <a:r>
              <a:rPr lang="en-US" altLang="ja-JP" sz="7200" dirty="0" smtClean="0">
                <a:solidFill>
                  <a:srgbClr val="000000"/>
                </a:solidFill>
              </a:rPr>
              <a:t>11</a:t>
            </a:r>
            <a:endParaRPr lang="ja-JP" altLang="en-US" sz="7200" dirty="0">
              <a:solidFill>
                <a:srgbClr val="000000"/>
              </a:solidFill>
            </a:endParaRPr>
          </a:p>
        </p:txBody>
      </p:sp>
      <p:pic>
        <p:nvPicPr>
          <p:cNvPr id="13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11377" y="1447263"/>
            <a:ext cx="2016000" cy="1512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2144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5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11" grpId="0" animBg="1"/>
      <p:bldP spid="27" grpId="0" animBg="1"/>
      <p:bldP spid="28" grpId="0" animBg="1"/>
      <p:bldP spid="26" grpId="0" animBg="1"/>
      <p:bldP spid="25" grpId="0" animBg="1"/>
      <p:bldP spid="31" grpId="0" animBg="1"/>
      <p:bldP spid="24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2" grpId="0" animBg="1"/>
      <p:bldP spid="38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</TotalTime>
  <Words>158</Words>
  <Application>Microsoft Office PowerPoint</Application>
  <PresentationFormat>画面に合わせる (4:3)</PresentationFormat>
  <Paragraphs>92</Paragraphs>
  <Slides>9</Slides>
  <Notes>9</Notes>
  <HiddenSlides>0</HiddenSlides>
  <MMClips>8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脳トレ 三角形の数はいくつ？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43</cp:revision>
  <dcterms:created xsi:type="dcterms:W3CDTF">2015-06-25T04:58:05Z</dcterms:created>
  <dcterms:modified xsi:type="dcterms:W3CDTF">2020-06-24T04:49:12Z</dcterms:modified>
</cp:coreProperties>
</file>