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8"/>
  </p:notesMasterIdLst>
  <p:sldIdLst>
    <p:sldId id="258" r:id="rId2"/>
    <p:sldId id="261" r:id="rId3"/>
    <p:sldId id="263" r:id="rId4"/>
    <p:sldId id="271" r:id="rId5"/>
    <p:sldId id="270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73" r:id="rId14"/>
    <p:sldId id="275" r:id="rId15"/>
    <p:sldId id="274" r:id="rId16"/>
    <p:sldId id="276" r:id="rId1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HG丸ｺﾞｼｯｸM-PRO" panose="020F0600000000000000" pitchFamily="50" charset="-128"/>
      <p:regular r:id="rId23"/>
    </p:embeddedFont>
    <p:embeddedFont>
      <p:font typeface="AR P丸ゴシック体E" panose="020F0900000000000000" pitchFamily="50" charset="-128"/>
      <p:regular r:id="rId24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2020/6/24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163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1226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427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4668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3766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485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924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982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004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6453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5464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8149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3310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8867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409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184" y="364264"/>
            <a:ext cx="8229600" cy="189009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脳トレ</a:t>
            </a:r>
            <a: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kumimoji="1" lang="en-US" altLang="ja-JP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キューブの数はいくつ？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直方体 3"/>
          <p:cNvSpPr>
            <a:spLocks noChangeAspect="1"/>
          </p:cNvSpPr>
          <p:nvPr/>
        </p:nvSpPr>
        <p:spPr>
          <a:xfrm>
            <a:off x="971600" y="460823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方体 4"/>
          <p:cNvSpPr>
            <a:spLocks noChangeAspect="1"/>
          </p:cNvSpPr>
          <p:nvPr/>
        </p:nvSpPr>
        <p:spPr>
          <a:xfrm>
            <a:off x="2055812" y="460823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直方体 5"/>
          <p:cNvSpPr>
            <a:spLocks noChangeAspect="1"/>
          </p:cNvSpPr>
          <p:nvPr/>
        </p:nvSpPr>
        <p:spPr>
          <a:xfrm>
            <a:off x="971600" y="350973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直方体 6"/>
          <p:cNvSpPr>
            <a:spLocks noChangeAspect="1"/>
          </p:cNvSpPr>
          <p:nvPr/>
        </p:nvSpPr>
        <p:spPr>
          <a:xfrm>
            <a:off x="615812" y="495886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15812" y="2783799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練習問題</a:t>
            </a:r>
            <a:endParaRPr lang="ja-JP" altLang="en-US" sz="320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207970" y="4039170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60000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/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１０秒以内で</a:t>
            </a:r>
            <a:endParaRPr lang="en-US" altLang="ja-JP" sz="8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8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ＩＱ１２０？</a:t>
            </a:r>
            <a:endParaRPr lang="ja-JP" altLang="en-US" sz="80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13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397873" y="40098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20502" y="472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1243223" y="185709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880132" y="328737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3044413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894646" y="221039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2331971" y="185870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366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17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397873" y="40098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20502" y="474435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3044413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22736" y="365749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2312921" y="187775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1606052" y="473528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894646" y="222040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3397480" y="29565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108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20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397873" y="40098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20502" y="474435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3044413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22736" y="365749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2312921" y="187775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1606052" y="473528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894646" y="222040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3397480" y="29565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532295" y="25819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1969507" y="222212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3397480" y="18793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607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20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397873" y="402887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20502" y="474435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3044413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22736" y="365749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2312921" y="187775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1606052" y="473528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894646" y="222040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3397480" y="29565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532295" y="25819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2693536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3397480" y="18793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2356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21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397873" y="40098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20502" y="474435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122417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3044413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22736" y="365749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2312921" y="187775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1606052" y="473528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875596" y="222040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3397480" y="29565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2693536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3397480" y="18793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3051971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3052079" y="221231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066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22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397873" y="40098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20502" y="474435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3044413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22736" y="365749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2312921" y="187775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1606052" y="473528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894646" y="222040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3397480" y="29565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532295" y="25819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2693536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3397480" y="18793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1969507" y="222140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2694777" y="365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0698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23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397873" y="40098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20502" y="474435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880132" y="33064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3044413" y="438448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22736" y="365749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2312921" y="187775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1606052" y="473528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1967019" y="32967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894646" y="222040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直方体 25"/>
          <p:cNvSpPr>
            <a:spLocks noChangeAspect="1"/>
          </p:cNvSpPr>
          <p:nvPr/>
        </p:nvSpPr>
        <p:spPr>
          <a:xfrm>
            <a:off x="3397480" y="29565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532295" y="25819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2693536" y="47361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3397480" y="187935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直方体 29"/>
          <p:cNvSpPr>
            <a:spLocks noChangeAspect="1"/>
          </p:cNvSpPr>
          <p:nvPr/>
        </p:nvSpPr>
        <p:spPr>
          <a:xfrm>
            <a:off x="1969507" y="222140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直方体 31"/>
          <p:cNvSpPr>
            <a:spLocks noChangeAspect="1"/>
          </p:cNvSpPr>
          <p:nvPr/>
        </p:nvSpPr>
        <p:spPr>
          <a:xfrm>
            <a:off x="3054849" y="330637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直方体 30"/>
          <p:cNvSpPr>
            <a:spLocks noChangeAspect="1"/>
          </p:cNvSpPr>
          <p:nvPr/>
        </p:nvSpPr>
        <p:spPr>
          <a:xfrm>
            <a:off x="1619832" y="365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0162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2708600" y="358259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3792812" y="358259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2708600" y="248408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2352812" y="393321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27015" y="5457127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４こ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696236" y="1343048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  <p:sp>
        <p:nvSpPr>
          <p:cNvPr id="17" name="角丸四角形吹き出し 16"/>
          <p:cNvSpPr/>
          <p:nvPr/>
        </p:nvSpPr>
        <p:spPr>
          <a:xfrm>
            <a:off x="5076056" y="1720901"/>
            <a:ext cx="3240360" cy="1731674"/>
          </a:xfrm>
          <a:prstGeom prst="wedgeRoundRectCallout">
            <a:avLst>
              <a:gd name="adj1" fmla="val -100658"/>
              <a:gd name="adj2" fmla="val 683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みえないところにもかくれているから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気をつけて</a:t>
            </a:r>
            <a:endParaRPr kumimoji="1" lang="ja-JP" alt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38317" y="1720901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練習問題</a:t>
            </a:r>
            <a:endParaRPr lang="ja-JP" alt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3.61111E-6 -0.104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5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7882 -4.8148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-0.06285 0.09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9" grpId="0" animBg="1"/>
      <p:bldP spid="10" grpId="0" animBg="1"/>
      <p:bldP spid="12" grpId="0" animBg="1"/>
      <p:bldP spid="5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975460" y="358259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3074186" y="356808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989974" y="249098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1634186" y="393321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27015" y="5457127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６こ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2709234" y="39282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3074186" y="249375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37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975460" y="358259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3074186" y="356808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989974" y="249098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1653236" y="391416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27015" y="5457127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７こ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2728284" y="390916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3074186" y="249375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1648700" y="283659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294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975460" y="358259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3074186" y="356808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989974" y="2490982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1634186" y="393321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27015" y="5457127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８こ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66346" y="1312587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2709234" y="392821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3055136" y="249375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4134720" y="358378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1980900" y="141388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40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975460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3074186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989974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1634186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27015" y="5457127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９こ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60007" y="1333921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503866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2709234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3074186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4159138" y="40098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1281767" y="472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1985438" y="185709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2343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12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2331971" y="293097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416923" y="40098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39552" y="472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899182" y="328737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1984134" y="32864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3413539" y="293374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2336507" y="184753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0449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14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2331971" y="295002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397873" y="402887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39552" y="472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1262273" y="185709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899182" y="328737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1984134" y="32864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直方体 21"/>
          <p:cNvSpPr>
            <a:spLocks noChangeAspect="1"/>
          </p:cNvSpPr>
          <p:nvPr/>
        </p:nvSpPr>
        <p:spPr>
          <a:xfrm>
            <a:off x="3055018" y="437948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直方体 22"/>
          <p:cNvSpPr>
            <a:spLocks noChangeAspect="1"/>
          </p:cNvSpPr>
          <p:nvPr/>
        </p:nvSpPr>
        <p:spPr>
          <a:xfrm>
            <a:off x="1625754" y="4723303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2710044" y="472519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989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方体 7"/>
          <p:cNvSpPr>
            <a:spLocks noChangeAspect="1"/>
          </p:cNvSpPr>
          <p:nvPr/>
        </p:nvSpPr>
        <p:spPr>
          <a:xfrm>
            <a:off x="1233245" y="401981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方体 8"/>
          <p:cNvSpPr>
            <a:spLocks noChangeAspect="1"/>
          </p:cNvSpPr>
          <p:nvPr/>
        </p:nvSpPr>
        <p:spPr>
          <a:xfrm>
            <a:off x="2331971" y="400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方体 9"/>
          <p:cNvSpPr>
            <a:spLocks noChangeAspect="1"/>
          </p:cNvSpPr>
          <p:nvPr/>
        </p:nvSpPr>
        <p:spPr>
          <a:xfrm>
            <a:off x="1247759" y="2928206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方体 11"/>
          <p:cNvSpPr>
            <a:spLocks noChangeAspect="1"/>
          </p:cNvSpPr>
          <p:nvPr/>
        </p:nvSpPr>
        <p:spPr>
          <a:xfrm>
            <a:off x="891971" y="4370440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47539" y="5457127"/>
            <a:ext cx="213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 smtClean="0"/>
              <a:t>14</a:t>
            </a:r>
            <a:r>
              <a:rPr kumimoji="1" lang="ja-JP" altLang="en-US" sz="7200" dirty="0" smtClean="0"/>
              <a:t>こ</a:t>
            </a:r>
            <a:endParaRPr kumimoji="1" lang="ja-JP" altLang="en-US" sz="7200" dirty="0"/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3773" y="1387942"/>
            <a:ext cx="2023192" cy="1517394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20072" y="573325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>
            <a:spLocks noChangeAspect="1"/>
          </p:cNvSpPr>
          <p:nvPr/>
        </p:nvSpPr>
        <p:spPr>
          <a:xfrm>
            <a:off x="1967019" y="4365435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方体 12"/>
          <p:cNvSpPr>
            <a:spLocks noChangeAspect="1"/>
          </p:cNvSpPr>
          <p:nvPr/>
        </p:nvSpPr>
        <p:spPr>
          <a:xfrm>
            <a:off x="2331971" y="295002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直方体 14"/>
          <p:cNvSpPr>
            <a:spLocks noChangeAspect="1"/>
          </p:cNvSpPr>
          <p:nvPr/>
        </p:nvSpPr>
        <p:spPr>
          <a:xfrm>
            <a:off x="3416923" y="400982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直方体 16"/>
          <p:cNvSpPr>
            <a:spLocks noChangeAspect="1"/>
          </p:cNvSpPr>
          <p:nvPr/>
        </p:nvSpPr>
        <p:spPr>
          <a:xfrm>
            <a:off x="539552" y="4725304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方体 17"/>
          <p:cNvSpPr>
            <a:spLocks noChangeAspect="1"/>
          </p:cNvSpPr>
          <p:nvPr/>
        </p:nvSpPr>
        <p:spPr>
          <a:xfrm>
            <a:off x="1243223" y="187614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直方体 18"/>
          <p:cNvSpPr>
            <a:spLocks noChangeAspect="1"/>
          </p:cNvSpPr>
          <p:nvPr/>
        </p:nvSpPr>
        <p:spPr>
          <a:xfrm>
            <a:off x="899182" y="328737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直方体 19"/>
          <p:cNvSpPr>
            <a:spLocks noChangeAspect="1"/>
          </p:cNvSpPr>
          <p:nvPr/>
        </p:nvSpPr>
        <p:spPr>
          <a:xfrm>
            <a:off x="1984134" y="3286421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直方体 23"/>
          <p:cNvSpPr>
            <a:spLocks noChangeAspect="1"/>
          </p:cNvSpPr>
          <p:nvPr/>
        </p:nvSpPr>
        <p:spPr>
          <a:xfrm>
            <a:off x="539552" y="3658768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方体 20"/>
          <p:cNvSpPr>
            <a:spLocks noChangeAspect="1"/>
          </p:cNvSpPr>
          <p:nvPr/>
        </p:nvSpPr>
        <p:spPr>
          <a:xfrm>
            <a:off x="885941" y="2219117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直方体 24"/>
          <p:cNvSpPr>
            <a:spLocks noChangeAspect="1"/>
          </p:cNvSpPr>
          <p:nvPr/>
        </p:nvSpPr>
        <p:spPr>
          <a:xfrm>
            <a:off x="2330477" y="1875189"/>
            <a:ext cx="1440000" cy="14400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247130" y="242639"/>
            <a:ext cx="8649219" cy="1015663"/>
          </a:xfrm>
          <a:prstGeom prst="rect">
            <a:avLst/>
          </a:prstGeom>
          <a:solidFill>
            <a:srgbClr val="FFFF99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キューブの</a:t>
            </a:r>
            <a:r>
              <a:rPr lang="ja-JP" altLang="en-US" sz="6000" kern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数はいくつ</a:t>
            </a:r>
            <a:r>
              <a:rPr lang="ja-JP" altLang="en-US" sz="6000" kern="0" dirty="0" smtClean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7939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175</Words>
  <Application>Microsoft Office PowerPoint</Application>
  <PresentationFormat>画面に合わせる (4:3)</PresentationFormat>
  <Paragraphs>68</Paragraphs>
  <Slides>16</Slides>
  <Notes>16</Notes>
  <HiddenSlides>0</HiddenSlides>
  <MMClips>15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Calibri</vt:lpstr>
      <vt:lpstr>ＭＳ Ｐゴシック</vt:lpstr>
      <vt:lpstr>HG丸ｺﾞｼｯｸM-PRO</vt:lpstr>
      <vt:lpstr>AR P丸ゴシック体E</vt:lpstr>
      <vt:lpstr>Arial</vt:lpstr>
      <vt:lpstr>フラッシュ１</vt:lpstr>
      <vt:lpstr>脳トレ キューブの数はいくつ？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23</cp:revision>
  <dcterms:created xsi:type="dcterms:W3CDTF">2015-06-25T04:58:05Z</dcterms:created>
  <dcterms:modified xsi:type="dcterms:W3CDTF">2020-06-24T04:50:07Z</dcterms:modified>
</cp:coreProperties>
</file>