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8"/>
  </p:notesMasterIdLst>
  <p:sldIdLst>
    <p:sldId id="258" r:id="rId2"/>
    <p:sldId id="261" r:id="rId3"/>
    <p:sldId id="263" r:id="rId4"/>
    <p:sldId id="271" r:id="rId5"/>
    <p:sldId id="270" r:id="rId6"/>
    <p:sldId id="264" r:id="rId7"/>
    <p:sldId id="265" r:id="rId8"/>
    <p:sldId id="266" r:id="rId9"/>
    <p:sldId id="267" r:id="rId10"/>
    <p:sldId id="268" r:id="rId11"/>
    <p:sldId id="269" r:id="rId12"/>
    <p:sldId id="272" r:id="rId13"/>
    <p:sldId id="273" r:id="rId14"/>
    <p:sldId id="275" r:id="rId15"/>
    <p:sldId id="274" r:id="rId16"/>
    <p:sldId id="276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  <p:embeddedFont>
      <p:font typeface="HG丸ｺﾞｼｯｸM-PRO" panose="020F0600000000000000" pitchFamily="50" charset="-128"/>
      <p:regular r:id="rId23"/>
    </p:embeddedFont>
    <p:embeddedFont>
      <p:font typeface="AR P丸ゴシック体E" panose="020F0900000000000000" pitchFamily="50" charset="-128"/>
      <p:regular r:id="rId24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78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2020/6/24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1633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12266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4272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46683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37666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4851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5924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9822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0043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6453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5464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8149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3310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88677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4092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3184" y="364264"/>
            <a:ext cx="8229600" cy="189009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脳トレ</a:t>
            </a:r>
            <a: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キューブの数はいくつ？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" name="直方体 3"/>
          <p:cNvSpPr>
            <a:spLocks noChangeAspect="1"/>
          </p:cNvSpPr>
          <p:nvPr/>
        </p:nvSpPr>
        <p:spPr>
          <a:xfrm>
            <a:off x="971600" y="460823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直方体 4"/>
          <p:cNvSpPr>
            <a:spLocks noChangeAspect="1"/>
          </p:cNvSpPr>
          <p:nvPr/>
        </p:nvSpPr>
        <p:spPr>
          <a:xfrm>
            <a:off x="2055812" y="460823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直方体 5"/>
          <p:cNvSpPr>
            <a:spLocks noChangeAspect="1"/>
          </p:cNvSpPr>
          <p:nvPr/>
        </p:nvSpPr>
        <p:spPr>
          <a:xfrm>
            <a:off x="971600" y="350973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直方体 6"/>
          <p:cNvSpPr>
            <a:spLocks noChangeAspect="1"/>
          </p:cNvSpPr>
          <p:nvPr/>
        </p:nvSpPr>
        <p:spPr>
          <a:xfrm>
            <a:off x="615812" y="495886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615812" y="2783799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dirty="0" smtClean="0"/>
              <a:t>練習問題</a:t>
            </a:r>
            <a:endParaRPr lang="ja-JP" altLang="en-US" sz="3200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207970" y="4039170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600000" rev="6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/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１０秒以内で</a:t>
            </a:r>
            <a:endParaRPr lang="en-US" altLang="ja-JP" sz="8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ＩＱ１２０？</a:t>
            </a:r>
            <a:endParaRPr lang="ja-JP" altLang="en-US" sz="80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13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397873" y="40098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20502" y="472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1243223" y="185709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880132" y="328737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3044413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894646" y="221039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2331971" y="185870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03664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17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397873" y="40098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20502" y="474435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3044413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22736" y="365749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2312921" y="187775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1606052" y="473528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894646" y="222040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3397480" y="29565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1082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20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397873" y="40098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20502" y="474435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3044413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22736" y="365749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2312921" y="187775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1606052" y="473528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894646" y="222040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3397480" y="29565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532295" y="25819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1969507" y="222212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3397480" y="18793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6071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20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397873" y="402887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20502" y="474435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3044413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22736" y="365749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2312921" y="187775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1606052" y="473528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894646" y="222040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3397480" y="29565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532295" y="25819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2693536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3397480" y="18793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12356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21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397873" y="40098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20502" y="474435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122417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3044413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22736" y="365749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2312921" y="187775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1606052" y="473528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875596" y="222040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3397480" y="29565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2693536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3397480" y="18793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3051971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3052079" y="221231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0666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22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397873" y="40098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20502" y="474435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3044413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22736" y="365749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2312921" y="187775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1606052" y="473528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894646" y="222040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3397480" y="29565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532295" y="25819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2693536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3397480" y="18793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1969507" y="222140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2694777" y="365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0698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23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397873" y="40098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20502" y="474435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3044413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22736" y="365749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2312921" y="187775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1606052" y="473528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894646" y="222040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3397480" y="29565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532295" y="25819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2693536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3397480" y="18793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1969507" y="222140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3054849" y="330637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1619832" y="365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0162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2708600" y="358259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3792812" y="358259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2708600" y="248408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2352812" y="393321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127015" y="5457127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/>
              <a:t>４こ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696236" y="1343048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7" name="角丸四角形吹き出し 16"/>
          <p:cNvSpPr/>
          <p:nvPr/>
        </p:nvSpPr>
        <p:spPr>
          <a:xfrm>
            <a:off x="5076056" y="1720901"/>
            <a:ext cx="3240360" cy="1731674"/>
          </a:xfrm>
          <a:prstGeom prst="wedgeRoundRectCallout">
            <a:avLst>
              <a:gd name="adj1" fmla="val -100658"/>
              <a:gd name="adj2" fmla="val 6836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みえないところにもかくれているから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気をつけて</a:t>
            </a:r>
            <a:endParaRPr kumimoji="1" lang="ja-JP" altLang="en-US" sz="2800" dirty="0">
              <a:solidFill>
                <a:sysClr val="windowText" lastClr="000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38317" y="1720901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dirty="0" smtClean="0"/>
              <a:t>練習問題</a:t>
            </a:r>
            <a:endParaRPr lang="ja-JP" altLang="en-US" sz="3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7 L 3.61111E-6 -0.1048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5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0.07882 -4.81481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1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-0.06285 0.095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2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9" grpId="0" animBg="1"/>
      <p:bldP spid="10" grpId="0" animBg="1"/>
      <p:bldP spid="12" grpId="0" animBg="1"/>
      <p:bldP spid="5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975460" y="358259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3074186" y="356808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989974" y="249098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1634186" y="393321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127015" y="5457127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/>
              <a:t>６こ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2709234" y="39282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3074186" y="249375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370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975460" y="358259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3074186" y="356808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989974" y="249098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1653236" y="391416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127015" y="5457127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/>
              <a:t>７こ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2728284" y="390916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3074186" y="249375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1648700" y="283659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2940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975460" y="358259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3074186" y="356808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989974" y="249098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1634186" y="393321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127015" y="5457127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/>
              <a:t>８こ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2709234" y="39282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3055136" y="249375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4134720" y="358378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1980900" y="141388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409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975460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3074186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989974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1634186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127015" y="5457127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/>
              <a:t>９こ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60007" y="1333921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2709234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3074186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4159138" y="40098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1281767" y="472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1985438" y="185709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2343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12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416923" y="40098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39552" y="472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899182" y="328737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1984134" y="32864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3413539" y="293374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2336507" y="184753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30449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14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2331971" y="295002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397873" y="402887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39552" y="472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1262273" y="185709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899182" y="328737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1984134" y="32864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3055018" y="437948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1625754" y="472330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2710044" y="472519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9894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14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2331971" y="295002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416923" y="40098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39552" y="472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899182" y="328737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1984134" y="32864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39552" y="365876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885941" y="221911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2330477" y="187518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7939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986</TotalTime>
  <Words>175</Words>
  <Application>Microsoft Office PowerPoint</Application>
  <PresentationFormat>画面に合わせる (4:3)</PresentationFormat>
  <Paragraphs>68</Paragraphs>
  <Slides>16</Slides>
  <Notes>16</Notes>
  <HiddenSlides>0</HiddenSlides>
  <MMClips>15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2" baseType="lpstr">
      <vt:lpstr>Calibri</vt:lpstr>
      <vt:lpstr>ＭＳ Ｐゴシック</vt:lpstr>
      <vt:lpstr>HG丸ｺﾞｼｯｸM-PRO</vt:lpstr>
      <vt:lpstr>AR P丸ゴシック体E</vt:lpstr>
      <vt:lpstr>Arial</vt:lpstr>
      <vt:lpstr>フラッシュ１</vt:lpstr>
      <vt:lpstr>脳トレ キューブの数はいくつ？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23</cp:revision>
  <dcterms:created xsi:type="dcterms:W3CDTF">2015-06-25T04:58:05Z</dcterms:created>
  <dcterms:modified xsi:type="dcterms:W3CDTF">2020-06-24T04:50:07Z</dcterms:modified>
</cp:coreProperties>
</file>