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735763" cy="9866313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320" y="78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7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49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81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17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6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17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6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78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890A-3B21-4B35-B26D-53C38B55674A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D39C-9E8C-475D-A750-584022DD07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48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4955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8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基</a:t>
            </a:r>
            <a:endParaRPr kumimoji="1" lang="ja-JP" altLang="en-US" sz="8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6672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本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8389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9010650" y="4076700"/>
            <a:ext cx="1260000" cy="1260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念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6037124"/>
            <a:ext cx="12515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とちぎに愛情と誇りをもち</a:t>
            </a:r>
            <a:endParaRPr kumimoji="1" lang="en-US" altLang="ja-JP" sz="54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54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未来を描き　ともに切り拓くことのできる</a:t>
            </a:r>
            <a:endParaRPr lang="en-US" altLang="ja-JP" sz="5400" dirty="0" smtClean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心豊かで　たくましい人を育てます</a:t>
            </a:r>
            <a:endParaRPr kumimoji="1" lang="ja-JP" altLang="en-US" sz="54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181" y="731083"/>
            <a:ext cx="11911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栃木県教育振興基本計画</a:t>
            </a:r>
            <a:r>
              <a:rPr kumimoji="1"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202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</a:t>
            </a:r>
            <a:endParaRPr kumimoji="1" lang="en-US" altLang="ja-JP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0099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54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－教育ビジョンとちぎ－</a:t>
            </a:r>
            <a:endParaRPr kumimoji="1" lang="en-US" altLang="ja-JP" sz="5400" b="1" dirty="0" smtClean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２０２１　▸　２０２５</a:t>
            </a:r>
            <a:endParaRPr kumimoji="1" lang="ja-JP" alt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77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27</Words>
  <Application>Microsoft Office PowerPoint</Application>
  <PresentationFormat>A3 297x420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ＤＨＰ特太ゴシック体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小泉 浩</cp:lastModifiedBy>
  <cp:revision>7</cp:revision>
  <cp:lastPrinted>2016-04-07T05:23:13Z</cp:lastPrinted>
  <dcterms:created xsi:type="dcterms:W3CDTF">2016-04-07T04:25:56Z</dcterms:created>
  <dcterms:modified xsi:type="dcterms:W3CDTF">2021-03-19T08:37:37Z</dcterms:modified>
</cp:coreProperties>
</file>