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67" r:id="rId2"/>
    <p:sldId id="344" r:id="rId3"/>
    <p:sldId id="345" r:id="rId4"/>
    <p:sldId id="346" r:id="rId5"/>
    <p:sldId id="347" r:id="rId6"/>
    <p:sldId id="348" r:id="rId7"/>
    <p:sldId id="349" r:id="rId8"/>
    <p:sldId id="350" r:id="rId9"/>
    <p:sldId id="351" r:id="rId10"/>
    <p:sldId id="352" r:id="rId11"/>
    <p:sldId id="353" r:id="rId12"/>
    <p:sldId id="354" r:id="rId13"/>
    <p:sldId id="355" r:id="rId14"/>
    <p:sldId id="356" r:id="rId15"/>
    <p:sldId id="357" r:id="rId16"/>
    <p:sldId id="358" r:id="rId17"/>
  </p:sldIdLst>
  <p:sldSz cx="9906000" cy="6858000" type="A4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FFFF66"/>
    <a:srgbClr val="FFFF99"/>
    <a:srgbClr val="FF99CC"/>
    <a:srgbClr val="66FFF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1" autoAdjust="0"/>
    <p:restoredTop sz="99401" autoAdjust="0"/>
  </p:normalViewPr>
  <p:slideViewPr>
    <p:cSldViewPr showGuides="1">
      <p:cViewPr varScale="1">
        <p:scale>
          <a:sx n="71" d="100"/>
          <a:sy n="71" d="100"/>
        </p:scale>
        <p:origin x="480" y="5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4F915D78-5A22-451C-9B52-958158CE9F39}" type="datetimeFigureOut">
              <a:rPr lang="ja-JP" altLang="en-US"/>
              <a:pPr>
                <a:defRPr/>
              </a:pPr>
              <a:t>2020/6/15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9517D7-17FE-4D36-9C48-BA9D2B5AA655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581062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42950" indent="-28575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430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002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057400" indent="-228600" defTabSz="990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146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9718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4290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886200" indent="-228600" defTabSz="990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B9FA7F7-DFF2-4C27-B6C8-5047A4E960B5}" type="slidenum">
              <a:rPr lang="en-US" altLang="ja-JP" sz="1300" smtClean="0">
                <a:solidFill>
                  <a:srgbClr val="000000"/>
                </a:solidFill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 sz="1300">
              <a:solidFill>
                <a:srgbClr val="000000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79463" y="768350"/>
            <a:ext cx="5540375" cy="3836988"/>
          </a:xfrm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  <a:ea typeface="ＭＳ Ｐ明朝" panose="02020600040205080304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9634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58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63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42844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288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810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9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05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7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825625"/>
            <a:ext cx="4189413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365126"/>
            <a:ext cx="8543925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758" y="1681163"/>
            <a:ext cx="419113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758" y="2505075"/>
            <a:ext cx="4191132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77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77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5860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45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1558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178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758" y="457200"/>
            <a:ext cx="319537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77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758" y="2057400"/>
            <a:ext cx="319537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14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9A2E8345-D19C-49E8-861B-5E1BB303CD39}" type="datetimeFigureOut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2020/6/15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hangingPunct="0"/>
            <a:fld id="{584AB822-27A3-4ACB-93EC-9DE910CA8614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 eaLnBrk="0" hangingPunct="0"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044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9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0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1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2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3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4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5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6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7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video" Target="../media/media1.mp4"/><Relationship Id="rId2" Type="http://schemas.microsoft.com/office/2007/relationships/media" Target="../media/media1.mp4"/><Relationship Id="rId1" Type="http://schemas.openxmlformats.org/officeDocument/2006/relationships/tags" Target="../tags/tag8.xml"/><Relationship Id="rId6" Type="http://schemas.openxmlformats.org/officeDocument/2006/relationships/image" Target="../media/image1.png"/><Relationship Id="rId5" Type="http://schemas.openxmlformats.org/officeDocument/2006/relationships/audio" Target="../media/audio1.wav"/><Relationship Id="rId4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94537" y="625496"/>
            <a:ext cx="8316924" cy="3564603"/>
          </a:xfrm>
          <a:ln w="38100">
            <a:solidFill>
              <a:srgbClr val="FFFF00"/>
            </a:solidFill>
          </a:ln>
        </p:spPr>
        <p:txBody>
          <a:bodyPr anchor="t">
            <a:noAutofit/>
          </a:bodyPr>
          <a:lstStyle/>
          <a:p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小学生</a:t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ことわざクイズ</a:t>
            </a:r>
            <a: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/>
            </a:r>
            <a:br>
              <a:rPr lang="ja-JP" altLang="en-US" sz="8800" b="1" dirty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</a:br>
            <a:r>
              <a:rPr lang="en-US" altLang="ja-JP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Part</a:t>
            </a:r>
            <a:r>
              <a:rPr lang="ja-JP" altLang="en-US" sz="8800" b="1" dirty="0" smtClean="0">
                <a:ln w="9525">
                  <a:solidFill>
                    <a:sysClr val="windowText" lastClr="000000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</a:t>
            </a:r>
            <a:endParaRPr lang="ja-JP" altLang="en-US" sz="8800" b="1" dirty="0">
              <a:ln w="9525">
                <a:solidFill>
                  <a:sysClr val="windowText" lastClr="000000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0" y="0"/>
            <a:ext cx="9906000" cy="6858000"/>
            <a:chOff x="0" y="0"/>
            <a:chExt cx="9144000" cy="6858000"/>
          </a:xfrm>
        </p:grpSpPr>
        <p:sp>
          <p:nvSpPr>
            <p:cNvPr id="8" name="フレーム 7"/>
            <p:cNvSpPr/>
            <p:nvPr/>
          </p:nvSpPr>
          <p:spPr>
            <a:xfrm>
              <a:off x="0" y="0"/>
              <a:ext cx="9144000" cy="6858000"/>
            </a:xfrm>
            <a:prstGeom prst="frame">
              <a:avLst>
                <a:gd name="adj1" fmla="val 4663"/>
              </a:avLst>
            </a:prstGeom>
            <a:solidFill>
              <a:schemeClr val="accent2">
                <a:lumMod val="75000"/>
              </a:schemeClr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 dirty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  <p:sp>
          <p:nvSpPr>
            <p:cNvPr id="9" name="フレーム 8"/>
            <p:cNvSpPr/>
            <p:nvPr/>
          </p:nvSpPr>
          <p:spPr>
            <a:xfrm>
              <a:off x="323528" y="332656"/>
              <a:ext cx="8496944" cy="6192688"/>
            </a:xfrm>
            <a:prstGeom prst="frame">
              <a:avLst>
                <a:gd name="adj1" fmla="val 2909"/>
              </a:avLst>
            </a:prstGeom>
            <a:solidFill>
              <a:srgbClr val="FFCC99"/>
            </a:solidFill>
            <a:ln w="25400" cap="flat" cmpd="sng" algn="ctr">
              <a:solidFill>
                <a:srgbClr val="BBE0E3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ja-JP" altLang="en-US" kern="0">
                <a:solidFill>
                  <a:srgbClr val="000000"/>
                </a:solidFill>
                <a:latin typeface="Arial"/>
                <a:ea typeface="ＭＳ Ｐゴシック"/>
              </a:endParaRPr>
            </a:p>
          </p:txBody>
        </p:sp>
      </p:grpSp>
      <p:sp>
        <p:nvSpPr>
          <p:cNvPr id="4" name="正方形/長方形 3"/>
          <p:cNvSpPr/>
          <p:nvPr/>
        </p:nvSpPr>
        <p:spPr>
          <a:xfrm>
            <a:off x="2209657" y="4360496"/>
            <a:ext cx="502255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</a:t>
            </a:r>
            <a:r>
              <a:rPr lang="ja-JP" altLang="en-US" sz="4000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こわわざを</a:t>
            </a:r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答えるクイズ</a:t>
            </a:r>
            <a:endParaRPr lang="en-US" altLang="ja-JP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・ことわざの穴埋め問題</a:t>
            </a:r>
            <a:endParaRPr lang="ja-JP" altLang="en-US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・ことわざは</a:t>
            </a:r>
            <a:r>
              <a:rPr lang="ja-JP" altLang="en-US" sz="400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全部で</a:t>
            </a:r>
            <a:r>
              <a:rPr lang="ja-JP" altLang="en-US" sz="400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１５問</a:t>
            </a:r>
            <a:endParaRPr lang="ja-JP" altLang="en-US" sz="4000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41885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8800" dirty="0" smtClean="0">
                <a:solidFill>
                  <a:schemeClr val="bg1"/>
                </a:solidFill>
              </a:rPr>
              <a:t>井の中の蛙</a:t>
            </a:r>
            <a:endParaRPr lang="en-US" altLang="ja-JP" sz="88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8800" dirty="0" smtClean="0">
                <a:solidFill>
                  <a:schemeClr val="bg1"/>
                </a:solidFill>
              </a:rPr>
              <a:t>□□□□を知らず</a:t>
            </a:r>
            <a:endParaRPr lang="ja-JP" altLang="en-US" sz="88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９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717375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たいかい（大海）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08339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魚心あれば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□□心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10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26911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みず（水）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959775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馬の□□に念仏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11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428835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みみ（耳）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0122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build="p"/>
      <p:bldP spid="16" grpId="0" animBg="1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□□で鯛を釣る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12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517481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えび（海老）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284631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build="p"/>
      <p:bldP spid="16" grpId="0" animBg="1"/>
      <p:bldP spid="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鬼に□□□□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13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696697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かなぼう（金棒）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05885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build="p"/>
      <p:bldP spid="16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鬼の居ぬ間に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14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682590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せんたく（洗濯）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9176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3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鬼の目にも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en-US" altLang="ja-JP" sz="3200" dirty="0" smtClean="0">
                <a:solidFill>
                  <a:schemeClr val="tx1"/>
                </a:solidFill>
                <a:latin typeface="+mj-ea"/>
                <a:ea typeface="+mj-ea"/>
              </a:rPr>
              <a:t>15</a:t>
            </a:r>
            <a:endParaRPr kumimoji="1" lang="ja-JP" altLang="en-US" sz="20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5134739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なみだ（涙）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32773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9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3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□□□隠して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　尻隠さず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１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506260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>
                <a:solidFill>
                  <a:schemeClr val="bg1"/>
                </a:solidFill>
              </a:rPr>
              <a:t>あたま（頭）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85687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雨降って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　□固まる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２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3021981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じ（地）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603497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案ずるより産む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が□□□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３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581922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やすし（易し）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83994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石の上にも□年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４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121058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1943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build="p"/>
      <p:bldP spid="16" grpId="0" animBg="1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石橋を□□□□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渡る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５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397256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たたいて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519831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5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5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build="p"/>
      <p:bldP spid="16" grpId="0" animBg="1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1078999" y="1842582"/>
            <a:ext cx="85985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急がば□□□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６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622798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まわれ（回れ）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9913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0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0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build="p"/>
      <p:bldP spid="16" grpId="0" animBg="1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一寸の虫にも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五分の□□□□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７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585128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たましい（魂）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22516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E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フレーム 11"/>
          <p:cNvSpPr/>
          <p:nvPr/>
        </p:nvSpPr>
        <p:spPr>
          <a:xfrm>
            <a:off x="0" y="0"/>
            <a:ext cx="9906000" cy="6858000"/>
          </a:xfrm>
          <a:prstGeom prst="frame">
            <a:avLst>
              <a:gd name="adj1" fmla="val 2394"/>
            </a:avLst>
          </a:prstGeom>
          <a:solidFill>
            <a:schemeClr val="accent2">
              <a:lumMod val="75000"/>
            </a:schemeClr>
          </a:solidFill>
          <a:ln w="25400" cap="flat" cmpd="sng" algn="ctr">
            <a:solidFill>
              <a:srgbClr val="BBE0E3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ja-JP" altLang="en-US" kern="0" dirty="0">
              <a:solidFill>
                <a:srgbClr val="000000"/>
              </a:solidFill>
              <a:latin typeface="Arial"/>
              <a:ea typeface="ＭＳ Ｐゴシック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="" xmlns:a16="http://schemas.microsoft.com/office/drawing/2014/main" id="{DC3EB25E-53A5-D349-A80A-0C8402CC8745}"/>
              </a:ext>
            </a:extLst>
          </p:cNvPr>
          <p:cNvSpPr txBox="1"/>
          <p:nvPr/>
        </p:nvSpPr>
        <p:spPr>
          <a:xfrm>
            <a:off x="704529" y="1842582"/>
            <a:ext cx="89729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犬も歩けば□□</a:t>
            </a:r>
            <a:endParaRPr lang="en-US" altLang="ja-JP" sz="9600" dirty="0" smtClean="0">
              <a:solidFill>
                <a:schemeClr val="bg1"/>
              </a:solidFill>
            </a:endParaRPr>
          </a:p>
          <a:p>
            <a:pPr algn="l"/>
            <a:r>
              <a:rPr lang="ja-JP" altLang="en-US" sz="9600" dirty="0" smtClean="0">
                <a:solidFill>
                  <a:schemeClr val="bg1"/>
                </a:solidFill>
              </a:rPr>
              <a:t>にあたる</a:t>
            </a:r>
            <a:endParaRPr lang="ja-JP" altLang="en-US" sz="9600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278931" y="386595"/>
            <a:ext cx="8198655" cy="523220"/>
          </a:xfrm>
          <a:prstGeom prst="rect">
            <a:avLst/>
          </a:prstGeom>
          <a:solidFill>
            <a:srgbClr val="FFFF66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□にあてまはるひらがな、または、数字を答えましょう。</a:t>
            </a:r>
            <a:endParaRPr kumimoji="1" lang="ja-JP" altLang="en-US" sz="2800" dirty="0"/>
          </a:p>
        </p:txBody>
      </p:sp>
      <p:sp>
        <p:nvSpPr>
          <p:cNvPr id="8" name="星 6 7"/>
          <p:cNvSpPr/>
          <p:nvPr/>
        </p:nvSpPr>
        <p:spPr>
          <a:xfrm>
            <a:off x="272480" y="188640"/>
            <a:ext cx="806519" cy="927268"/>
          </a:xfrm>
          <a:prstGeom prst="star6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８</a:t>
            </a:r>
            <a:endParaRPr kumimoji="1" lang="ja-JP" altLang="en-US" sz="1600" dirty="0">
              <a:solidFill>
                <a:schemeClr val="tx1"/>
              </a:solidFill>
            </a:endParaRPr>
          </a:p>
        </p:txBody>
      </p:sp>
      <p:pic>
        <p:nvPicPr>
          <p:cNvPr id="15" name="カウントダウンタイマー５">
            <a:hlinkClick r:id="" action="ppaction://media"/>
          </p:cNvPr>
          <p:cNvPicPr>
            <a:picLocks noChangeAspect="1"/>
          </p:cNvPicPr>
          <p:nvPr>
            <a:vide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8613966" y="970701"/>
            <a:ext cx="1127787" cy="845840"/>
          </a:xfrm>
          <a:prstGeom prst="rect">
            <a:avLst/>
          </a:prstGeom>
        </p:spPr>
      </p:pic>
      <p:sp>
        <p:nvSpPr>
          <p:cNvPr id="16" name="額縁 15"/>
          <p:cNvSpPr/>
          <p:nvPr/>
        </p:nvSpPr>
        <p:spPr>
          <a:xfrm>
            <a:off x="1208584" y="5595372"/>
            <a:ext cx="1152128" cy="648072"/>
          </a:xfrm>
          <a:prstGeom prst="bevel">
            <a:avLst/>
          </a:prstGeom>
          <a:solidFill>
            <a:srgbClr val="FF99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答え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2530669" y="5212065"/>
            <a:ext cx="398859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8000" dirty="0" smtClean="0">
                <a:solidFill>
                  <a:schemeClr val="bg1"/>
                </a:solidFill>
              </a:rPr>
              <a:t>ぼう（棒）</a:t>
            </a:r>
            <a:endParaRPr lang="ja-JP" altLang="en-US" sz="8000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50781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1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showWhenStopped="0">
                <p:cTn id="24" fill="hold" display="0">
                  <p:stCondLst>
                    <p:cond delay="indefinite"/>
                  </p:stCondLst>
                </p:cTn>
                <p:tgtEl>
                  <p:spTgt spid="15"/>
                </p:tgtEl>
              </p:cMediaNode>
            </p:video>
          </p:childTnLst>
        </p:cTn>
      </p:par>
    </p:tnLst>
    <p:bldLst>
      <p:bldP spid="2" grpId="0" uiExpand="1" build="p"/>
      <p:bldP spid="16" grpId="0" animBg="1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4"/>
</p:tagLst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FF66"/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4611</TotalTime>
  <Words>399</Words>
  <Application>Microsoft Office PowerPoint</Application>
  <PresentationFormat>A4 210 x 297 mm</PresentationFormat>
  <Paragraphs>90</Paragraphs>
  <Slides>16</Slides>
  <Notes>1</Notes>
  <HiddenSlides>0</HiddenSlides>
  <MMClips>15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3" baseType="lpstr">
      <vt:lpstr>AR P教科書体M</vt:lpstr>
      <vt:lpstr>ＭＳ Ｐゴシック</vt:lpstr>
      <vt:lpstr>ＭＳ Ｐ明朝</vt:lpstr>
      <vt:lpstr>Arial</vt:lpstr>
      <vt:lpstr>Calibri</vt:lpstr>
      <vt:lpstr>Calibri Light</vt:lpstr>
      <vt:lpstr>デザインの設定</vt:lpstr>
      <vt:lpstr>小学生 ことわざクイズ Part１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小泉 浩</dc:creator>
  <cp:lastModifiedBy>小泉 浩</cp:lastModifiedBy>
  <cp:revision>314</cp:revision>
  <dcterms:created xsi:type="dcterms:W3CDTF">2008-01-09T07:37:16Z</dcterms:created>
  <dcterms:modified xsi:type="dcterms:W3CDTF">2020-06-15T05:18:17Z</dcterms:modified>
</cp:coreProperties>
</file>