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9869488" cy="142954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1320" y="78"/>
      </p:cViewPr>
      <p:guideLst>
        <p:guide orient="horz" pos="3047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87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49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81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17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5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68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17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26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78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29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18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890A-3B21-4B35-B26D-53C38B55674A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D39C-9E8C-475D-A750-584022DD0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48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495550" y="4076700"/>
            <a:ext cx="1260000" cy="126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基</a:t>
            </a:r>
            <a:endParaRPr kumimoji="1" lang="ja-JP" altLang="en-US" sz="8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667250" y="4076700"/>
            <a:ext cx="1260000" cy="126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本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6838950" y="4076700"/>
            <a:ext cx="1260000" cy="126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理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9010650" y="4076700"/>
            <a:ext cx="1260000" cy="126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念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2971" y="6037124"/>
            <a:ext cx="11335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とちぎから世界を見つめ</a:t>
            </a:r>
            <a:endParaRPr kumimoji="1" lang="en-US" altLang="ja-JP" sz="6000" dirty="0" smtClean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6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地域と</a:t>
            </a:r>
            <a:r>
              <a:rPr lang="ja-JP" altLang="en-US" sz="60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つながり　未来に向かって</a:t>
            </a:r>
            <a:endParaRPr lang="en-US" altLang="ja-JP" sz="6000" dirty="0" smtClean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6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とも</a:t>
            </a:r>
            <a:r>
              <a:rPr kumimoji="1" lang="ja-JP" altLang="en-US" sz="60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に歩み続ける人間を育てます</a:t>
            </a:r>
            <a:endParaRPr kumimoji="1" lang="ja-JP" altLang="en-US" sz="6000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5181" y="731083"/>
            <a:ext cx="119112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栃木県教育振興基本計画</a:t>
            </a:r>
            <a:r>
              <a:rPr kumimoji="1"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2020</a:t>
            </a:r>
          </a:p>
          <a:p>
            <a:pPr algn="ctr"/>
            <a:r>
              <a:rPr kumimoji="1" lang="ja-JP" altLang="en-US" sz="54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－教育ビジョンとちぎ－</a:t>
            </a:r>
            <a:endParaRPr kumimoji="1" lang="en-US" altLang="ja-JP" sz="5400" b="1" dirty="0" smtClean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lang="ja-JP" altLang="en-US" sz="4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２０１６　▸　２０２０</a:t>
            </a:r>
            <a:endParaRPr kumimoji="1" lang="ja-JP" altLang="en-US" sz="4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77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24</Words>
  <Application>Microsoft Office PowerPoint</Application>
  <PresentationFormat>A3 297x420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P丸ゴシック体E</vt:lpstr>
      <vt:lpstr>ＤＨＰ特太ゴシック体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5</cp:revision>
  <cp:lastPrinted>2016-04-07T05:23:13Z</cp:lastPrinted>
  <dcterms:created xsi:type="dcterms:W3CDTF">2016-04-07T04:25:56Z</dcterms:created>
  <dcterms:modified xsi:type="dcterms:W3CDTF">2016-04-07T05:26:29Z</dcterms:modified>
</cp:coreProperties>
</file>