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4"/>
  </p:notesMasterIdLst>
  <p:sldIdLst>
    <p:sldId id="258" r:id="rId2"/>
    <p:sldId id="280" r:id="rId3"/>
    <p:sldId id="277" r:id="rId4"/>
    <p:sldId id="278" r:id="rId5"/>
    <p:sldId id="263" r:id="rId6"/>
    <p:sldId id="281" r:id="rId7"/>
    <p:sldId id="284" r:id="rId8"/>
    <p:sldId id="269" r:id="rId9"/>
    <p:sldId id="279" r:id="rId10"/>
    <p:sldId id="283" r:id="rId11"/>
    <p:sldId id="282" r:id="rId12"/>
    <p:sldId id="272" r:id="rId1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  <p:embeddedFont>
      <p:font typeface="HG丸ｺﾞｼｯｸM-PRO" panose="020F0600000000000000" pitchFamily="50" charset="-128"/>
      <p:regular r:id="rId19"/>
    </p:embeddedFont>
    <p:embeddedFont>
      <p:font typeface="AR P丸ゴシック体E" panose="020F0900000000000000" pitchFamily="50" charset="-128"/>
      <p:regular r:id="rId20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54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2020/6/25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667281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012513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427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28510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86244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3929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0043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38213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10680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1226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3635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3184" y="364264"/>
            <a:ext cx="8229600" cy="1890098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脳トレ</a:t>
            </a:r>
            <a:r>
              <a:rPr kumimoji="1" lang="en-US" altLang="ja-JP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kumimoji="1" lang="en-US" altLang="ja-JP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kumimoji="1" lang="ja-JP" alt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キューブの数はいくつ？</a:t>
            </a:r>
            <a:endParaRPr kumimoji="1" lang="ja-JP" alt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207970" y="4039170"/>
            <a:ext cx="8229600" cy="113813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600000" rev="6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isometricRightUp"/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8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超難問！</a:t>
            </a:r>
            <a:endParaRPr lang="en-US" altLang="ja-JP" sz="8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8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１０秒</a:t>
            </a:r>
            <a:r>
              <a:rPr lang="ja-JP" altLang="en-US" sz="8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以内で</a:t>
            </a:r>
            <a:endParaRPr lang="en-US" altLang="ja-JP" sz="8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8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ＩＱ１２０？</a:t>
            </a:r>
            <a:endParaRPr lang="ja-JP" altLang="en-US" sz="80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1" name="直方体 10"/>
          <p:cNvSpPr>
            <a:spLocks noChangeAspect="1"/>
          </p:cNvSpPr>
          <p:nvPr/>
        </p:nvSpPr>
        <p:spPr>
          <a:xfrm>
            <a:off x="951602" y="4875146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1616160" y="486636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>
            <a:spLocks noChangeAspect="1"/>
          </p:cNvSpPr>
          <p:nvPr/>
        </p:nvSpPr>
        <p:spPr>
          <a:xfrm>
            <a:off x="960380" y="421489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直方体 13"/>
          <p:cNvSpPr>
            <a:spLocks noChangeAspect="1"/>
          </p:cNvSpPr>
          <p:nvPr/>
        </p:nvSpPr>
        <p:spPr>
          <a:xfrm>
            <a:off x="745184" y="508721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1395421" y="508419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直方体 15"/>
          <p:cNvSpPr>
            <a:spLocks noChangeAspect="1"/>
          </p:cNvSpPr>
          <p:nvPr/>
        </p:nvSpPr>
        <p:spPr>
          <a:xfrm>
            <a:off x="1616160" y="421656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2260865" y="486910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直方体 17"/>
          <p:cNvSpPr>
            <a:spLocks noChangeAspect="1"/>
          </p:cNvSpPr>
          <p:nvPr/>
        </p:nvSpPr>
        <p:spPr>
          <a:xfrm>
            <a:off x="520503" y="531337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957637" y="3578559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738023" y="4443657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2047077" y="5095713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521854" y="4655994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1177092" y="5307891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1834851" y="5308398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直方体 31"/>
          <p:cNvSpPr>
            <a:spLocks noChangeAspect="1"/>
          </p:cNvSpPr>
          <p:nvPr/>
        </p:nvSpPr>
        <p:spPr>
          <a:xfrm>
            <a:off x="2053389" y="444362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直方体 32"/>
          <p:cNvSpPr>
            <a:spLocks noChangeAspect="1"/>
          </p:cNvSpPr>
          <p:nvPr/>
        </p:nvSpPr>
        <p:spPr>
          <a:xfrm>
            <a:off x="1185427" y="4652055"/>
            <a:ext cx="870976" cy="870976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935868" y="5457127"/>
            <a:ext cx="22081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14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2317457" y="293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535016" y="47298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1243223" y="187614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880132" y="33064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直方体 26"/>
          <p:cNvSpPr>
            <a:spLocks noChangeAspect="1"/>
          </p:cNvSpPr>
          <p:nvPr/>
        </p:nvSpPr>
        <p:spPr>
          <a:xfrm>
            <a:off x="3029899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直方体 29"/>
          <p:cNvSpPr>
            <a:spLocks noChangeAspect="1"/>
          </p:cNvSpPr>
          <p:nvPr/>
        </p:nvSpPr>
        <p:spPr>
          <a:xfrm>
            <a:off x="1605602" y="473593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直方体 34"/>
          <p:cNvSpPr>
            <a:spLocks noChangeAspect="1"/>
          </p:cNvSpPr>
          <p:nvPr/>
        </p:nvSpPr>
        <p:spPr>
          <a:xfrm>
            <a:off x="2679022" y="473612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直方体 37"/>
          <p:cNvSpPr>
            <a:spLocks noChangeAspect="1"/>
          </p:cNvSpPr>
          <p:nvPr/>
        </p:nvSpPr>
        <p:spPr>
          <a:xfrm>
            <a:off x="3040335" y="329186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直方体 38"/>
          <p:cNvSpPr>
            <a:spLocks noChangeAspect="1"/>
          </p:cNvSpPr>
          <p:nvPr/>
        </p:nvSpPr>
        <p:spPr>
          <a:xfrm>
            <a:off x="1605318" y="365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8053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935868" y="5457127"/>
            <a:ext cx="21783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17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2331971" y="294549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3383359" y="4024343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535016" y="47298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1243223" y="187614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880132" y="33064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直方体 26"/>
          <p:cNvSpPr>
            <a:spLocks noChangeAspect="1"/>
          </p:cNvSpPr>
          <p:nvPr/>
        </p:nvSpPr>
        <p:spPr>
          <a:xfrm>
            <a:off x="3029899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直方体 29"/>
          <p:cNvSpPr>
            <a:spLocks noChangeAspect="1"/>
          </p:cNvSpPr>
          <p:nvPr/>
        </p:nvSpPr>
        <p:spPr>
          <a:xfrm>
            <a:off x="1605602" y="473593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直方体 32"/>
          <p:cNvSpPr>
            <a:spLocks noChangeAspect="1"/>
          </p:cNvSpPr>
          <p:nvPr/>
        </p:nvSpPr>
        <p:spPr>
          <a:xfrm>
            <a:off x="3382966" y="294202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直方体 34"/>
          <p:cNvSpPr>
            <a:spLocks noChangeAspect="1"/>
          </p:cNvSpPr>
          <p:nvPr/>
        </p:nvSpPr>
        <p:spPr>
          <a:xfrm>
            <a:off x="2679022" y="473612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直方体 35"/>
          <p:cNvSpPr>
            <a:spLocks noChangeAspect="1"/>
          </p:cNvSpPr>
          <p:nvPr/>
        </p:nvSpPr>
        <p:spPr>
          <a:xfrm>
            <a:off x="3382966" y="186484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直方体 38"/>
          <p:cNvSpPr>
            <a:spLocks noChangeAspect="1"/>
          </p:cNvSpPr>
          <p:nvPr/>
        </p:nvSpPr>
        <p:spPr>
          <a:xfrm>
            <a:off x="1605318" y="365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直方体 39"/>
          <p:cNvSpPr>
            <a:spLocks noChangeAspect="1"/>
          </p:cNvSpPr>
          <p:nvPr/>
        </p:nvSpPr>
        <p:spPr>
          <a:xfrm>
            <a:off x="1614646" y="258885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7640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2317457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1233245" y="294272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直方体 11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47539" y="5457127"/>
            <a:ext cx="2135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14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703773" y="1387942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20072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3397873" y="40098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520502" y="474435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直方体 17"/>
          <p:cNvSpPr>
            <a:spLocks noChangeAspect="1"/>
          </p:cNvSpPr>
          <p:nvPr/>
        </p:nvSpPr>
        <p:spPr>
          <a:xfrm>
            <a:off x="1228709" y="187614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880132" y="33064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3044413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537250" y="365749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1606052" y="474979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3397480" y="29565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直方体 26"/>
          <p:cNvSpPr>
            <a:spLocks noChangeAspect="1"/>
          </p:cNvSpPr>
          <p:nvPr/>
        </p:nvSpPr>
        <p:spPr>
          <a:xfrm>
            <a:off x="532295" y="258195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3397480" y="187935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正方形/長方形 29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6071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928162" y="5457127"/>
            <a:ext cx="22158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10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2331971" y="293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1243223" y="187614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880132" y="33064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直方体 26"/>
          <p:cNvSpPr>
            <a:spLocks noChangeAspect="1"/>
          </p:cNvSpPr>
          <p:nvPr/>
        </p:nvSpPr>
        <p:spPr>
          <a:xfrm>
            <a:off x="3029899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直方体 29"/>
          <p:cNvSpPr>
            <a:spLocks noChangeAspect="1"/>
          </p:cNvSpPr>
          <p:nvPr/>
        </p:nvSpPr>
        <p:spPr>
          <a:xfrm>
            <a:off x="1605602" y="473593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488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866346" y="5457127"/>
            <a:ext cx="20300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16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2331971" y="293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3383359" y="4024343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535016" y="47298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1243223" y="187614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880132" y="33064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直方体 26"/>
          <p:cNvSpPr>
            <a:spLocks noChangeAspect="1"/>
          </p:cNvSpPr>
          <p:nvPr/>
        </p:nvSpPr>
        <p:spPr>
          <a:xfrm>
            <a:off x="3029899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直方体 29"/>
          <p:cNvSpPr>
            <a:spLocks noChangeAspect="1"/>
          </p:cNvSpPr>
          <p:nvPr/>
        </p:nvSpPr>
        <p:spPr>
          <a:xfrm>
            <a:off x="1605602" y="473593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直方体 30"/>
          <p:cNvSpPr>
            <a:spLocks noChangeAspect="1"/>
          </p:cNvSpPr>
          <p:nvPr/>
        </p:nvSpPr>
        <p:spPr>
          <a:xfrm>
            <a:off x="1967019" y="329671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直方体 34"/>
          <p:cNvSpPr>
            <a:spLocks noChangeAspect="1"/>
          </p:cNvSpPr>
          <p:nvPr/>
        </p:nvSpPr>
        <p:spPr>
          <a:xfrm>
            <a:off x="2679022" y="473612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直方体 37"/>
          <p:cNvSpPr>
            <a:spLocks noChangeAspect="1"/>
          </p:cNvSpPr>
          <p:nvPr/>
        </p:nvSpPr>
        <p:spPr>
          <a:xfrm>
            <a:off x="3040335" y="329186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直方体 38"/>
          <p:cNvSpPr>
            <a:spLocks noChangeAspect="1"/>
          </p:cNvSpPr>
          <p:nvPr/>
        </p:nvSpPr>
        <p:spPr>
          <a:xfrm>
            <a:off x="1605318" y="365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0961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866346" y="5457127"/>
            <a:ext cx="2247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16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1276787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2331971" y="294549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3383359" y="4024343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535016" y="47298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880132" y="33064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直方体 26"/>
          <p:cNvSpPr>
            <a:spLocks noChangeAspect="1"/>
          </p:cNvSpPr>
          <p:nvPr/>
        </p:nvSpPr>
        <p:spPr>
          <a:xfrm>
            <a:off x="3029899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直方体 27"/>
          <p:cNvSpPr>
            <a:spLocks noChangeAspect="1"/>
          </p:cNvSpPr>
          <p:nvPr/>
        </p:nvSpPr>
        <p:spPr>
          <a:xfrm>
            <a:off x="537250" y="365749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直方体 29"/>
          <p:cNvSpPr>
            <a:spLocks noChangeAspect="1"/>
          </p:cNvSpPr>
          <p:nvPr/>
        </p:nvSpPr>
        <p:spPr>
          <a:xfrm>
            <a:off x="1605602" y="473593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直方体 30"/>
          <p:cNvSpPr>
            <a:spLocks noChangeAspect="1"/>
          </p:cNvSpPr>
          <p:nvPr/>
        </p:nvSpPr>
        <p:spPr>
          <a:xfrm>
            <a:off x="1967019" y="329671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直方体 34"/>
          <p:cNvSpPr>
            <a:spLocks noChangeAspect="1"/>
          </p:cNvSpPr>
          <p:nvPr/>
        </p:nvSpPr>
        <p:spPr>
          <a:xfrm>
            <a:off x="2679022" y="473612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直方体 39"/>
          <p:cNvSpPr>
            <a:spLocks noChangeAspect="1"/>
          </p:cNvSpPr>
          <p:nvPr/>
        </p:nvSpPr>
        <p:spPr>
          <a:xfrm>
            <a:off x="2678431" y="365690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直方体 41"/>
          <p:cNvSpPr>
            <a:spLocks noChangeAspect="1"/>
          </p:cNvSpPr>
          <p:nvPr/>
        </p:nvSpPr>
        <p:spPr>
          <a:xfrm>
            <a:off x="893315" y="222119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6840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866346" y="5457127"/>
            <a:ext cx="2277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17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2331971" y="296000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3383359" y="4024343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535016" y="47298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1243223" y="187614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直方体 26"/>
          <p:cNvSpPr>
            <a:spLocks noChangeAspect="1"/>
          </p:cNvSpPr>
          <p:nvPr/>
        </p:nvSpPr>
        <p:spPr>
          <a:xfrm>
            <a:off x="3029899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直方体 29"/>
          <p:cNvSpPr>
            <a:spLocks noChangeAspect="1"/>
          </p:cNvSpPr>
          <p:nvPr/>
        </p:nvSpPr>
        <p:spPr>
          <a:xfrm>
            <a:off x="1605602" y="473593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直方体 30"/>
          <p:cNvSpPr>
            <a:spLocks noChangeAspect="1"/>
          </p:cNvSpPr>
          <p:nvPr/>
        </p:nvSpPr>
        <p:spPr>
          <a:xfrm>
            <a:off x="1967019" y="329671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直方体 32"/>
          <p:cNvSpPr>
            <a:spLocks noChangeAspect="1"/>
          </p:cNvSpPr>
          <p:nvPr/>
        </p:nvSpPr>
        <p:spPr>
          <a:xfrm>
            <a:off x="3382966" y="29565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直方体 34"/>
          <p:cNvSpPr>
            <a:spLocks noChangeAspect="1"/>
          </p:cNvSpPr>
          <p:nvPr/>
        </p:nvSpPr>
        <p:spPr>
          <a:xfrm>
            <a:off x="2679022" y="473612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直方体 36"/>
          <p:cNvSpPr>
            <a:spLocks noChangeAspect="1"/>
          </p:cNvSpPr>
          <p:nvPr/>
        </p:nvSpPr>
        <p:spPr>
          <a:xfrm>
            <a:off x="1969507" y="222140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直方体 37"/>
          <p:cNvSpPr>
            <a:spLocks noChangeAspect="1"/>
          </p:cNvSpPr>
          <p:nvPr/>
        </p:nvSpPr>
        <p:spPr>
          <a:xfrm>
            <a:off x="3040335" y="329186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直方体 38"/>
          <p:cNvSpPr>
            <a:spLocks noChangeAspect="1"/>
          </p:cNvSpPr>
          <p:nvPr/>
        </p:nvSpPr>
        <p:spPr>
          <a:xfrm>
            <a:off x="1605318" y="365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2370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928162" y="5457127"/>
            <a:ext cx="21860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14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2331971" y="293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1243223" y="187614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直方体 26"/>
          <p:cNvSpPr>
            <a:spLocks noChangeAspect="1"/>
          </p:cNvSpPr>
          <p:nvPr/>
        </p:nvSpPr>
        <p:spPr>
          <a:xfrm>
            <a:off x="3029899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直方体 29"/>
          <p:cNvSpPr>
            <a:spLocks noChangeAspect="1"/>
          </p:cNvSpPr>
          <p:nvPr/>
        </p:nvSpPr>
        <p:spPr>
          <a:xfrm>
            <a:off x="1605602" y="473593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直方体 30"/>
          <p:cNvSpPr>
            <a:spLocks noChangeAspect="1"/>
          </p:cNvSpPr>
          <p:nvPr/>
        </p:nvSpPr>
        <p:spPr>
          <a:xfrm>
            <a:off x="1967019" y="329671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直方体 34"/>
          <p:cNvSpPr>
            <a:spLocks noChangeAspect="1"/>
          </p:cNvSpPr>
          <p:nvPr/>
        </p:nvSpPr>
        <p:spPr>
          <a:xfrm>
            <a:off x="2679022" y="473612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直方体 36"/>
          <p:cNvSpPr>
            <a:spLocks noChangeAspect="1"/>
          </p:cNvSpPr>
          <p:nvPr/>
        </p:nvSpPr>
        <p:spPr>
          <a:xfrm>
            <a:off x="1969507" y="222140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直方体 37"/>
          <p:cNvSpPr>
            <a:spLocks noChangeAspect="1"/>
          </p:cNvSpPr>
          <p:nvPr/>
        </p:nvSpPr>
        <p:spPr>
          <a:xfrm>
            <a:off x="3040335" y="329186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直方体 38"/>
          <p:cNvSpPr>
            <a:spLocks noChangeAspect="1"/>
          </p:cNvSpPr>
          <p:nvPr/>
        </p:nvSpPr>
        <p:spPr>
          <a:xfrm>
            <a:off x="1605318" y="365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37936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935868" y="5457127"/>
            <a:ext cx="22081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12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2317457" y="293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直方体 26"/>
          <p:cNvSpPr>
            <a:spLocks noChangeAspect="1"/>
          </p:cNvSpPr>
          <p:nvPr/>
        </p:nvSpPr>
        <p:spPr>
          <a:xfrm>
            <a:off x="3029899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直方体 29"/>
          <p:cNvSpPr>
            <a:spLocks noChangeAspect="1"/>
          </p:cNvSpPr>
          <p:nvPr/>
        </p:nvSpPr>
        <p:spPr>
          <a:xfrm>
            <a:off x="1605602" y="473593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直方体 34"/>
          <p:cNvSpPr>
            <a:spLocks noChangeAspect="1"/>
          </p:cNvSpPr>
          <p:nvPr/>
        </p:nvSpPr>
        <p:spPr>
          <a:xfrm>
            <a:off x="2679022" y="473612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直方体 37"/>
          <p:cNvSpPr>
            <a:spLocks noChangeAspect="1"/>
          </p:cNvSpPr>
          <p:nvPr/>
        </p:nvSpPr>
        <p:spPr>
          <a:xfrm>
            <a:off x="3040335" y="329186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直方体 38"/>
          <p:cNvSpPr>
            <a:spLocks noChangeAspect="1"/>
          </p:cNvSpPr>
          <p:nvPr/>
        </p:nvSpPr>
        <p:spPr>
          <a:xfrm>
            <a:off x="1605318" y="365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1243223" y="187614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19792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方体 7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方体 9"/>
          <p:cNvSpPr>
            <a:spLocks noChangeAspect="1"/>
          </p:cNvSpPr>
          <p:nvPr/>
        </p:nvSpPr>
        <p:spPr>
          <a:xfrm>
            <a:off x="1233245" y="294272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47539" y="5457127"/>
            <a:ext cx="2135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12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703773" y="1387942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20072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直方体 1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直方体 12"/>
          <p:cNvSpPr>
            <a:spLocks noChangeAspect="1"/>
          </p:cNvSpPr>
          <p:nvPr/>
        </p:nvSpPr>
        <p:spPr>
          <a:xfrm>
            <a:off x="2331971" y="293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3397873" y="4024343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535016" y="47298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3044413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2312921" y="187775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1606052" y="473528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1967019" y="329671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3397480" y="29565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108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935868" y="5457127"/>
            <a:ext cx="22081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dirty="0" smtClean="0"/>
              <a:t>17</a:t>
            </a:r>
            <a:r>
              <a:rPr kumimoji="1" lang="ja-JP" altLang="en-US" sz="7200" dirty="0" smtClean="0"/>
              <a:t>こ</a:t>
            </a:r>
            <a:endParaRPr kumimoji="1" lang="ja-JP" altLang="en-US" sz="7200" dirty="0"/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866346" y="1312587"/>
            <a:ext cx="2023192" cy="1517394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503866" y="5733256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7130" y="242639"/>
            <a:ext cx="8649219" cy="1015663"/>
          </a:xfrm>
          <a:prstGeom prst="rect">
            <a:avLst/>
          </a:prstGeom>
          <a:solidFill>
            <a:srgbClr val="FFFF99"/>
          </a:solidFill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キューブの</a:t>
            </a:r>
            <a:r>
              <a:rPr lang="ja-JP" altLang="en-US" sz="6000" kern="0" dirty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数はいくつ</a:t>
            </a:r>
            <a:r>
              <a:rPr lang="ja-JP" altLang="en-US" sz="6000" kern="0" dirty="0" smtClean="0">
                <a:solidFill>
                  <a:srgbClr val="00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j-cs"/>
              </a:rPr>
              <a:t>？</a:t>
            </a:r>
            <a:endParaRPr lang="ja-JP" altLang="en-US" dirty="0"/>
          </a:p>
        </p:txBody>
      </p:sp>
      <p:sp>
        <p:nvSpPr>
          <p:cNvPr id="15" name="直方体 14"/>
          <p:cNvSpPr>
            <a:spLocks noChangeAspect="1"/>
          </p:cNvSpPr>
          <p:nvPr/>
        </p:nvSpPr>
        <p:spPr>
          <a:xfrm>
            <a:off x="1233245" y="4019818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直方体 16"/>
          <p:cNvSpPr>
            <a:spLocks noChangeAspect="1"/>
          </p:cNvSpPr>
          <p:nvPr/>
        </p:nvSpPr>
        <p:spPr>
          <a:xfrm>
            <a:off x="2331971" y="4005304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直方体 18"/>
          <p:cNvSpPr>
            <a:spLocks noChangeAspect="1"/>
          </p:cNvSpPr>
          <p:nvPr/>
        </p:nvSpPr>
        <p:spPr>
          <a:xfrm>
            <a:off x="1247759" y="2928206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直方体 19"/>
          <p:cNvSpPr>
            <a:spLocks noChangeAspect="1"/>
          </p:cNvSpPr>
          <p:nvPr/>
        </p:nvSpPr>
        <p:spPr>
          <a:xfrm>
            <a:off x="891971" y="43704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直方体 20"/>
          <p:cNvSpPr>
            <a:spLocks noChangeAspect="1"/>
          </p:cNvSpPr>
          <p:nvPr/>
        </p:nvSpPr>
        <p:spPr>
          <a:xfrm>
            <a:off x="1967019" y="436543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直方体 21"/>
          <p:cNvSpPr>
            <a:spLocks noChangeAspect="1"/>
          </p:cNvSpPr>
          <p:nvPr/>
        </p:nvSpPr>
        <p:spPr>
          <a:xfrm>
            <a:off x="2317457" y="293097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直方体 22"/>
          <p:cNvSpPr>
            <a:spLocks noChangeAspect="1"/>
          </p:cNvSpPr>
          <p:nvPr/>
        </p:nvSpPr>
        <p:spPr>
          <a:xfrm>
            <a:off x="3383359" y="4024343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直方体 23"/>
          <p:cNvSpPr>
            <a:spLocks noChangeAspect="1"/>
          </p:cNvSpPr>
          <p:nvPr/>
        </p:nvSpPr>
        <p:spPr>
          <a:xfrm>
            <a:off x="535016" y="472984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直方体 24"/>
          <p:cNvSpPr>
            <a:spLocks noChangeAspect="1"/>
          </p:cNvSpPr>
          <p:nvPr/>
        </p:nvSpPr>
        <p:spPr>
          <a:xfrm>
            <a:off x="1243223" y="1861633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直方体 25"/>
          <p:cNvSpPr>
            <a:spLocks noChangeAspect="1"/>
          </p:cNvSpPr>
          <p:nvPr/>
        </p:nvSpPr>
        <p:spPr>
          <a:xfrm>
            <a:off x="880132" y="3306429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直方体 26"/>
          <p:cNvSpPr>
            <a:spLocks noChangeAspect="1"/>
          </p:cNvSpPr>
          <p:nvPr/>
        </p:nvSpPr>
        <p:spPr>
          <a:xfrm>
            <a:off x="3029899" y="438448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直方体 27"/>
          <p:cNvSpPr>
            <a:spLocks noChangeAspect="1"/>
          </p:cNvSpPr>
          <p:nvPr/>
        </p:nvSpPr>
        <p:spPr>
          <a:xfrm>
            <a:off x="537250" y="3657490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直方体 28"/>
          <p:cNvSpPr>
            <a:spLocks noChangeAspect="1"/>
          </p:cNvSpPr>
          <p:nvPr/>
        </p:nvSpPr>
        <p:spPr>
          <a:xfrm>
            <a:off x="2312921" y="1863237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直方体 30"/>
          <p:cNvSpPr>
            <a:spLocks noChangeAspect="1"/>
          </p:cNvSpPr>
          <p:nvPr/>
        </p:nvSpPr>
        <p:spPr>
          <a:xfrm>
            <a:off x="1967019" y="329671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直方体 33"/>
          <p:cNvSpPr>
            <a:spLocks noChangeAspect="1"/>
          </p:cNvSpPr>
          <p:nvPr/>
        </p:nvSpPr>
        <p:spPr>
          <a:xfrm>
            <a:off x="532295" y="2581955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直方体 34"/>
          <p:cNvSpPr>
            <a:spLocks noChangeAspect="1"/>
          </p:cNvSpPr>
          <p:nvPr/>
        </p:nvSpPr>
        <p:spPr>
          <a:xfrm>
            <a:off x="2679022" y="4736121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直方体 37"/>
          <p:cNvSpPr>
            <a:spLocks noChangeAspect="1"/>
          </p:cNvSpPr>
          <p:nvPr/>
        </p:nvSpPr>
        <p:spPr>
          <a:xfrm>
            <a:off x="3040335" y="3291862"/>
            <a:ext cx="1440000" cy="1440000"/>
          </a:xfrm>
          <a:prstGeom prst="cub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0194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1035</TotalTime>
  <Words>123</Words>
  <Application>Microsoft Office PowerPoint</Application>
  <PresentationFormat>画面に合わせる (4:3)</PresentationFormat>
  <Paragraphs>49</Paragraphs>
  <Slides>12</Slides>
  <Notes>12</Notes>
  <HiddenSlides>0</HiddenSlides>
  <MMClips>11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8" baseType="lpstr">
      <vt:lpstr>Calibri</vt:lpstr>
      <vt:lpstr>ＭＳ Ｐゴシック</vt:lpstr>
      <vt:lpstr>HG丸ｺﾞｼｯｸM-PRO</vt:lpstr>
      <vt:lpstr>AR P丸ゴシック体E</vt:lpstr>
      <vt:lpstr>Arial</vt:lpstr>
      <vt:lpstr>フラッシュ１</vt:lpstr>
      <vt:lpstr>脳トレ キューブの数はいくつ？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28</cp:revision>
  <dcterms:created xsi:type="dcterms:W3CDTF">2015-06-25T04:58:05Z</dcterms:created>
  <dcterms:modified xsi:type="dcterms:W3CDTF">2020-06-24T23:19:01Z</dcterms:modified>
</cp:coreProperties>
</file>