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7" r:id="rId4"/>
  </p:sldMasterIdLst>
  <p:notesMasterIdLst>
    <p:notesMasterId r:id="rId14"/>
  </p:notesMasterIdLst>
  <p:sldIdLst>
    <p:sldId id="287" r:id="rId5"/>
    <p:sldId id="293" r:id="rId6"/>
    <p:sldId id="295" r:id="rId7"/>
    <p:sldId id="294" r:id="rId8"/>
    <p:sldId id="296" r:id="rId9"/>
    <p:sldId id="297" r:id="rId10"/>
    <p:sldId id="298" r:id="rId11"/>
    <p:sldId id="299" r:id="rId12"/>
    <p:sldId id="292" r:id="rId13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3749" userDrawn="1">
          <p15:clr>
            <a:srgbClr val="A4A3A4"/>
          </p15:clr>
        </p15:guide>
        <p15:guide id="3" orient="horz" pos="2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582"/>
    <a:srgbClr val="E1F7FF"/>
    <a:srgbClr val="BDEEFF"/>
    <a:srgbClr val="F29B76"/>
    <a:srgbClr val="EE7B48"/>
    <a:srgbClr val="F08B5E"/>
    <a:srgbClr val="FF3399"/>
    <a:srgbClr val="F8CAB6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37" autoAdjust="0"/>
    <p:restoredTop sz="94660"/>
  </p:normalViewPr>
  <p:slideViewPr>
    <p:cSldViewPr showGuides="1">
      <p:cViewPr varScale="1">
        <p:scale>
          <a:sx n="66" d="100"/>
          <a:sy n="66" d="100"/>
        </p:scale>
        <p:origin x="468" y="78"/>
      </p:cViewPr>
      <p:guideLst>
        <p:guide orient="horz" pos="2886"/>
        <p:guide pos="3749"/>
        <p:guide orient="horz" pos="2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265470-C25F-485D-A3C2-68E56EB1C942}" type="datetimeFigureOut">
              <a:rPr kumimoji="1" lang="ja-JP" altLang="en-US" smtClean="0"/>
              <a:t>2020/10/10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98069-1CE7-45DB-A856-5176280052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64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330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5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65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62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004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926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597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148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1979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6508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983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22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78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4323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810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36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E6B3F-5849-4C6A-8EEC-DB1A1F6E27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8578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5A022-E182-48EA-8302-C95501BCCC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04285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767F8-7A2C-420D-988D-B65C579527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4298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A8B4D-3C80-46E0-84D1-03C75E64F5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91550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91429-2580-4A66-92CB-40F872D393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82761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45E37-FCAA-407A-864E-6D14C0FA4C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89042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E564A-366C-40C8-8F34-6EEE446F9F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529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2361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F7D40-7E19-42AD-BF49-0917B5B329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59006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15D3A-28B3-4D40-BB27-1D9F874EE3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66723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2CC5-18B8-4472-8EBF-A28120FB66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96486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2178B-852F-484E-B628-FB57ECC705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86583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A9EBD-89E4-4937-9502-A9A66FD045A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50126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311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706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1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0182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77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584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コンテンツ プレースホルダー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63" r="6629" b="15406"/>
          <a:stretch/>
        </p:blipFill>
        <p:spPr>
          <a:xfrm>
            <a:off x="3007544" y="55480"/>
            <a:ext cx="6176912" cy="683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218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コンテンツ プレースホルダー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7" t="7586" r="3297" b="31102"/>
          <a:stretch/>
        </p:blipFill>
        <p:spPr>
          <a:xfrm>
            <a:off x="1295467" y="224220"/>
            <a:ext cx="8832981" cy="615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9528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コンテンツ プレースホルダー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643" y="126881"/>
            <a:ext cx="6432715" cy="6831202"/>
          </a:xfrm>
          <a:prstGeom prst="rect">
            <a:avLst/>
          </a:prstGeom>
        </p:spPr>
      </p:pic>
      <p:pic>
        <p:nvPicPr>
          <p:cNvPr id="9" name="コンテンツ プレースホルダー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58" t="39981" r="34610" b="46647"/>
          <a:stretch/>
        </p:blipFill>
        <p:spPr>
          <a:xfrm>
            <a:off x="5255141" y="3155959"/>
            <a:ext cx="1684968" cy="82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17509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0039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6908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2020/10/10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752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7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5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16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1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45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  <a:latin typeface="Arial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  <a:latin typeface="Arial"/>
                <a:ea typeface="ＭＳ Ｐゴシック"/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44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CA9EBD-89E4-4937-9502-A9A66FD045A6}" type="slidenum">
              <a:rPr lang="en-US" altLang="ja-JP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ja-JP">
              <a:latin typeface="Arial" panose="020B0604020202020204" pitchFamily="34" charset="0"/>
            </a:endParaRPr>
          </a:p>
        </p:txBody>
      </p:sp>
      <p:grpSp>
        <p:nvGrpSpPr>
          <p:cNvPr id="1031" name="グループ化 1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7" name="フレーム 6"/>
            <p:cNvSpPr/>
            <p:nvPr userDrawn="1"/>
          </p:nvSpPr>
          <p:spPr>
            <a:xfrm>
              <a:off x="0" y="0"/>
              <a:ext cx="9144000" cy="6858000"/>
            </a:xfrm>
            <a:prstGeom prst="frame">
              <a:avLst>
                <a:gd name="adj1" fmla="val 3081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8" name="フレーム 7"/>
            <p:cNvSpPr/>
            <p:nvPr userDrawn="1"/>
          </p:nvSpPr>
          <p:spPr>
            <a:xfrm>
              <a:off x="179388" y="185738"/>
              <a:ext cx="8785225" cy="6483350"/>
            </a:xfrm>
            <a:prstGeom prst="frame">
              <a:avLst>
                <a:gd name="adj1" fmla="val 1942"/>
              </a:avLst>
            </a:prstGeom>
            <a:solidFill>
              <a:srgbClr val="FFCC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000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C6C64-F8B7-4879-8D7E-B2DC1080F1C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  <a:pPr/>
              <a:t>2020/10/10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59762-0F22-42B3-AC69-95F8DE8264F9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28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nasukarasuyama.ed.jp/eskarasuyama/" TargetMode="External"/><Relationship Id="rId2" Type="http://schemas.openxmlformats.org/officeDocument/2006/relationships/hyperlink" Target="https://www.youtube.com/channel/UCzKmlOOLiNaSRIj-8rWANk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813294" y="548680"/>
            <a:ext cx="8207375" cy="28019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ja-JP" altLang="en-US" sz="8800" b="1" kern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582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 P丸ゴシック体E" pitchFamily="50" charset="-128"/>
                <a:ea typeface="AR P丸ゴシック体E" pitchFamily="50" charset="-128"/>
                <a:cs typeface="+mj-cs"/>
              </a:rPr>
              <a:t>パワーポイント裏</a:t>
            </a:r>
            <a:r>
              <a:rPr lang="ja-JP" altLang="en-US" sz="8800" b="1" kern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582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 P丸ゴシック体E" pitchFamily="50" charset="-128"/>
                <a:ea typeface="AR P丸ゴシック体E" pitchFamily="50" charset="-128"/>
                <a:cs typeface="+mj-cs"/>
              </a:rPr>
              <a:t>技５</a:t>
            </a:r>
            <a:endParaRPr lang="ja-JP" altLang="en-US" sz="8800" b="1" kern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0582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 P丸ゴシック体E" pitchFamily="50" charset="-128"/>
              <a:ea typeface="AR P丸ゴシック体E" pitchFamily="50" charset="-128"/>
              <a:cs typeface="+mj-cs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1813294" y="3655718"/>
            <a:ext cx="8579296" cy="1944215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覚えておきたい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ショートカットキー一覧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7316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kumimoji="1" lang="ja-JP" altLang="en-US" dirty="0" smtClean="0"/>
              <a:t>ショートカットキー　一覧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453426"/>
              </p:ext>
            </p:extLst>
          </p:nvPr>
        </p:nvGraphicFramePr>
        <p:xfrm>
          <a:off x="642299" y="1419860"/>
          <a:ext cx="109401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3861"/>
                <a:gridCol w="4046239"/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説明文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ショートカットキー</a:t>
                      </a:r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スライドショーの開始最初から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スライドショーの開始現在のスライドから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スライドショーの終了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PowerPoint</a:t>
                      </a:r>
                      <a:r>
                        <a:rPr kumimoji="1" lang="ja-JP" altLang="en-US" sz="2800" dirty="0" smtClean="0"/>
                        <a:t>を閉じる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[</a:t>
                      </a:r>
                      <a:r>
                        <a:rPr kumimoji="1" lang="ja-JP" altLang="en-US" sz="2800" dirty="0" smtClean="0"/>
                        <a:t>ファイル</a:t>
                      </a:r>
                      <a:r>
                        <a:rPr kumimoji="1" lang="en-US" altLang="ja-JP" sz="2800" dirty="0" smtClean="0"/>
                        <a:t>]</a:t>
                      </a:r>
                      <a:r>
                        <a:rPr kumimoji="1" lang="ja-JP" altLang="en-US" sz="2800" dirty="0" smtClean="0"/>
                        <a:t>メニューを開く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→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8256240" y="2204864"/>
            <a:ext cx="72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Ｆ５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860196" y="2970739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Shift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9552384" y="2970739"/>
            <a:ext cx="72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Ｆ５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860196" y="3675468"/>
            <a:ext cx="90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Esc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860276" y="440116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552464" y="4401168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Q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860296" y="5112078"/>
            <a:ext cx="90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Alt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9516440" y="5121248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F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9186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kumimoji="1" lang="ja-JP" altLang="en-US" dirty="0" smtClean="0"/>
              <a:t>ショートカットキー　一覧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096361"/>
              </p:ext>
            </p:extLst>
          </p:nvPr>
        </p:nvGraphicFramePr>
        <p:xfrm>
          <a:off x="642299" y="1419860"/>
          <a:ext cx="109401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3861"/>
                <a:gridCol w="4046239"/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説明文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ショートカットキー</a:t>
                      </a:r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新しいプレゼンテーションを作成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新しいスライドの追加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プレゼンテーションの上書き保存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名前を付けて保存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　　　　　＋　　　　　＋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[</a:t>
                      </a:r>
                      <a:r>
                        <a:rPr kumimoji="1" lang="ja-JP" altLang="en-US" sz="2800" dirty="0" smtClean="0"/>
                        <a:t>印刷</a:t>
                      </a:r>
                      <a:r>
                        <a:rPr kumimoji="1" lang="en-US" altLang="ja-JP" sz="2800" dirty="0" smtClean="0"/>
                        <a:t>]</a:t>
                      </a:r>
                      <a:r>
                        <a:rPr kumimoji="1" lang="ja-JP" altLang="en-US" sz="2800" dirty="0" smtClean="0"/>
                        <a:t>ダイアログを開く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スライドの複製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＋　　　　　＋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7824192" y="2204864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9516380" y="2204864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Ｎ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824192" y="296100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9516380" y="2961008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Ｍ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824192" y="368108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9516380" y="3681088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Ｓ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824192" y="5117346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9516380" y="5117346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Ｐ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680176" y="5837426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0812584" y="5837426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Ｄ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9219238" y="584132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Shift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680176" y="4365104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0812584" y="4365104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Ｓ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9219238" y="4369006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Shift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7058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kumimoji="1" lang="ja-JP" altLang="en-US" dirty="0" smtClean="0"/>
              <a:t>ショートカットキー　一覧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509605"/>
              </p:ext>
            </p:extLst>
          </p:nvPr>
        </p:nvGraphicFramePr>
        <p:xfrm>
          <a:off x="642299" y="1419860"/>
          <a:ext cx="10940100" cy="50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3861"/>
                <a:gridCol w="4046239"/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説明文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ショートカットキー</a:t>
                      </a:r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直前の操作を元に戻す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直線の操作を繰り返す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選択した部分を切り取る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選択した部分をコピーする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選択した部分を貼り付ける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オブジェクトの複製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7824192" y="2204864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9516380" y="2204864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Ｚ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824192" y="296100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9516380" y="2961008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Ｙ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824192" y="368108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9516380" y="3681088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Ｘ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824192" y="440116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9516380" y="4401168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Ｃ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824192" y="512124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9516380" y="5121248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Ｖ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7824192" y="584132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9516380" y="5841328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Ｄ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1285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kumimoji="1" lang="ja-JP" altLang="en-US" dirty="0" smtClean="0"/>
              <a:t>ショートカットキー　一覧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251281"/>
              </p:ext>
            </p:extLst>
          </p:nvPr>
        </p:nvGraphicFramePr>
        <p:xfrm>
          <a:off x="642299" y="1419860"/>
          <a:ext cx="109401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3861"/>
                <a:gridCol w="4046239"/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説明文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ショートカットキー</a:t>
                      </a:r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書式のみをコピー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　　　　　＋　　　　　＋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書式のみを貼り付け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　　　　　＋　　　　　＋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アニメーションをコピー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　　　　　＋　　　　　＋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アニメーションを貼り付け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　　　　　＋　　　　　＋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アニメーションタブを開く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　　　　　→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7680176" y="2204864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0812584" y="2204864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Ｃ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9219238" y="2208766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Shift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680176" y="2924944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0812584" y="2924944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Ｖ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9219238" y="2928846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Shift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680176" y="3663244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Alt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0812584" y="3663244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9219238" y="3667146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Shift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680176" y="4397266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Alt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0812584" y="4397266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Ｖ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9219238" y="440116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Shift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7680176" y="512124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Alt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9264352" y="5121248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Ａ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842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kumimoji="1" lang="ja-JP" altLang="en-US" dirty="0" smtClean="0"/>
              <a:t>ショートカットキー　一覧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438442"/>
              </p:ext>
            </p:extLst>
          </p:nvPr>
        </p:nvGraphicFramePr>
        <p:xfrm>
          <a:off x="642299" y="1419860"/>
          <a:ext cx="109401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3861"/>
                <a:gridCol w="4046239"/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説明文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ショートカットキー</a:t>
                      </a:r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オブジェクトを１つ背面に移動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　　　　　＋　　　　　＋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オブジェクトを１つ前面に移動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　　　　　＋　　　　　＋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フォントのサイズを大きくする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　　　　　＋　　　　　＋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フォントのサイズを小さくする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　　　　　＋　　　　　＋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リボンを展開、折りたたむ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　　　　　＋</a:t>
                      </a:r>
                      <a:endParaRPr kumimoji="1" lang="en-US" altLang="ja-JP" sz="28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7680176" y="2204864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0812584" y="2204864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[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9219238" y="2208766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Shift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680176" y="2924944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0812584" y="2924944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］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9219238" y="2928846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Shift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7680176" y="3663244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0812584" y="3663244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＞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9219238" y="3667146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Shift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680176" y="4397266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0812584" y="4397266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＜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9219238" y="440116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Shift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680176" y="512124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9372364" y="5121248"/>
            <a:ext cx="612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Ｆ１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3376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kumimoji="1" lang="ja-JP" altLang="en-US" dirty="0" smtClean="0"/>
              <a:t>ショートカットキー　一覧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928349"/>
              </p:ext>
            </p:extLst>
          </p:nvPr>
        </p:nvGraphicFramePr>
        <p:xfrm>
          <a:off x="642299" y="1419860"/>
          <a:ext cx="109401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3861"/>
                <a:gridCol w="4046239"/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説明文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ショートカットキー</a:t>
                      </a:r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選択したテキストを太字にする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選択したテキストを斜体にする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選択したテキストに下線を引く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［フォント］ダイアログを開く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テキストを編集する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7824192" y="2204864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9516380" y="2204864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Ｂ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824192" y="296100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9516380" y="2961008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Ｉ</a:t>
            </a:r>
            <a:endParaRPr lang="ja-JP" altLang="en-US" sz="28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824192" y="368108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9516380" y="3681088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Ｕ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824192" y="440116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9516380" y="4401168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Ｔ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7824192" y="5121248"/>
            <a:ext cx="72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Ｆ２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6010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kumimoji="1" lang="ja-JP" altLang="en-US" dirty="0" smtClean="0"/>
              <a:t>ショートカットキー　一覧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10732"/>
              </p:ext>
            </p:extLst>
          </p:nvPr>
        </p:nvGraphicFramePr>
        <p:xfrm>
          <a:off x="642299" y="1419860"/>
          <a:ext cx="109401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93861"/>
                <a:gridCol w="4046239"/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説明文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ショートカットキー</a:t>
                      </a:r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dirty="0" smtClean="0">
                          <a:solidFill>
                            <a:schemeClr val="tx1"/>
                          </a:solidFill>
                        </a:rPr>
                        <a:t>段落を中央揃え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段落を左揃え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段落を右揃え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dirty="0" smtClean="0"/>
                        <a:t>選択した図形をグループ化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  <a:tr h="72000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グループ化を解除する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　　　　　＋　　　　　＋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7824192" y="2204864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9516380" y="2204864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Ｅ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824192" y="296100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9516380" y="2961008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Ｌ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824192" y="368108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9516380" y="3681088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Ｒ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824192" y="440116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9516380" y="4401168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Ｇ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680176" y="5117346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Ctrl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0812584" y="5117346"/>
            <a:ext cx="54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Ｇ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9219238" y="5121248"/>
            <a:ext cx="1080000" cy="54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Shift</a:t>
            </a:r>
            <a:endParaRPr lang="ja-JP" altLang="en-US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7516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3352" y="274638"/>
            <a:ext cx="11319048" cy="1143000"/>
          </a:xfrm>
        </p:spPr>
        <p:txBody>
          <a:bodyPr/>
          <a:lstStyle/>
          <a:p>
            <a:r>
              <a:rPr kumimoji="1" lang="ja-JP" altLang="en-US" dirty="0" smtClean="0"/>
              <a:t>那須烏山市立烏山小学校</a:t>
            </a:r>
            <a:r>
              <a:rPr kumimoji="1" lang="en-US" altLang="ja-JP" dirty="0" smtClean="0"/>
              <a:t>YouTube</a:t>
            </a:r>
            <a:r>
              <a:rPr kumimoji="1" lang="ja-JP" altLang="en-US" dirty="0" smtClean="0"/>
              <a:t>チャンネル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2514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この動画は、那須烏山市立烏山小学校の</a:t>
            </a:r>
            <a:r>
              <a:rPr kumimoji="1" lang="en-US" altLang="ja-JP" dirty="0" smtClean="0"/>
              <a:t>YouTube</a:t>
            </a:r>
            <a:r>
              <a:rPr kumimoji="1" lang="ja-JP" altLang="en-US" dirty="0" smtClean="0"/>
              <a:t>チャンネルに掲載されています。</a:t>
            </a:r>
            <a:r>
              <a:rPr lang="en-US" altLang="ja-JP" dirty="0">
                <a:hlinkClick r:id="rId2"/>
              </a:rPr>
              <a:t>https://www.youtube.com/channel/UCzKmlOOLiNaSRIj-8rWANkg/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パワーポイントのファイルは、那須烏山市立烏山小学校のホームページにも掲載しています。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>
                <a:hlinkClick r:id="rId3"/>
              </a:rPr>
              <a:t>https://nasukarasuyama.ed.jp/eskarasuyama/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962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5.8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sz="2800" dirty="0" smtClean="0">
            <a:latin typeface="AR P丸ゴシック体M" panose="020F0600000000000000" pitchFamily="50" charset="-128"/>
            <a:ea typeface="AR P丸ゴシック体M" panose="020F0600000000000000" pitchFamily="50" charset="-128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4065</TotalTime>
  <Words>345</Words>
  <Application>Microsoft Office PowerPoint</Application>
  <PresentationFormat>ワイド画面</PresentationFormat>
  <Paragraphs>184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9</vt:i4>
      </vt:variant>
    </vt:vector>
  </HeadingPairs>
  <TitlesOfParts>
    <vt:vector size="20" baseType="lpstr">
      <vt:lpstr>AR P丸ゴシック体E</vt:lpstr>
      <vt:lpstr>AR P丸ゴシック体M</vt:lpstr>
      <vt:lpstr>AR P教科書体M</vt:lpstr>
      <vt:lpstr>ＭＳ Ｐゴシック</vt:lpstr>
      <vt:lpstr>Arial</vt:lpstr>
      <vt:lpstr>Calibri</vt:lpstr>
      <vt:lpstr>Calibri Light</vt:lpstr>
      <vt:lpstr>フラッシュ１</vt:lpstr>
      <vt:lpstr>1_フラッシュ１</vt:lpstr>
      <vt:lpstr>2_フラッシュ１</vt:lpstr>
      <vt:lpstr>デザインの設定</vt:lpstr>
      <vt:lpstr>PowerPoint プレゼンテーション</vt:lpstr>
      <vt:lpstr>ショートカットキー　一覧</vt:lpstr>
      <vt:lpstr>ショートカットキー　一覧</vt:lpstr>
      <vt:lpstr>ショートカットキー　一覧</vt:lpstr>
      <vt:lpstr>ショートカットキー　一覧</vt:lpstr>
      <vt:lpstr>ショートカットキー　一覧</vt:lpstr>
      <vt:lpstr>ショートカットキー　一覧</vt:lpstr>
      <vt:lpstr>ショートカットキー　一覧</vt:lpstr>
      <vt:lpstr>那須烏山市立烏山小学校YouTubeチャンネル</vt:lpstr>
    </vt:vector>
  </TitlesOfParts>
  <Company>教育センター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那須烏山市立烏山小学校</dc:creator>
  <cp:lastModifiedBy>小泉 浩</cp:lastModifiedBy>
  <cp:revision>212</cp:revision>
  <dcterms:created xsi:type="dcterms:W3CDTF">2008-03-13T07:56:32Z</dcterms:created>
  <dcterms:modified xsi:type="dcterms:W3CDTF">2020-10-10T01:02:35Z</dcterms:modified>
</cp:coreProperties>
</file>