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97" r:id="rId3"/>
    <p:sldId id="282" r:id="rId4"/>
    <p:sldId id="305" r:id="rId5"/>
    <p:sldId id="285" r:id="rId6"/>
    <p:sldId id="298" r:id="rId7"/>
    <p:sldId id="306" r:id="rId8"/>
    <p:sldId id="307" r:id="rId9"/>
    <p:sldId id="308" r:id="rId10"/>
    <p:sldId id="309" r:id="rId11"/>
    <p:sldId id="310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8" d="100"/>
          <a:sy n="68" d="100"/>
        </p:scale>
        <p:origin x="1008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2020/5/29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まちがえやすいおくりが</a:t>
            </a:r>
            <a:r>
              <a:rPr lang="ja-JP" altLang="en-US" sz="88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２年生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かんがえる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かんがえる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考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考える？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考がえる？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考る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3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あるく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あるく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歩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歩く？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歩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るく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905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まじわる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まじわる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交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交わる？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交る？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618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4423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まじる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まじる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交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交じる？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交る？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こまかい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こまかい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細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細かい？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細い？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58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4423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ほそい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ほそい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細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細い？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細そい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232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当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5" name="雲形吹き出し 14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当たる？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当る？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6920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5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おこなう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おこなう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行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行う？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行なう？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767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823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もちいる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もちいる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用いる？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用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968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24423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たべる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答えなさい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たべる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食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5" name="雲形吹き出し 14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食べる？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食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0341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5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196</Words>
  <Application>Microsoft Office PowerPoint</Application>
  <PresentationFormat>A4 210 x 297 mm</PresentationFormat>
  <Paragraphs>84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まちがえやすいおくりがな クイズ ２年生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97</cp:revision>
  <dcterms:created xsi:type="dcterms:W3CDTF">2008-01-09T07:37:16Z</dcterms:created>
  <dcterms:modified xsi:type="dcterms:W3CDTF">2020-05-29T02:02:03Z</dcterms:modified>
</cp:coreProperties>
</file>