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5"/>
  </p:notesMasterIdLst>
  <p:sldIdLst>
    <p:sldId id="288" r:id="rId2"/>
    <p:sldId id="289" r:id="rId3"/>
    <p:sldId id="312" r:id="rId4"/>
    <p:sldId id="315" r:id="rId5"/>
    <p:sldId id="316" r:id="rId6"/>
    <p:sldId id="317" r:id="rId7"/>
    <p:sldId id="320" r:id="rId8"/>
    <p:sldId id="321" r:id="rId9"/>
    <p:sldId id="322" r:id="rId10"/>
    <p:sldId id="323" r:id="rId11"/>
    <p:sldId id="324" r:id="rId12"/>
    <p:sldId id="325" r:id="rId13"/>
    <p:sldId id="326" r:id="rId14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16"/>
    </p:embeddedFont>
    <p:embeddedFont>
      <p:font typeface="AR丸ゴシック体M" panose="020F0609000000000000" pitchFamily="49" charset="-128"/>
      <p:regular r:id="rId17"/>
    </p:embeddedFont>
    <p:embeddedFont>
      <p:font typeface="Calibri" panose="020F0502020204030204" pitchFamily="34" charset="0"/>
      <p:regular r:id="rId18"/>
      <p:bold r:id="rId19"/>
      <p:italic r:id="rId20"/>
      <p:boldItalic r:id="rId21"/>
    </p:embeddedFont>
    <p:embeddedFont>
      <p:font typeface="HG丸ｺﾞｼｯｸM-PRO" panose="020F0600000000000000" pitchFamily="50" charset="-128"/>
      <p:regular r:id="rId22"/>
    </p:embeddedFont>
    <p:embeddedFont>
      <p:font typeface="AR P丸ゴシック体M" panose="020F0600000000000000" pitchFamily="50" charset="-128"/>
      <p:regular r:id="rId23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98" userDrawn="1">
          <p15:clr>
            <a:srgbClr val="A4A3A4"/>
          </p15:clr>
        </p15:guide>
        <p15:guide id="3" orient="horz" pos="17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F99"/>
    <a:srgbClr val="CCFFFF"/>
    <a:srgbClr val="FFCCFF"/>
    <a:srgbClr val="FFD9FF"/>
    <a:srgbClr val="66FFFF"/>
    <a:srgbClr val="4B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55" autoAdjust="0"/>
    <p:restoredTop sz="94424" autoAdjust="0"/>
  </p:normalViewPr>
  <p:slideViewPr>
    <p:cSldViewPr>
      <p:cViewPr varScale="1">
        <p:scale>
          <a:sx n="66" d="100"/>
          <a:sy n="66" d="100"/>
        </p:scale>
        <p:origin x="336" y="78"/>
      </p:cViewPr>
      <p:guideLst>
        <p:guide pos="3198"/>
        <p:guide orient="horz" pos="1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6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2020/9/4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7542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773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9501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0292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5710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6632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6576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4338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2498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0593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1526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notesSlide" Target="../notesSlides/notesSlide1.xml"/><Relationship Id="rId7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189" y="932014"/>
            <a:ext cx="8848498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４年「わり算の筆算</a:t>
            </a:r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」②</a:t>
            </a:r>
            <a:endParaRPr kumimoji="1"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55016" y="3990044"/>
            <a:ext cx="2088232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各スライドへリンクされています。</a:t>
            </a:r>
            <a:endParaRPr kumimoji="1" lang="ja-JP" altLang="en-US" dirty="0"/>
          </a:p>
        </p:txBody>
      </p:sp>
      <p:sp>
        <p:nvSpPr>
          <p:cNvPr id="9" name="角丸四角形吹き出し 8">
            <a:hlinkClick r:id="rId4" action="ppaction://hlinksldjump"/>
          </p:cNvPr>
          <p:cNvSpPr/>
          <p:nvPr/>
        </p:nvSpPr>
        <p:spPr>
          <a:xfrm>
            <a:off x="978542" y="2276872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８４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２１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0" name="角丸四角形吹き出し 9">
            <a:hlinkClick r:id="rId5" action="ppaction://hlinksldjump"/>
          </p:cNvPr>
          <p:cNvSpPr/>
          <p:nvPr/>
        </p:nvSpPr>
        <p:spPr>
          <a:xfrm>
            <a:off x="963670" y="3183546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２１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1" name="角丸四角形吹き出し 10">
            <a:hlinkClick r:id="rId6" action="ppaction://hlinksldjump"/>
          </p:cNvPr>
          <p:cNvSpPr/>
          <p:nvPr/>
        </p:nvSpPr>
        <p:spPr>
          <a:xfrm>
            <a:off x="963670" y="4090220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2" name="角丸四角形吹き出し 11">
            <a:hlinkClick r:id="rId7" action="ppaction://hlinksldjump"/>
          </p:cNvPr>
          <p:cNvSpPr/>
          <p:nvPr/>
        </p:nvSpPr>
        <p:spPr>
          <a:xfrm>
            <a:off x="978542" y="4996894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78÷19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>
            <a:hlinkClick r:id="rId8" action="ppaction://hlinksldjump"/>
          </p:cNvPr>
          <p:cNvSpPr/>
          <p:nvPr/>
        </p:nvSpPr>
        <p:spPr>
          <a:xfrm>
            <a:off x="978542" y="5903568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２５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126162" y="1349158"/>
            <a:ext cx="576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２５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959273"/>
              </p:ext>
            </p:extLst>
          </p:nvPr>
        </p:nvGraphicFramePr>
        <p:xfrm>
          <a:off x="397906" y="1349158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1535392" y="2249158"/>
            <a:ext cx="1152000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452200" y="2188484"/>
            <a:ext cx="261463" cy="1152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962387" y="134076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962387" y="276352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962387" y="3883851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34304" y="1885599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25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と見当をつけて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かりの商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４をたてる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142480" y="1501738"/>
            <a:ext cx="546945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634304" y="326538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25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と４をかける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436096" y="4427470"/>
            <a:ext cx="3416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87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100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はひけない！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575588" y="3286868"/>
            <a:ext cx="546945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573989" y="727558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149834" y="3286868"/>
            <a:ext cx="546945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251520" y="1349585"/>
            <a:ext cx="1474681" cy="859456"/>
          </a:xfrm>
          <a:prstGeom prst="wedgeRoundRectCallout">
            <a:avLst>
              <a:gd name="adj1" fmla="val 66714"/>
              <a:gd name="adj2" fmla="val 2292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商が大きすぎました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088483" y="3286868"/>
            <a:ext cx="405880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235115" y="4067440"/>
            <a:ext cx="1507489" cy="484191"/>
          </a:xfrm>
          <a:prstGeom prst="wedgeRoundRectCallout">
            <a:avLst>
              <a:gd name="adj1" fmla="val 40883"/>
              <a:gd name="adj2" fmla="val -9794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ひけない！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動作設定ボタン: 最初 20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350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  <p:bldP spid="31" grpId="0" animBg="1"/>
      <p:bldP spid="32" grpId="0" animBg="1"/>
      <p:bldP spid="35" grpId="0"/>
      <p:bldP spid="39" grpId="0"/>
      <p:bldP spid="44" grpId="0" animBg="1"/>
      <p:bldP spid="38" grpId="0"/>
      <p:bldP spid="27" grpId="0" animBg="1"/>
      <p:bldP spid="22" grpId="0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２５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962387" y="134076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962387" y="276352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962387" y="3883851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34304" y="1885599"/>
            <a:ext cx="29546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商が大きかったので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１小さくします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634304" y="326538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25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と３をかける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702056" y="4427470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87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75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573989" y="727558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961003" y="1349158"/>
            <a:ext cx="576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036994"/>
              </p:ext>
            </p:extLst>
          </p:nvPr>
        </p:nvGraphicFramePr>
        <p:xfrm>
          <a:off x="3232747" y="1349158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4" name="直線コネクタ 23"/>
          <p:cNvCxnSpPr/>
          <p:nvPr/>
        </p:nvCxnSpPr>
        <p:spPr>
          <a:xfrm flipV="1">
            <a:off x="4370233" y="2249158"/>
            <a:ext cx="1152000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4287041" y="2188484"/>
            <a:ext cx="261463" cy="1152000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4977321" y="1501738"/>
            <a:ext cx="546945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431536" y="3308929"/>
            <a:ext cx="502061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004352" y="3315791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" name="右矢印 1"/>
          <p:cNvSpPr/>
          <p:nvPr/>
        </p:nvSpPr>
        <p:spPr>
          <a:xfrm>
            <a:off x="2767957" y="2716596"/>
            <a:ext cx="388939" cy="262929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1" name="直線コネクタ 40"/>
          <p:cNvCxnSpPr/>
          <p:nvPr/>
        </p:nvCxnSpPr>
        <p:spPr>
          <a:xfrm>
            <a:off x="4402508" y="4055534"/>
            <a:ext cx="115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5006182" y="4165240"/>
            <a:ext cx="511680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431536" y="4977244"/>
            <a:ext cx="3877985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８７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２５＝３あまり１２</a:t>
            </a:r>
            <a:endParaRPr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2126162" y="1349158"/>
            <a:ext cx="576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133051"/>
              </p:ext>
            </p:extLst>
          </p:nvPr>
        </p:nvGraphicFramePr>
        <p:xfrm>
          <a:off x="397906" y="1349158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7" name="直線コネクタ 46"/>
          <p:cNvCxnSpPr/>
          <p:nvPr/>
        </p:nvCxnSpPr>
        <p:spPr>
          <a:xfrm flipV="1">
            <a:off x="1535392" y="2249158"/>
            <a:ext cx="1152000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図 4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452200" y="2188484"/>
            <a:ext cx="261463" cy="1152000"/>
          </a:xfrm>
          <a:prstGeom prst="rect">
            <a:avLst/>
          </a:prstGeom>
        </p:spPr>
      </p:pic>
      <p:sp>
        <p:nvSpPr>
          <p:cNvPr id="49" name="正方形/長方形 48"/>
          <p:cNvSpPr/>
          <p:nvPr/>
        </p:nvSpPr>
        <p:spPr>
          <a:xfrm>
            <a:off x="2142480" y="1501738"/>
            <a:ext cx="546945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575588" y="3286868"/>
            <a:ext cx="546945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149834" y="3286868"/>
            <a:ext cx="546945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角丸四角形吹き出し 51"/>
          <p:cNvSpPr/>
          <p:nvPr/>
        </p:nvSpPr>
        <p:spPr>
          <a:xfrm>
            <a:off x="251520" y="1306043"/>
            <a:ext cx="1474681" cy="859456"/>
          </a:xfrm>
          <a:prstGeom prst="wedgeRoundRectCallout">
            <a:avLst>
              <a:gd name="adj1" fmla="val 66714"/>
              <a:gd name="adj2" fmla="val 2292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商が大きすぎました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088483" y="3286868"/>
            <a:ext cx="405880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485005" y="4171727"/>
            <a:ext cx="405880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角丸四角形吹き出し 54"/>
          <p:cNvSpPr/>
          <p:nvPr/>
        </p:nvSpPr>
        <p:spPr>
          <a:xfrm>
            <a:off x="235115" y="4067440"/>
            <a:ext cx="1507489" cy="484191"/>
          </a:xfrm>
          <a:prstGeom prst="wedgeRoundRectCallout">
            <a:avLst>
              <a:gd name="adj1" fmla="val 40883"/>
              <a:gd name="adj2" fmla="val -9794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ひけない！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右矢印 55"/>
          <p:cNvSpPr/>
          <p:nvPr/>
        </p:nvSpPr>
        <p:spPr>
          <a:xfrm>
            <a:off x="2848292" y="1840378"/>
            <a:ext cx="2031472" cy="102511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正方形/長方形 56"/>
          <p:cNvSpPr/>
          <p:nvPr/>
        </p:nvSpPr>
        <p:spPr>
          <a:xfrm>
            <a:off x="3002340" y="1471046"/>
            <a:ext cx="156966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r>
              <a:rPr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小さくする</a:t>
            </a:r>
            <a:endParaRPr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4773758" y="3110708"/>
            <a:ext cx="360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１</a:t>
            </a:r>
            <a:endParaRPr lang="ja-JP" altLang="en-US" sz="2000" b="1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4855567" y="3207821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動作設定ボタン: 最初 38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879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44" grpId="0" animBg="1"/>
      <p:bldP spid="22" grpId="0" animBg="1"/>
      <p:bldP spid="26" grpId="0"/>
      <p:bldP spid="28" grpId="0"/>
      <p:bldP spid="33" grpId="0"/>
      <p:bldP spid="2" grpId="0" animBg="1"/>
      <p:bldP spid="42" grpId="0"/>
      <p:bldP spid="43" grpId="0" animBg="1"/>
      <p:bldP spid="54" grpId="0"/>
      <p:bldP spid="56" grpId="0" animBg="1"/>
      <p:bldP spid="57" grpId="0" animBg="1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126162" y="1349158"/>
            <a:ext cx="576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２５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009727"/>
              </p:ext>
            </p:extLst>
          </p:nvPr>
        </p:nvGraphicFramePr>
        <p:xfrm>
          <a:off x="397906" y="1349158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1535392" y="2249158"/>
            <a:ext cx="1152000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452200" y="2188484"/>
            <a:ext cx="261463" cy="1152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962387" y="134076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962387" y="276352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962387" y="3883851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34304" y="1885599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25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30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と見当をつけて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かりの商２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160113" y="1501738"/>
            <a:ext cx="511680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634304" y="326538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25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と２をかける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702056" y="4427470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87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50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579061" y="3308929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573989" y="727558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164703" y="3315791"/>
            <a:ext cx="546945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251520" y="1306043"/>
            <a:ext cx="1474681" cy="859456"/>
          </a:xfrm>
          <a:prstGeom prst="wedgeRoundRectCallout">
            <a:avLst>
              <a:gd name="adj1" fmla="val 66714"/>
              <a:gd name="adj2" fmla="val 2292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商が小さすぎました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1543918" y="4063856"/>
            <a:ext cx="115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2166915" y="4168945"/>
            <a:ext cx="502061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587247" y="4168945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195709" y="4168945"/>
            <a:ext cx="1311780" cy="859456"/>
          </a:xfrm>
          <a:prstGeom prst="wedgeRoundRectCallout">
            <a:avLst>
              <a:gd name="adj1" fmla="val 63028"/>
              <a:gd name="adj2" fmla="val 974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en-US" altLang="ja-JP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37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から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25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はまだひけます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6" name="動作設定ボタン: 最初 25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382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  <p:bldP spid="31" grpId="0" animBg="1"/>
      <p:bldP spid="32" grpId="0" animBg="1"/>
      <p:bldP spid="35" grpId="0"/>
      <p:bldP spid="39" grpId="0"/>
      <p:bldP spid="44" grpId="0" animBg="1"/>
      <p:bldP spid="38" grpId="0"/>
      <p:bldP spid="27" grpId="0" animBg="1"/>
      <p:bldP spid="23" grpId="0"/>
      <p:bldP spid="24" grpId="0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２５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962387" y="134076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962387" y="276352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962387" y="3883851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34304" y="1885599"/>
            <a:ext cx="29546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商が小さかったので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１大きくします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634304" y="326538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25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と３をかける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702056" y="4427470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87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75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573989" y="727558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961003" y="1349158"/>
            <a:ext cx="576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231911"/>
              </p:ext>
            </p:extLst>
          </p:nvPr>
        </p:nvGraphicFramePr>
        <p:xfrm>
          <a:off x="3232747" y="1349158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4" name="直線コネクタ 23"/>
          <p:cNvCxnSpPr/>
          <p:nvPr/>
        </p:nvCxnSpPr>
        <p:spPr>
          <a:xfrm flipV="1">
            <a:off x="4370233" y="2249158"/>
            <a:ext cx="1152000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4287041" y="2188484"/>
            <a:ext cx="261463" cy="1152000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4982130" y="1501738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431536" y="3308929"/>
            <a:ext cx="502061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004352" y="3315791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" name="右矢印 1"/>
          <p:cNvSpPr/>
          <p:nvPr/>
        </p:nvSpPr>
        <p:spPr>
          <a:xfrm>
            <a:off x="2767957" y="2716596"/>
            <a:ext cx="388939" cy="262929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1" name="直線コネクタ 40"/>
          <p:cNvCxnSpPr/>
          <p:nvPr/>
        </p:nvCxnSpPr>
        <p:spPr>
          <a:xfrm>
            <a:off x="4387994" y="4055534"/>
            <a:ext cx="115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5006183" y="4186974"/>
            <a:ext cx="511679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431536" y="4977244"/>
            <a:ext cx="3877985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８７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２５＝３あまり１２</a:t>
            </a:r>
            <a:endParaRPr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63588" y="5661064"/>
            <a:ext cx="7416824" cy="796272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かりの商をたてるときは、わる数２５を２０とみても３０とみてもどちらでもよい。</a:t>
            </a:r>
            <a:endParaRPr kumimoji="1"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126162" y="1349158"/>
            <a:ext cx="576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092719"/>
              </p:ext>
            </p:extLst>
          </p:nvPr>
        </p:nvGraphicFramePr>
        <p:xfrm>
          <a:off x="397906" y="1349158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7" name="直線コネクタ 56"/>
          <p:cNvCxnSpPr/>
          <p:nvPr/>
        </p:nvCxnSpPr>
        <p:spPr>
          <a:xfrm flipV="1">
            <a:off x="1535392" y="2249158"/>
            <a:ext cx="1152000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図 5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452200" y="2188484"/>
            <a:ext cx="261463" cy="1152000"/>
          </a:xfrm>
          <a:prstGeom prst="rect">
            <a:avLst/>
          </a:prstGeom>
        </p:spPr>
      </p:pic>
      <p:sp>
        <p:nvSpPr>
          <p:cNvPr id="59" name="正方形/長方形 58"/>
          <p:cNvSpPr/>
          <p:nvPr/>
        </p:nvSpPr>
        <p:spPr>
          <a:xfrm>
            <a:off x="2160113" y="1501738"/>
            <a:ext cx="511680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579061" y="3308929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164703" y="3315791"/>
            <a:ext cx="546945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2" name="角丸四角形吹き出し 61"/>
          <p:cNvSpPr/>
          <p:nvPr/>
        </p:nvSpPr>
        <p:spPr>
          <a:xfrm>
            <a:off x="251520" y="1306043"/>
            <a:ext cx="1474681" cy="859456"/>
          </a:xfrm>
          <a:prstGeom prst="wedgeRoundRectCallout">
            <a:avLst>
              <a:gd name="adj1" fmla="val 66714"/>
              <a:gd name="adj2" fmla="val 2292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商が小さすぎました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63" name="直線コネクタ 62"/>
          <p:cNvCxnSpPr/>
          <p:nvPr/>
        </p:nvCxnSpPr>
        <p:spPr>
          <a:xfrm>
            <a:off x="1543918" y="4063856"/>
            <a:ext cx="115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2166915" y="4168945"/>
            <a:ext cx="502061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1587247" y="4168945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6" name="角丸四角形吹き出し 65"/>
          <p:cNvSpPr/>
          <p:nvPr/>
        </p:nvSpPr>
        <p:spPr>
          <a:xfrm>
            <a:off x="195709" y="4168945"/>
            <a:ext cx="1311780" cy="859456"/>
          </a:xfrm>
          <a:prstGeom prst="wedgeRoundRectCallout">
            <a:avLst>
              <a:gd name="adj1" fmla="val 63028"/>
              <a:gd name="adj2" fmla="val 974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en-US" altLang="ja-JP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37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から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25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はまだひけます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4487709" y="4186974"/>
            <a:ext cx="405880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8" name="右矢印 67"/>
          <p:cNvSpPr/>
          <p:nvPr/>
        </p:nvSpPr>
        <p:spPr>
          <a:xfrm>
            <a:off x="2848292" y="1840378"/>
            <a:ext cx="2031472" cy="102511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正方形/長方形 68"/>
          <p:cNvSpPr/>
          <p:nvPr/>
        </p:nvSpPr>
        <p:spPr>
          <a:xfrm>
            <a:off x="3002340" y="1471046"/>
            <a:ext cx="156966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１大きくする</a:t>
            </a:r>
            <a:endParaRPr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4773758" y="3110708"/>
            <a:ext cx="360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１</a:t>
            </a:r>
            <a:endParaRPr lang="ja-JP" altLang="en-US" sz="2000" b="1" dirty="0"/>
          </a:p>
        </p:txBody>
      </p:sp>
      <p:cxnSp>
        <p:nvCxnSpPr>
          <p:cNvPr id="46" name="直線コネクタ 45"/>
          <p:cNvCxnSpPr/>
          <p:nvPr/>
        </p:nvCxnSpPr>
        <p:spPr>
          <a:xfrm>
            <a:off x="4855567" y="3207821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動作設定ボタン: 最初 46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373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44" grpId="0" animBg="1"/>
      <p:bldP spid="22" grpId="0" animBg="1"/>
      <p:bldP spid="26" grpId="0"/>
      <p:bldP spid="28" grpId="0"/>
      <p:bldP spid="33" grpId="0"/>
      <p:bldP spid="2" grpId="0" animBg="1"/>
      <p:bldP spid="42" grpId="0"/>
      <p:bldP spid="43" grpId="0" animBg="1"/>
      <p:bldP spid="4" grpId="0" animBg="1"/>
      <p:bldP spid="67" grpId="0"/>
      <p:bldP spid="68" grpId="0" animBg="1"/>
      <p:bldP spid="69" grpId="0" animBg="1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751580" y="1349158"/>
            <a:ext cx="720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８４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２１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283053"/>
              </p:ext>
            </p:extLst>
          </p:nvPr>
        </p:nvGraphicFramePr>
        <p:xfrm>
          <a:off x="539552" y="1349158"/>
          <a:ext cx="294743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859"/>
                <a:gridCol w="736859"/>
                <a:gridCol w="736859"/>
                <a:gridCol w="736859"/>
              </a:tblGrid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1992191" y="2249289"/>
            <a:ext cx="1495293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946378" y="2205883"/>
            <a:ext cx="261463" cy="1152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690544" y="134076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690542" y="314096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690544" y="4503829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362461" y="1885599"/>
            <a:ext cx="357020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84÷21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80÷20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見当をつけて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商の４を一の位にたてる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884506" y="1342099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370890" y="3673896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21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と４をかける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474245" y="5089316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84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84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120402" y="3187665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2013270" y="4092358"/>
            <a:ext cx="1467578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872274" y="4089846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302146" y="727558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雲形吹き出し 20"/>
          <p:cNvSpPr/>
          <p:nvPr/>
        </p:nvSpPr>
        <p:spPr>
          <a:xfrm>
            <a:off x="3647169" y="1941693"/>
            <a:ext cx="1723721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80÷20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＝４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雲形吹き出し 44"/>
          <p:cNvSpPr/>
          <p:nvPr/>
        </p:nvSpPr>
        <p:spPr>
          <a:xfrm>
            <a:off x="3666717" y="3580957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21×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84</a:t>
            </a:r>
          </a:p>
        </p:txBody>
      </p:sp>
      <p:sp>
        <p:nvSpPr>
          <p:cNvPr id="46" name="雲形吹き出し 45"/>
          <p:cNvSpPr/>
          <p:nvPr/>
        </p:nvSpPr>
        <p:spPr>
          <a:xfrm>
            <a:off x="3545004" y="4904651"/>
            <a:ext cx="1885209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84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84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＝０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861563" y="3179033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690542" y="6043071"/>
            <a:ext cx="2339102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８４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２１＝４</a:t>
            </a:r>
            <a:endParaRPr lang="ja-JP" altLang="en-US" dirty="0"/>
          </a:p>
        </p:txBody>
      </p:sp>
      <p:sp>
        <p:nvSpPr>
          <p:cNvPr id="24" name="動作設定ボタン: 最初 23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  <p:bldP spid="31" grpId="0" animBg="1"/>
      <p:bldP spid="32" grpId="0" animBg="1"/>
      <p:bldP spid="35" grpId="0"/>
      <p:bldP spid="39" grpId="0"/>
      <p:bldP spid="41" grpId="0"/>
      <p:bldP spid="44" grpId="0" animBg="1"/>
      <p:bldP spid="21" grpId="0" animBg="1"/>
      <p:bldP spid="45" grpId="0" animBg="1"/>
      <p:bldP spid="46" grpId="0" animBg="1"/>
      <p:bldP spid="38" grpId="0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７２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072459" y="150309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6072459" y="2744009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6072459" y="3984923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" name="動作設定ボタン: 最初 1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636969"/>
              </p:ext>
            </p:extLst>
          </p:nvPr>
        </p:nvGraphicFramePr>
        <p:xfrm>
          <a:off x="539552" y="1349158"/>
          <a:ext cx="294743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859"/>
                <a:gridCol w="736859"/>
                <a:gridCol w="736859"/>
                <a:gridCol w="736859"/>
              </a:tblGrid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1" name="直線コネクタ 30"/>
          <p:cNvCxnSpPr/>
          <p:nvPr/>
        </p:nvCxnSpPr>
        <p:spPr>
          <a:xfrm flipV="1">
            <a:off x="1992191" y="2249289"/>
            <a:ext cx="1495293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946378" y="2205883"/>
            <a:ext cx="261463" cy="1152000"/>
          </a:xfrm>
          <a:prstGeom prst="rect">
            <a:avLst/>
          </a:prstGeom>
        </p:spPr>
      </p:pic>
      <p:sp>
        <p:nvSpPr>
          <p:cNvPr id="33" name="正方形/長方形 32"/>
          <p:cNvSpPr/>
          <p:nvPr/>
        </p:nvSpPr>
        <p:spPr>
          <a:xfrm>
            <a:off x="2884506" y="1342099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120402" y="3187665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>
            <a:off x="2013270" y="4092358"/>
            <a:ext cx="1467578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2872274" y="4089846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861563" y="3179033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690542" y="6043071"/>
            <a:ext cx="2339102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８４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２１＝４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943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2" grpId="0" animBg="1"/>
      <p:bldP spid="53" grpId="0" animBg="1"/>
      <p:bldP spid="33" grpId="0"/>
      <p:bldP spid="34" grpId="0"/>
      <p:bldP spid="37" grpId="0"/>
      <p:bldP spid="47" grpId="0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751580" y="1349158"/>
            <a:ext cx="720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２１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959945"/>
              </p:ext>
            </p:extLst>
          </p:nvPr>
        </p:nvGraphicFramePr>
        <p:xfrm>
          <a:off x="539552" y="1349158"/>
          <a:ext cx="294743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859"/>
                <a:gridCol w="736859"/>
                <a:gridCol w="736859"/>
                <a:gridCol w="736859"/>
              </a:tblGrid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1992191" y="2249289"/>
            <a:ext cx="1495293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946378" y="2205883"/>
            <a:ext cx="261463" cy="1152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690544" y="134076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690542" y="314096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690544" y="4503829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362461" y="1885599"/>
            <a:ext cx="357020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87÷21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80÷20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見当をつけて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商の４を一の位にたてる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884506" y="1342099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370890" y="3673896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21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と４をかける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474245" y="5089316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87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84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120402" y="3187665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2013270" y="4092358"/>
            <a:ext cx="1467578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872274" y="4089846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302146" y="727558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雲形吹き出し 20"/>
          <p:cNvSpPr/>
          <p:nvPr/>
        </p:nvSpPr>
        <p:spPr>
          <a:xfrm>
            <a:off x="3647169" y="1941693"/>
            <a:ext cx="1723721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80÷20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＝４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雲形吹き出し 44"/>
          <p:cNvSpPr/>
          <p:nvPr/>
        </p:nvSpPr>
        <p:spPr>
          <a:xfrm>
            <a:off x="3666717" y="3580957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21×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84</a:t>
            </a:r>
          </a:p>
        </p:txBody>
      </p:sp>
      <p:sp>
        <p:nvSpPr>
          <p:cNvPr id="46" name="雲形吹き出し 45"/>
          <p:cNvSpPr/>
          <p:nvPr/>
        </p:nvSpPr>
        <p:spPr>
          <a:xfrm>
            <a:off x="3545004" y="4904651"/>
            <a:ext cx="1885209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87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84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＝３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861563" y="3179033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004048" y="6082250"/>
            <a:ext cx="3570208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８７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２１＝４あまり３</a:t>
            </a:r>
            <a:endParaRPr lang="ja-JP" altLang="en-US" dirty="0"/>
          </a:p>
        </p:txBody>
      </p:sp>
      <p:sp>
        <p:nvSpPr>
          <p:cNvPr id="27" name="角丸四角形吹き出し 26"/>
          <p:cNvSpPr/>
          <p:nvPr/>
        </p:nvSpPr>
        <p:spPr>
          <a:xfrm>
            <a:off x="239142" y="4943697"/>
            <a:ext cx="2165396" cy="859456"/>
          </a:xfrm>
          <a:prstGeom prst="wedgeRoundRectCallout">
            <a:avLst>
              <a:gd name="adj1" fmla="val 66044"/>
              <a:gd name="adj2" fmla="val -48001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わりきれないであまりがでました。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" name="動作設定ボタン: 最初 24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548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  <p:bldP spid="31" grpId="0" animBg="1"/>
      <p:bldP spid="32" grpId="0" animBg="1"/>
      <p:bldP spid="35" grpId="0"/>
      <p:bldP spid="39" grpId="0"/>
      <p:bldP spid="41" grpId="0"/>
      <p:bldP spid="44" grpId="0" animBg="1"/>
      <p:bldP spid="21" grpId="0" animBg="1"/>
      <p:bldP spid="45" grpId="0" animBg="1"/>
      <p:bldP spid="46" grpId="0" animBg="1"/>
      <p:bldP spid="38" grpId="0"/>
      <p:bldP spid="48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２１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072459" y="150309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6072459" y="2744009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6072459" y="3984923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446965"/>
              </p:ext>
            </p:extLst>
          </p:nvPr>
        </p:nvGraphicFramePr>
        <p:xfrm>
          <a:off x="539552" y="1349158"/>
          <a:ext cx="294743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859"/>
                <a:gridCol w="736859"/>
                <a:gridCol w="736859"/>
                <a:gridCol w="736859"/>
              </a:tblGrid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1" name="直線コネクタ 30"/>
          <p:cNvCxnSpPr/>
          <p:nvPr/>
        </p:nvCxnSpPr>
        <p:spPr>
          <a:xfrm flipV="1">
            <a:off x="1992191" y="2249289"/>
            <a:ext cx="1495293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946378" y="2205883"/>
            <a:ext cx="261463" cy="1152000"/>
          </a:xfrm>
          <a:prstGeom prst="rect">
            <a:avLst/>
          </a:prstGeom>
        </p:spPr>
      </p:pic>
      <p:sp>
        <p:nvSpPr>
          <p:cNvPr id="33" name="正方形/長方形 32"/>
          <p:cNvSpPr/>
          <p:nvPr/>
        </p:nvSpPr>
        <p:spPr>
          <a:xfrm>
            <a:off x="2884506" y="1342099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120402" y="3187665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>
            <a:off x="2013270" y="4092358"/>
            <a:ext cx="1467578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2877884" y="4089846"/>
            <a:ext cx="61747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861563" y="3179033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976011" y="5949280"/>
            <a:ext cx="3570208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８７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２１＝４あまり３</a:t>
            </a:r>
            <a:endParaRPr lang="ja-JP" altLang="en-US" dirty="0"/>
          </a:p>
        </p:txBody>
      </p:sp>
      <p:sp>
        <p:nvSpPr>
          <p:cNvPr id="18" name="動作設定ボタン: 最初 17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132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2" grpId="0" animBg="1"/>
      <p:bldP spid="53" grpId="0" animBg="1"/>
      <p:bldP spid="33" grpId="0"/>
      <p:bldP spid="34" grpId="0"/>
      <p:bldP spid="37" grpId="0"/>
      <p:bldP spid="47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126162" y="1349158"/>
            <a:ext cx="576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079293"/>
              </p:ext>
            </p:extLst>
          </p:nvPr>
        </p:nvGraphicFramePr>
        <p:xfrm>
          <a:off x="397906" y="1349158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1535392" y="2249158"/>
            <a:ext cx="1152000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452200" y="2188484"/>
            <a:ext cx="261463" cy="1152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962387" y="134076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962387" y="276352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962387" y="3883851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34304" y="1885599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23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と見当をつけて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かりの商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４をたてる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142480" y="1501738"/>
            <a:ext cx="546945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634304" y="326538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23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と４をかける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702056" y="4427470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86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92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はひけない！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579062" y="3308929"/>
            <a:ext cx="537327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573989" y="727558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雲形吹き出し 20"/>
          <p:cNvSpPr/>
          <p:nvPr/>
        </p:nvSpPr>
        <p:spPr>
          <a:xfrm>
            <a:off x="3647169" y="1941693"/>
            <a:ext cx="1723721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80÷20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＝４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雲形吹き出し 44"/>
          <p:cNvSpPr/>
          <p:nvPr/>
        </p:nvSpPr>
        <p:spPr>
          <a:xfrm>
            <a:off x="3677019" y="2986672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23×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92</a:t>
            </a:r>
          </a:p>
        </p:txBody>
      </p:sp>
      <p:sp>
        <p:nvSpPr>
          <p:cNvPr id="46" name="雲形吹き出し 45"/>
          <p:cNvSpPr/>
          <p:nvPr/>
        </p:nvSpPr>
        <p:spPr>
          <a:xfrm>
            <a:off x="3566424" y="3994163"/>
            <a:ext cx="1885209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86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92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2182336" y="3315791"/>
            <a:ext cx="511679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251520" y="1306043"/>
            <a:ext cx="1474681" cy="859456"/>
          </a:xfrm>
          <a:prstGeom prst="wedgeRoundRectCallout">
            <a:avLst>
              <a:gd name="adj1" fmla="val 66714"/>
              <a:gd name="adj2" fmla="val 2292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商が大きすぎました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動作設定ボタン: 最初 21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30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  <p:bldP spid="31" grpId="0" animBg="1"/>
      <p:bldP spid="32" grpId="0" animBg="1"/>
      <p:bldP spid="35" grpId="0"/>
      <p:bldP spid="39" grpId="0"/>
      <p:bldP spid="44" grpId="0" animBg="1"/>
      <p:bldP spid="21" grpId="0" animBg="1"/>
      <p:bldP spid="45" grpId="0" animBg="1"/>
      <p:bldP spid="46" grpId="0" animBg="1"/>
      <p:bldP spid="38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126162" y="1349158"/>
            <a:ext cx="576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079293"/>
              </p:ext>
            </p:extLst>
          </p:nvPr>
        </p:nvGraphicFramePr>
        <p:xfrm>
          <a:off x="397906" y="1349158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1535392" y="2249158"/>
            <a:ext cx="1152000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452200" y="2188484"/>
            <a:ext cx="261463" cy="1152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962387" y="134076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962387" y="276352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962387" y="3883851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34304" y="1885599"/>
            <a:ext cx="29546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商が大きかったので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１小さくします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142480" y="1501738"/>
            <a:ext cx="546945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634304" y="326538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23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と３をかける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702056" y="4427470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86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69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579062" y="3308929"/>
            <a:ext cx="537327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573989" y="727558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182336" y="3315791"/>
            <a:ext cx="511679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251520" y="1306043"/>
            <a:ext cx="1474681" cy="859456"/>
          </a:xfrm>
          <a:prstGeom prst="wedgeRoundRectCallout">
            <a:avLst>
              <a:gd name="adj1" fmla="val 66714"/>
              <a:gd name="adj2" fmla="val 2292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商が大きすぎました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961003" y="1349158"/>
            <a:ext cx="576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623107"/>
              </p:ext>
            </p:extLst>
          </p:nvPr>
        </p:nvGraphicFramePr>
        <p:xfrm>
          <a:off x="3232747" y="1349158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4" name="直線コネクタ 23"/>
          <p:cNvCxnSpPr/>
          <p:nvPr/>
        </p:nvCxnSpPr>
        <p:spPr>
          <a:xfrm flipV="1">
            <a:off x="4370233" y="2249158"/>
            <a:ext cx="1152000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4287041" y="2188484"/>
            <a:ext cx="261463" cy="1152000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4977321" y="1501738"/>
            <a:ext cx="546945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413903" y="3308929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004352" y="3315791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" name="右矢印 1"/>
          <p:cNvSpPr/>
          <p:nvPr/>
        </p:nvSpPr>
        <p:spPr>
          <a:xfrm>
            <a:off x="2767957" y="2716596"/>
            <a:ext cx="388939" cy="262929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1" name="直線コネクタ 40"/>
          <p:cNvCxnSpPr/>
          <p:nvPr/>
        </p:nvCxnSpPr>
        <p:spPr>
          <a:xfrm>
            <a:off x="4402508" y="4055534"/>
            <a:ext cx="115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5010991" y="4165240"/>
            <a:ext cx="502061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431536" y="4977244"/>
            <a:ext cx="3877985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８６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２３＝３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あまり１７</a:t>
            </a:r>
            <a:endParaRPr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63588" y="5661064"/>
            <a:ext cx="7416824" cy="796272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まとめ</a:t>
            </a:r>
            <a:endParaRPr kumimoji="1"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かりの商が大きすぎたときは、商を小さくしていく</a:t>
            </a:r>
            <a:endParaRPr kumimoji="1"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7" name="右矢印 46"/>
          <p:cNvSpPr/>
          <p:nvPr/>
        </p:nvSpPr>
        <p:spPr>
          <a:xfrm>
            <a:off x="2848292" y="1840378"/>
            <a:ext cx="2031472" cy="102511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002340" y="1471046"/>
            <a:ext cx="156966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r>
              <a:rPr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小さくする</a:t>
            </a:r>
            <a:endParaRPr lang="ja-JP" altLang="en-US" dirty="0"/>
          </a:p>
        </p:txBody>
      </p:sp>
      <p:sp>
        <p:nvSpPr>
          <p:cNvPr id="40" name="動作設定ボタン: 最初 39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4494921" y="4161256"/>
            <a:ext cx="405880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>
          <a:xfrm>
            <a:off x="4546411" y="2606333"/>
            <a:ext cx="302037" cy="42789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4643968" y="2289188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７</a:t>
            </a:r>
            <a:endParaRPr lang="ja-JP" altLang="en-US" b="1" dirty="0"/>
          </a:p>
        </p:txBody>
      </p:sp>
      <p:cxnSp>
        <p:nvCxnSpPr>
          <p:cNvPr id="49" name="直線コネクタ 48"/>
          <p:cNvCxnSpPr/>
          <p:nvPr/>
        </p:nvCxnSpPr>
        <p:spPr>
          <a:xfrm>
            <a:off x="5111797" y="2560645"/>
            <a:ext cx="302037" cy="42789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5176598" y="228330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latin typeface="+mj-ea"/>
                <a:ea typeface="+mj-ea"/>
              </a:rPr>
              <a:t>16</a:t>
            </a:r>
            <a:endParaRPr lang="ja-JP" altLang="en-US" b="1" dirty="0">
              <a:latin typeface="+mj-ea"/>
              <a:ea typeface="+mj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293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44" grpId="0" animBg="1"/>
      <p:bldP spid="22" grpId="0" animBg="1"/>
      <p:bldP spid="26" grpId="0"/>
      <p:bldP spid="28" grpId="0"/>
      <p:bldP spid="33" grpId="0"/>
      <p:bldP spid="2" grpId="0" animBg="1"/>
      <p:bldP spid="42" grpId="0"/>
      <p:bldP spid="43" grpId="0" animBg="1"/>
      <p:bldP spid="4" grpId="0" animBg="1"/>
      <p:bldP spid="47" grpId="0" animBg="1"/>
      <p:bldP spid="5" grpId="0" animBg="1"/>
      <p:bldP spid="45" grpId="0"/>
      <p:bldP spid="48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126162" y="1349158"/>
            <a:ext cx="576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78÷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１９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954070"/>
              </p:ext>
            </p:extLst>
          </p:nvPr>
        </p:nvGraphicFramePr>
        <p:xfrm>
          <a:off x="397906" y="1349158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９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 flipV="1">
            <a:off x="1535392" y="2249158"/>
            <a:ext cx="1152000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452200" y="2188484"/>
            <a:ext cx="261463" cy="1152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962387" y="134076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962387" y="276352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962387" y="3883851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34304" y="1885599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19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と見当をつけて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かりの商３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147289" y="1501738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634304" y="326538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19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と３をかける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702056" y="4427470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78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57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579061" y="3308929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573989" y="727558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187145" y="3315791"/>
            <a:ext cx="502061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251520" y="1306043"/>
            <a:ext cx="1474681" cy="859456"/>
          </a:xfrm>
          <a:prstGeom prst="wedgeRoundRectCallout">
            <a:avLst>
              <a:gd name="adj1" fmla="val 66714"/>
              <a:gd name="adj2" fmla="val 2292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商が小さすぎました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1543918" y="4063856"/>
            <a:ext cx="115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2215006" y="4168945"/>
            <a:ext cx="405880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600071" y="4168945"/>
            <a:ext cx="511680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195709" y="4168945"/>
            <a:ext cx="1311780" cy="859456"/>
          </a:xfrm>
          <a:prstGeom prst="wedgeRoundRectCallout">
            <a:avLst>
              <a:gd name="adj1" fmla="val 63028"/>
              <a:gd name="adj2" fmla="val 974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２１から１９はまだひけます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6" name="動作設定ボタン: 最初 25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719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  <p:bldP spid="31" grpId="0" animBg="1"/>
      <p:bldP spid="32" grpId="0" animBg="1"/>
      <p:bldP spid="35" grpId="0"/>
      <p:bldP spid="39" grpId="0"/>
      <p:bldP spid="44" grpId="0" animBg="1"/>
      <p:bldP spid="38" grpId="0"/>
      <p:bldP spid="27" grpId="0" animBg="1"/>
      <p:bldP spid="23" grpId="0"/>
      <p:bldP spid="24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78÷19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962387" y="134076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962387" y="276352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962387" y="3883851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34304" y="1885599"/>
            <a:ext cx="29546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商が小さかったので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１大きくします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634304" y="326538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19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と４をかける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702056" y="4427470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78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76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573989" y="727558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961003" y="1349158"/>
            <a:ext cx="576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365921"/>
              </p:ext>
            </p:extLst>
          </p:nvPr>
        </p:nvGraphicFramePr>
        <p:xfrm>
          <a:off x="3232747" y="1349158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９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4" name="直線コネクタ 23"/>
          <p:cNvCxnSpPr/>
          <p:nvPr/>
        </p:nvCxnSpPr>
        <p:spPr>
          <a:xfrm flipV="1">
            <a:off x="4370233" y="2249158"/>
            <a:ext cx="1152000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4287041" y="2188484"/>
            <a:ext cx="261463" cy="1152000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4977321" y="1501738"/>
            <a:ext cx="546945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431536" y="3308929"/>
            <a:ext cx="502061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004352" y="3315791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" name="右矢印 1"/>
          <p:cNvSpPr/>
          <p:nvPr/>
        </p:nvSpPr>
        <p:spPr>
          <a:xfrm>
            <a:off x="2767957" y="2716596"/>
            <a:ext cx="388939" cy="262929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1" name="直線コネクタ 40"/>
          <p:cNvCxnSpPr/>
          <p:nvPr/>
        </p:nvCxnSpPr>
        <p:spPr>
          <a:xfrm>
            <a:off x="4387994" y="4055534"/>
            <a:ext cx="115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5006182" y="4165240"/>
            <a:ext cx="511680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431536" y="4977244"/>
            <a:ext cx="3570208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７８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１９＝４あまり２</a:t>
            </a:r>
            <a:endParaRPr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63588" y="5661064"/>
            <a:ext cx="7416824" cy="796272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まとめ</a:t>
            </a:r>
            <a:endParaRPr kumimoji="1"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かりの商が小さすぎたときは、商を大きくしていく</a:t>
            </a:r>
            <a:endParaRPr kumimoji="1"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126162" y="1349158"/>
            <a:ext cx="576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894872"/>
              </p:ext>
            </p:extLst>
          </p:nvPr>
        </p:nvGraphicFramePr>
        <p:xfrm>
          <a:off x="397906" y="1349158"/>
          <a:ext cx="2304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/>
                <a:gridCol w="576000"/>
                <a:gridCol w="576000"/>
                <a:gridCol w="576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９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7" name="直線コネクタ 46"/>
          <p:cNvCxnSpPr/>
          <p:nvPr/>
        </p:nvCxnSpPr>
        <p:spPr>
          <a:xfrm flipV="1">
            <a:off x="1535392" y="2249158"/>
            <a:ext cx="1152000" cy="750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図 4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452200" y="2188484"/>
            <a:ext cx="261463" cy="1152000"/>
          </a:xfrm>
          <a:prstGeom prst="rect">
            <a:avLst/>
          </a:prstGeom>
        </p:spPr>
      </p:pic>
      <p:sp>
        <p:nvSpPr>
          <p:cNvPr id="49" name="正方形/長方形 48"/>
          <p:cNvSpPr/>
          <p:nvPr/>
        </p:nvSpPr>
        <p:spPr>
          <a:xfrm>
            <a:off x="2147289" y="1501738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579061" y="3308929"/>
            <a:ext cx="537328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187145" y="3315791"/>
            <a:ext cx="502061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角丸四角形吹き出し 51"/>
          <p:cNvSpPr/>
          <p:nvPr/>
        </p:nvSpPr>
        <p:spPr>
          <a:xfrm>
            <a:off x="251520" y="1306043"/>
            <a:ext cx="1474681" cy="859456"/>
          </a:xfrm>
          <a:prstGeom prst="wedgeRoundRectCallout">
            <a:avLst>
              <a:gd name="adj1" fmla="val 66714"/>
              <a:gd name="adj2" fmla="val 22928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商が小さすぎました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3" name="直線コネクタ 52"/>
          <p:cNvCxnSpPr/>
          <p:nvPr/>
        </p:nvCxnSpPr>
        <p:spPr>
          <a:xfrm>
            <a:off x="1543918" y="4063856"/>
            <a:ext cx="115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2215006" y="4168945"/>
            <a:ext cx="405880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600071" y="4168945"/>
            <a:ext cx="511680" cy="769441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角丸四角形吹き出し 55"/>
          <p:cNvSpPr/>
          <p:nvPr/>
        </p:nvSpPr>
        <p:spPr>
          <a:xfrm>
            <a:off x="195709" y="4168945"/>
            <a:ext cx="1311780" cy="859456"/>
          </a:xfrm>
          <a:prstGeom prst="wedgeRoundRectCallout">
            <a:avLst>
              <a:gd name="adj1" fmla="val 63028"/>
              <a:gd name="adj2" fmla="val 974"/>
              <a:gd name="adj3" fmla="val 16667"/>
            </a:avLst>
          </a:prstGeom>
          <a:gradFill>
            <a:gsLst>
              <a:gs pos="0">
                <a:srgbClr val="FF99FF"/>
              </a:gs>
              <a:gs pos="35000">
                <a:srgbClr val="FFCCFF"/>
              </a:gs>
              <a:gs pos="100000">
                <a:srgbClr val="FFD9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２１から１９はまだひけます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7" name="右矢印 56"/>
          <p:cNvSpPr/>
          <p:nvPr/>
        </p:nvSpPr>
        <p:spPr>
          <a:xfrm>
            <a:off x="2848292" y="1840378"/>
            <a:ext cx="2031472" cy="102511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8" name="正方形/長方形 57"/>
          <p:cNvSpPr/>
          <p:nvPr/>
        </p:nvSpPr>
        <p:spPr>
          <a:xfrm>
            <a:off x="3002340" y="1471046"/>
            <a:ext cx="156966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１大きくする</a:t>
            </a:r>
            <a:endParaRPr lang="ja-JP" altLang="en-US" dirty="0"/>
          </a:p>
        </p:txBody>
      </p:sp>
      <p:sp>
        <p:nvSpPr>
          <p:cNvPr id="39" name="動作設定ボタン: 最初 38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529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44" grpId="0" animBg="1"/>
      <p:bldP spid="22" grpId="0" animBg="1"/>
      <p:bldP spid="26" grpId="0"/>
      <p:bldP spid="28" grpId="0"/>
      <p:bldP spid="33" grpId="0"/>
      <p:bldP spid="2" grpId="0" animBg="1"/>
      <p:bldP spid="42" grpId="0"/>
      <p:bldP spid="43" grpId="0" animBg="1"/>
      <p:bldP spid="4" grpId="0" animBg="1"/>
      <p:bldP spid="57" grpId="0" animBg="1"/>
      <p:bldP spid="5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99FF"/>
          </a:solidFill>
          <a:prstDash val="solid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20695</TotalTime>
  <Words>710</Words>
  <Application>Microsoft Office PowerPoint</Application>
  <PresentationFormat>画面に合わせる (4:3)</PresentationFormat>
  <Paragraphs>297</Paragraphs>
  <Slides>13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AR P丸ゴシック体E</vt:lpstr>
      <vt:lpstr>Arial</vt:lpstr>
      <vt:lpstr>AR丸ゴシック体M</vt:lpstr>
      <vt:lpstr>Calibri</vt:lpstr>
      <vt:lpstr>ＭＳ Ｐゴシック</vt:lpstr>
      <vt:lpstr>HG丸ｺﾞｼｯｸM-PRO</vt:lpstr>
      <vt:lpstr>AR P丸ゴシック体M</vt:lpstr>
      <vt:lpstr>フラッシュ１</vt:lpstr>
      <vt:lpstr>４年「わり算の筆算」②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563</cp:revision>
  <dcterms:created xsi:type="dcterms:W3CDTF">2015-06-25T04:58:05Z</dcterms:created>
  <dcterms:modified xsi:type="dcterms:W3CDTF">2020-09-04T03:35:00Z</dcterms:modified>
</cp:coreProperties>
</file>