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FFFF66"/>
    <a:srgbClr val="FFFF99"/>
    <a:srgbClr val="FF99CC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480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小学生</a:t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四字熟語クイズ</a:t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Part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1782900" y="4190099"/>
            <a:ext cx="634019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・四字熟語を答えるクイズ</a:t>
            </a:r>
            <a:endParaRPr lang="en-US" altLang="ja-JP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・後半の二文字を答えよう</a:t>
            </a:r>
          </a:p>
          <a:p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・四字熟語は全部で１５個</a:t>
            </a: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開口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64291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かい　　こう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一番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169024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いち　　ばん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口を開いて、話し始めてすぐ</a:t>
            </a:r>
            <a:r>
              <a:rPr lang="ja-JP" altLang="en-US" sz="4000" dirty="0" smtClean="0"/>
              <a:t>にと</a:t>
            </a:r>
            <a:r>
              <a:rPr lang="ja-JP" altLang="en-US" sz="4000" dirty="0"/>
              <a:t>いうこと。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９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1337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我田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50003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　</a:t>
            </a:r>
            <a:r>
              <a:rPr lang="ja-JP" altLang="en-US" sz="5200" dirty="0" smtClean="0">
                <a:solidFill>
                  <a:schemeClr val="bg1"/>
                </a:solidFill>
              </a:rPr>
              <a:t>が　　でん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引水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50003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いん　すい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自分に都合よく有利になるように行動したり言ったり</a:t>
            </a:r>
            <a:r>
              <a:rPr lang="ja-JP" altLang="en-US" sz="4000" dirty="0" smtClean="0"/>
              <a:t>すること</a:t>
            </a:r>
            <a:r>
              <a:rPr lang="ja-JP" altLang="en-US" sz="4000" dirty="0"/>
              <a:t>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10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905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冠婚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50003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かん　　こん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葬祭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50003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そう　　さい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0805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慣習的な慶弔儀礼の総称</a:t>
            </a:r>
            <a:r>
              <a:rPr lang="ja-JP" altLang="en-US" sz="4000" dirty="0" smtClean="0"/>
              <a:t>。</a:t>
            </a:r>
            <a:endParaRPr lang="en-US" altLang="ja-JP" sz="4000" dirty="0" smtClean="0"/>
          </a:p>
          <a:p>
            <a:r>
              <a:rPr lang="ja-JP" altLang="en-US" sz="3900" dirty="0" smtClean="0"/>
              <a:t>結婚式やお葬式のこと。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11</a:t>
            </a:r>
            <a:endParaRPr lang="ja-JP" altLang="en-US" sz="28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270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完全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64291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かん　　ぜん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無欠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　む　　けつ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足りないところや欠点が一つもなく完璧なこと。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12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5813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起死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64291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　き　　　し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回生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169024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かい　 せい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 smtClean="0"/>
              <a:t>死にかけて</a:t>
            </a:r>
            <a:r>
              <a:rPr lang="ja-JP" altLang="en-US" sz="4000" dirty="0"/>
              <a:t>いる人を生き返らせること。絶望的な状態を</a:t>
            </a:r>
            <a:r>
              <a:rPr lang="ja-JP" altLang="en-US" sz="4000" dirty="0" smtClean="0"/>
              <a:t>立ち直らせる</a:t>
            </a:r>
            <a:r>
              <a:rPr lang="ja-JP" altLang="en-US" sz="4000" dirty="0"/>
              <a:t>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13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7763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起承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72232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　き　　しょう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転結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72232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てん　　けつ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68751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文章を書くときや物事を組み立てるときの順序。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14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1103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紆余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72232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　う　　　よ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曲折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72232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きょく　せつ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1168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事情が込み入っていて、物事が複雑であること。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15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9776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一触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84186" y="1672352"/>
            <a:ext cx="367720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いっ　しょく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953000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即発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097017" y="1672352"/>
            <a:ext cx="4414734" cy="892552"/>
          </a:xfrm>
          <a:prstGeom prst="rect">
            <a:avLst/>
          </a:prstGeom>
          <a:noFill/>
          <a:ln>
            <a:solidFill>
              <a:srgbClr val="008E40"/>
            </a:solidFill>
          </a:ln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そく　　　はつ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962990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ちょっとしたことで大事になりそうな、危険で緊迫した</a:t>
            </a:r>
            <a:r>
              <a:rPr lang="ja-JP" altLang="en-US" sz="4000" dirty="0" smtClean="0"/>
              <a:t>状態</a:t>
            </a:r>
            <a:r>
              <a:rPr lang="ja-JP" altLang="en-US" sz="4000" dirty="0"/>
              <a:t>にあること。</a:t>
            </a:r>
            <a:endParaRPr lang="ja-JP" altLang="en-US" sz="39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１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5687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1" grpId="0" animBg="1"/>
      <p:bldP spid="13" grpId="0" animBg="1"/>
      <p:bldP spid="14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一進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5" y="1672352"/>
            <a:ext cx="294785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いっ　しん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一退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169024" y="1672352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いっ　　たい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637023"/>
            <a:ext cx="8147879" cy="1923604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情勢や状態などが良くなったり悪くなったり、また、</a:t>
            </a:r>
            <a:r>
              <a:rPr lang="ja-JP" altLang="en-US" sz="4000" dirty="0" smtClean="0"/>
              <a:t>進んだり</a:t>
            </a:r>
            <a:r>
              <a:rPr lang="ja-JP" altLang="en-US" sz="4000" dirty="0"/>
              <a:t>後戻りしたりすること。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２</a:t>
            </a:r>
            <a:endParaRPr kumimoji="1" lang="en-US" altLang="ja-JP" sz="3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7" name="額縁 16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3990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一心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いっ　しん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同体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どう　　たい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0" y="4914325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二人以上の人が心も体も一つであるかのように固く結束</a:t>
            </a:r>
            <a:r>
              <a:rPr lang="ja-JP" altLang="en-US" sz="4000" dirty="0" smtClean="0"/>
              <a:t>する</a:t>
            </a:r>
            <a:r>
              <a:rPr lang="ja-JP" altLang="en-US" sz="4000" dirty="0"/>
              <a:t>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３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656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一石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いっ　</a:t>
            </a:r>
            <a:r>
              <a:rPr lang="ja-JP" altLang="en-US" sz="5200" dirty="0" smtClean="0">
                <a:solidFill>
                  <a:schemeClr val="bg1"/>
                </a:solidFill>
              </a:rPr>
              <a:t>せき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二鳥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313040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に　　 ちょう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0" y="4945718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ひとつの行いで同時にふたつの利益を得ること。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４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3959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因果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いん　 が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応報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おう　　ほう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善い行いや悪い行いをすると、それに応じた報いがある</a:t>
            </a:r>
            <a:r>
              <a:rPr lang="ja-JP" altLang="en-US" sz="4000" dirty="0" smtClean="0"/>
              <a:t>という</a:t>
            </a:r>
            <a:r>
              <a:rPr lang="ja-JP" altLang="en-US" sz="4000" dirty="0"/>
              <a:t>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５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6656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右往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う　　　おう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左往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　さ　　おう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うろたえ混乱して、あちらこちらに動き回ること。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６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1213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海千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うみ　せん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山千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097016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やま　　せん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653136"/>
            <a:ext cx="8147879" cy="1923604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長年さまざまなことを経験して、ずるがしこく、</a:t>
            </a:r>
            <a:r>
              <a:rPr lang="ja-JP" altLang="en-US" sz="4000" dirty="0" smtClean="0"/>
              <a:t>したたかに</a:t>
            </a:r>
            <a:r>
              <a:rPr lang="ja-JP" altLang="en-US" sz="4000" dirty="0"/>
              <a:t>なっている人のこと。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７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0422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岡目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おか　 め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八目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はち　　もく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653136"/>
            <a:ext cx="8147879" cy="1923604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関係のない第三者のほうが、当事者よりも物事を正しく</a:t>
            </a:r>
            <a:r>
              <a:rPr lang="ja-JP" altLang="en-US" sz="4000" dirty="0" smtClean="0"/>
              <a:t>判断</a:t>
            </a:r>
            <a:r>
              <a:rPr lang="ja-JP" altLang="en-US" sz="4000" dirty="0"/>
              <a:t>できるということ。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８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6718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4563</TotalTime>
  <Words>499</Words>
  <Application>Microsoft Office PowerPoint</Application>
  <PresentationFormat>A4 210 x 297 mm</PresentationFormat>
  <Paragraphs>126</Paragraphs>
  <Slides>16</Slides>
  <Notes>1</Notes>
  <HiddenSlides>0</HiddenSlides>
  <MMClips>15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小学生 四字熟語クイズ Part２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308</cp:revision>
  <dcterms:created xsi:type="dcterms:W3CDTF">2008-01-09T07:37:16Z</dcterms:created>
  <dcterms:modified xsi:type="dcterms:W3CDTF">2020-06-15T05:23:58Z</dcterms:modified>
</cp:coreProperties>
</file>