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FFFF66"/>
    <a:srgbClr val="FFFF99"/>
    <a:srgbClr val="FF99CC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80" y="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小学生</a:t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ことわざクイズ</a:t>
            </a: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/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Part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2209657" y="4360496"/>
            <a:ext cx="502255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</a:t>
            </a:r>
            <a:r>
              <a:rPr lang="ja-JP" altLang="en-US" sz="400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こわわざを</a:t>
            </a:r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答えるクイズ</a:t>
            </a:r>
            <a:endParaRPr lang="en-US" altLang="ja-JP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・ことわざの穴埋め問題</a:t>
            </a:r>
            <a:endParaRPr lang="ja-JP" altLang="en-US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・ことわざは</a:t>
            </a:r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全部で</a:t>
            </a:r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１５問</a:t>
            </a:r>
            <a:endParaRPr lang="ja-JP" altLang="en-US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solidFill>
                  <a:schemeClr val="bg1"/>
                </a:solidFill>
              </a:rPr>
              <a:t>能ある□□は</a:t>
            </a:r>
            <a:endParaRPr lang="en-US" altLang="ja-JP" sz="88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8800" dirty="0" smtClean="0">
                <a:solidFill>
                  <a:schemeClr val="bg1"/>
                </a:solidFill>
              </a:rPr>
              <a:t>爪を隠す</a:t>
            </a:r>
            <a:endParaRPr lang="ja-JP" altLang="en-US" sz="88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９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20820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たか（鷹）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8339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花より□□□</a:t>
            </a:r>
            <a:endParaRPr lang="en-US" altLang="ja-JP" sz="9600" dirty="0" smtClean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611257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だんご（団子）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5977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□□□□は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　三文の得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11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723307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 dirty="0" smtClean="0">
                <a:solidFill>
                  <a:schemeClr val="bg1"/>
                </a:solidFill>
              </a:rPr>
              <a:t>はやおき（早起き）</a:t>
            </a:r>
            <a:endParaRPr lang="ja-JP" altLang="en-US" sz="72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0122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百聞は□□に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しかず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12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701345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いっけん（一見）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8463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仏の顔も□度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13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12105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5885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build="p"/>
      <p:bldP spid="16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蒔かぬ□□は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生えぬ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14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20820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たね（種）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917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焼け石に□□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15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26911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みず（水）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2773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捕らぬ□□□の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皮算用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１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50738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たぬき（狸）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68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飛んで火に入る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夏の□□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２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02866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むし（虫）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0349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泣きっ面に□□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３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14889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はち（蜂）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3994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七転び□起き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４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12105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八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194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build="p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000" dirty="0" smtClean="0">
                <a:solidFill>
                  <a:schemeClr val="bg1"/>
                </a:solidFill>
              </a:rPr>
              <a:t>二階から□□□□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５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685957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めぐすり（目薬）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1983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solidFill>
                  <a:schemeClr val="bg1"/>
                </a:solidFill>
              </a:rPr>
              <a:t>□兎を追う者は</a:t>
            </a:r>
            <a:endParaRPr lang="en-US" altLang="ja-JP" sz="88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8800" dirty="0" smtClean="0">
                <a:solidFill>
                  <a:schemeClr val="bg1"/>
                </a:solidFill>
              </a:rPr>
              <a:t>　一兎をも得ず</a:t>
            </a:r>
            <a:endParaRPr lang="ja-JP" altLang="en-US" sz="88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６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12105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二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913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□□に小判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７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07996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ねこ（猫）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251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寝耳に□□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８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26911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みず（水）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0781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4658</TotalTime>
  <Words>378</Words>
  <Application>Microsoft Office PowerPoint</Application>
  <PresentationFormat>A4 210 x 297 mm</PresentationFormat>
  <Paragraphs>87</Paragraphs>
  <Slides>16</Slides>
  <Notes>1</Notes>
  <HiddenSlides>0</HiddenSlides>
  <MMClips>15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小学生 ことわざクイズ Part３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320</cp:revision>
  <dcterms:created xsi:type="dcterms:W3CDTF">2008-01-09T07:37:16Z</dcterms:created>
  <dcterms:modified xsi:type="dcterms:W3CDTF">2020-06-15T05:21:03Z</dcterms:modified>
</cp:coreProperties>
</file>