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7" r:id="rId2"/>
    <p:sldId id="344" r:id="rId3"/>
    <p:sldId id="345" r:id="rId4"/>
    <p:sldId id="346" r:id="rId5"/>
    <p:sldId id="347" r:id="rId6"/>
    <p:sldId id="348" r:id="rId7"/>
    <p:sldId id="349" r:id="rId8"/>
    <p:sldId id="350" r:id="rId9"/>
    <p:sldId id="351" r:id="rId10"/>
    <p:sldId id="352" r:id="rId11"/>
    <p:sldId id="353" r:id="rId12"/>
    <p:sldId id="354" r:id="rId13"/>
    <p:sldId id="355" r:id="rId14"/>
    <p:sldId id="356" r:id="rId15"/>
    <p:sldId id="357" r:id="rId16"/>
    <p:sldId id="358" r:id="rId17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E40"/>
    <a:srgbClr val="FFFF66"/>
    <a:srgbClr val="FFFF99"/>
    <a:srgbClr val="FF99CC"/>
    <a:srgbClr val="66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1" autoAdjust="0"/>
    <p:restoredTop sz="99401" autoAdjust="0"/>
  </p:normalViewPr>
  <p:slideViewPr>
    <p:cSldViewPr showGuides="1">
      <p:cViewPr varScale="1">
        <p:scale>
          <a:sx n="71" d="100"/>
          <a:sy n="71" d="100"/>
        </p:scale>
        <p:origin x="480" y="5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F915D78-5A22-451C-9B52-958158CE9F39}" type="datetimeFigureOut">
              <a:rPr lang="ja-JP" altLang="en-US"/>
              <a:pPr>
                <a:defRPr/>
              </a:pPr>
              <a:t>2020/6/15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9517D7-17FE-4D36-9C48-BA9D2B5AA65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8106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6348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582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63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42844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28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81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20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93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365126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86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04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55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17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14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04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9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0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1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2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3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4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5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2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3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4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5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6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7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8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94537" y="625496"/>
            <a:ext cx="8316924" cy="3564603"/>
          </a:xfrm>
          <a:ln w="38100">
            <a:solidFill>
              <a:srgbClr val="FFFF00"/>
            </a:solidFill>
          </a:ln>
        </p:spPr>
        <p:txBody>
          <a:bodyPr anchor="t">
            <a:noAutofit/>
          </a:bodyPr>
          <a:lstStyle/>
          <a:p>
            <a:r>
              <a:rPr lang="ja-JP" altLang="en-US" sz="88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小学生</a:t>
            </a:r>
            <a:br>
              <a:rPr lang="ja-JP" altLang="en-US" sz="88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</a:br>
            <a:r>
              <a:rPr lang="ja-JP" altLang="en-US" sz="8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ことわざクイズ</a:t>
            </a:r>
            <a:r>
              <a:rPr lang="ja-JP" altLang="en-US" sz="88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/>
            </a:r>
            <a:br>
              <a:rPr lang="ja-JP" altLang="en-US" sz="88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</a:br>
            <a:r>
              <a:rPr lang="en-US" altLang="ja-JP" sz="8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Part</a:t>
            </a:r>
            <a:r>
              <a:rPr lang="ja-JP" altLang="en-US" sz="8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３</a:t>
            </a: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フレーム 7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4663"/>
              </a:avLst>
            </a:prstGeom>
            <a:solidFill>
              <a:schemeClr val="accent2">
                <a:lumMod val="75000"/>
              </a:schemeClr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 dirty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9" name="フレーム 8"/>
            <p:cNvSpPr/>
            <p:nvPr/>
          </p:nvSpPr>
          <p:spPr>
            <a:xfrm>
              <a:off x="323528" y="332656"/>
              <a:ext cx="8496944" cy="619268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4" name="正方形/長方形 3"/>
          <p:cNvSpPr/>
          <p:nvPr/>
        </p:nvSpPr>
        <p:spPr>
          <a:xfrm>
            <a:off x="2209657" y="4360496"/>
            <a:ext cx="502255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・</a:t>
            </a:r>
            <a:r>
              <a:rPr lang="ja-JP" altLang="en-US" sz="400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こわわざを</a:t>
            </a:r>
            <a:r>
              <a:rPr lang="ja-JP" altLang="en-US" sz="40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答えるクイズ</a:t>
            </a:r>
            <a:endParaRPr lang="en-US" altLang="ja-JP" sz="40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sz="4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・ことわざの穴埋め問題</a:t>
            </a:r>
            <a:endParaRPr lang="ja-JP" altLang="en-US" sz="40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sz="4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・ことわざは</a:t>
            </a:r>
            <a:r>
              <a:rPr lang="ja-JP" altLang="en-US" sz="40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全部で</a:t>
            </a:r>
            <a:r>
              <a:rPr lang="ja-JP" altLang="en-US" sz="4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１５問</a:t>
            </a:r>
            <a:endParaRPr lang="ja-JP" altLang="en-US" sz="40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41885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xmlns="" id="{DC3EB25E-53A5-D349-A80A-0C8402CC8745}"/>
              </a:ext>
            </a:extLst>
          </p:cNvPr>
          <p:cNvSpPr txBox="1"/>
          <p:nvPr/>
        </p:nvSpPr>
        <p:spPr>
          <a:xfrm>
            <a:off x="704529" y="1842582"/>
            <a:ext cx="897299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 smtClean="0">
                <a:solidFill>
                  <a:schemeClr val="bg1"/>
                </a:solidFill>
              </a:rPr>
              <a:t>能ある□□は</a:t>
            </a:r>
            <a:endParaRPr lang="en-US" altLang="ja-JP" sz="8800" dirty="0" smtClean="0">
              <a:solidFill>
                <a:schemeClr val="bg1"/>
              </a:solidFill>
            </a:endParaRPr>
          </a:p>
          <a:p>
            <a:pPr algn="l"/>
            <a:r>
              <a:rPr lang="ja-JP" altLang="en-US" sz="8800" dirty="0" smtClean="0">
                <a:solidFill>
                  <a:schemeClr val="bg1"/>
                </a:solidFill>
              </a:rPr>
              <a:t>爪を隠す</a:t>
            </a:r>
            <a:endParaRPr lang="ja-JP" altLang="en-US" sz="88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78931" y="386595"/>
            <a:ext cx="8198655" cy="52322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□にあてまはるひらがな、または、数字を答えましょう。</a:t>
            </a:r>
            <a:endParaRPr kumimoji="1" lang="ja-JP" altLang="en-US" sz="2800" dirty="0"/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９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613966" y="970701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1208584" y="5595372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530669" y="5212065"/>
            <a:ext cx="420820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0" dirty="0" smtClean="0">
                <a:solidFill>
                  <a:schemeClr val="bg1"/>
                </a:solidFill>
              </a:rPr>
              <a:t>たか（鷹）</a:t>
            </a:r>
            <a:endParaRPr lang="ja-JP" altLang="en-US" sz="8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08339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4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2" grpId="0" uiExpand="1" build="p"/>
      <p:bldP spid="16" grpId="0" animBg="1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xmlns="" id="{DC3EB25E-53A5-D349-A80A-0C8402CC8745}"/>
              </a:ext>
            </a:extLst>
          </p:cNvPr>
          <p:cNvSpPr txBox="1"/>
          <p:nvPr/>
        </p:nvSpPr>
        <p:spPr>
          <a:xfrm>
            <a:off x="704529" y="1842582"/>
            <a:ext cx="89729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9600" dirty="0" smtClean="0">
                <a:solidFill>
                  <a:schemeClr val="bg1"/>
                </a:solidFill>
              </a:rPr>
              <a:t>花より□□□</a:t>
            </a:r>
            <a:endParaRPr lang="en-US" altLang="ja-JP" sz="9600" dirty="0" smtClean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78931" y="386595"/>
            <a:ext cx="8198655" cy="52322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□にあてまはるひらがな、または、数字を答えましょう。</a:t>
            </a:r>
            <a:endParaRPr kumimoji="1" lang="ja-JP" altLang="en-US" sz="2800" dirty="0"/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  <a:latin typeface="+mj-ea"/>
                <a:ea typeface="+mj-ea"/>
              </a:rPr>
              <a:t>10</a:t>
            </a:r>
            <a:endParaRPr kumimoji="1" lang="ja-JP" altLang="en-US" sz="20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613966" y="970701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1208584" y="5595372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530669" y="5212065"/>
            <a:ext cx="611257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0" dirty="0" smtClean="0">
                <a:solidFill>
                  <a:schemeClr val="bg1"/>
                </a:solidFill>
              </a:rPr>
              <a:t>だんご（団子）</a:t>
            </a:r>
            <a:endParaRPr lang="ja-JP" altLang="en-US" sz="8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5977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0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0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2" grpId="0" uiExpand="1" build="p"/>
      <p:bldP spid="16" grpId="0" animBg="1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xmlns="" id="{DC3EB25E-53A5-D349-A80A-0C8402CC8745}"/>
              </a:ext>
            </a:extLst>
          </p:cNvPr>
          <p:cNvSpPr txBox="1"/>
          <p:nvPr/>
        </p:nvSpPr>
        <p:spPr>
          <a:xfrm>
            <a:off x="704529" y="1842582"/>
            <a:ext cx="89729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9600" dirty="0" smtClean="0">
                <a:solidFill>
                  <a:schemeClr val="bg1"/>
                </a:solidFill>
              </a:rPr>
              <a:t>□□□□は</a:t>
            </a:r>
            <a:endParaRPr lang="en-US" altLang="ja-JP" sz="9600" dirty="0" smtClean="0">
              <a:solidFill>
                <a:schemeClr val="bg1"/>
              </a:solidFill>
            </a:endParaRPr>
          </a:p>
          <a:p>
            <a:pPr algn="l"/>
            <a:r>
              <a:rPr lang="ja-JP" altLang="en-US" sz="9600" dirty="0" smtClean="0">
                <a:solidFill>
                  <a:schemeClr val="bg1"/>
                </a:solidFill>
              </a:rPr>
              <a:t>　三文の得</a:t>
            </a:r>
            <a:endParaRPr lang="ja-JP" altLang="en-US" sz="96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78931" y="386595"/>
            <a:ext cx="8198655" cy="52322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□にあてまはるひらがな、または、数字を答えましょう。</a:t>
            </a:r>
            <a:endParaRPr kumimoji="1" lang="ja-JP" altLang="en-US" sz="2800" dirty="0"/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  <a:latin typeface="+mj-ea"/>
                <a:ea typeface="+mj-ea"/>
              </a:rPr>
              <a:t>11</a:t>
            </a:r>
            <a:endParaRPr kumimoji="1" lang="ja-JP" altLang="en-US" sz="20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613966" y="970701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1208584" y="5595372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530669" y="5212065"/>
            <a:ext cx="723307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7200" dirty="0" smtClean="0">
                <a:solidFill>
                  <a:schemeClr val="bg1"/>
                </a:solidFill>
              </a:rPr>
              <a:t>はやおき（早起き）</a:t>
            </a:r>
            <a:endParaRPr lang="ja-JP" altLang="en-US" sz="72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0122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4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2" grpId="0" uiExpand="1" build="p"/>
      <p:bldP spid="16" grpId="0" animBg="1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xmlns="" id="{DC3EB25E-53A5-D349-A80A-0C8402CC8745}"/>
              </a:ext>
            </a:extLst>
          </p:cNvPr>
          <p:cNvSpPr txBox="1"/>
          <p:nvPr/>
        </p:nvSpPr>
        <p:spPr>
          <a:xfrm>
            <a:off x="704529" y="1842582"/>
            <a:ext cx="89729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9600" dirty="0" smtClean="0">
                <a:solidFill>
                  <a:schemeClr val="bg1"/>
                </a:solidFill>
              </a:rPr>
              <a:t>百聞は□□に</a:t>
            </a:r>
            <a:endParaRPr lang="en-US" altLang="ja-JP" sz="9600" dirty="0" smtClean="0">
              <a:solidFill>
                <a:schemeClr val="bg1"/>
              </a:solidFill>
            </a:endParaRPr>
          </a:p>
          <a:p>
            <a:pPr algn="l"/>
            <a:r>
              <a:rPr lang="ja-JP" altLang="en-US" sz="9600" dirty="0" smtClean="0">
                <a:solidFill>
                  <a:schemeClr val="bg1"/>
                </a:solidFill>
              </a:rPr>
              <a:t>しかず</a:t>
            </a:r>
            <a:endParaRPr lang="ja-JP" altLang="en-US" sz="96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78931" y="386595"/>
            <a:ext cx="8198655" cy="52322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□にあてまはるひらがな、または、数字を答えましょう。</a:t>
            </a:r>
            <a:endParaRPr kumimoji="1" lang="ja-JP" altLang="en-US" sz="2800" dirty="0"/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  <a:latin typeface="+mj-ea"/>
                <a:ea typeface="+mj-ea"/>
              </a:rPr>
              <a:t>12</a:t>
            </a:r>
            <a:endParaRPr kumimoji="1" lang="ja-JP" altLang="en-US" sz="20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613966" y="970701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1208584" y="5595372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530669" y="5212065"/>
            <a:ext cx="701345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0" dirty="0" smtClean="0">
                <a:solidFill>
                  <a:schemeClr val="bg1"/>
                </a:solidFill>
              </a:rPr>
              <a:t>いっけん（一見）</a:t>
            </a:r>
            <a:endParaRPr lang="ja-JP" altLang="en-US" sz="8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8463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4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2" grpId="0" uiExpand="1" build="p"/>
      <p:bldP spid="16" grpId="0" animBg="1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xmlns="" id="{DC3EB25E-53A5-D349-A80A-0C8402CC8745}"/>
              </a:ext>
            </a:extLst>
          </p:cNvPr>
          <p:cNvSpPr txBox="1"/>
          <p:nvPr/>
        </p:nvSpPr>
        <p:spPr>
          <a:xfrm>
            <a:off x="704529" y="1842582"/>
            <a:ext cx="89729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9600" dirty="0" smtClean="0">
                <a:solidFill>
                  <a:schemeClr val="bg1"/>
                </a:solidFill>
              </a:rPr>
              <a:t>仏の顔も□度</a:t>
            </a:r>
            <a:endParaRPr lang="ja-JP" altLang="en-US" sz="96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78931" y="386595"/>
            <a:ext cx="8198655" cy="52322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□にあてまはるひらがな、または、数字を答えましょう。</a:t>
            </a:r>
            <a:endParaRPr kumimoji="1" lang="ja-JP" altLang="en-US" sz="2800" dirty="0"/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  <a:latin typeface="+mj-ea"/>
                <a:ea typeface="+mj-ea"/>
              </a:rPr>
              <a:t>13</a:t>
            </a:r>
            <a:endParaRPr kumimoji="1" lang="ja-JP" altLang="en-US" sz="20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613966" y="970701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1208584" y="5595372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530669" y="5212065"/>
            <a:ext cx="121058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0" dirty="0" smtClean="0">
                <a:solidFill>
                  <a:schemeClr val="bg1"/>
                </a:solidFill>
              </a:rPr>
              <a:t>三</a:t>
            </a:r>
            <a:endParaRPr lang="ja-JP" altLang="en-US" sz="8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5885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0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0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2" grpId="0" build="p"/>
      <p:bldP spid="16" grpId="0" animBg="1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xmlns="" id="{DC3EB25E-53A5-D349-A80A-0C8402CC8745}"/>
              </a:ext>
            </a:extLst>
          </p:cNvPr>
          <p:cNvSpPr txBox="1"/>
          <p:nvPr/>
        </p:nvSpPr>
        <p:spPr>
          <a:xfrm>
            <a:off x="704529" y="1842582"/>
            <a:ext cx="89729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9600" dirty="0" smtClean="0">
                <a:solidFill>
                  <a:schemeClr val="bg1"/>
                </a:solidFill>
              </a:rPr>
              <a:t>蒔かぬ□□は</a:t>
            </a:r>
            <a:endParaRPr lang="en-US" altLang="ja-JP" sz="9600" dirty="0" smtClean="0">
              <a:solidFill>
                <a:schemeClr val="bg1"/>
              </a:solidFill>
            </a:endParaRPr>
          </a:p>
          <a:p>
            <a:pPr algn="l"/>
            <a:r>
              <a:rPr lang="ja-JP" altLang="en-US" sz="9600" dirty="0" smtClean="0">
                <a:solidFill>
                  <a:schemeClr val="bg1"/>
                </a:solidFill>
              </a:rPr>
              <a:t>生えぬ</a:t>
            </a:r>
            <a:endParaRPr lang="ja-JP" altLang="en-US" sz="96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78931" y="386595"/>
            <a:ext cx="8198655" cy="52322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□にあてまはるひらがな、または、数字を答えましょう。</a:t>
            </a:r>
            <a:endParaRPr kumimoji="1" lang="ja-JP" altLang="en-US" sz="2800" dirty="0"/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  <a:latin typeface="+mj-ea"/>
                <a:ea typeface="+mj-ea"/>
              </a:rPr>
              <a:t>14</a:t>
            </a:r>
            <a:endParaRPr kumimoji="1" lang="ja-JP" altLang="en-US" sz="20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613966" y="970701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1208584" y="5595372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530669" y="5212065"/>
            <a:ext cx="420820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0" dirty="0" smtClean="0">
                <a:solidFill>
                  <a:schemeClr val="bg1"/>
                </a:solidFill>
              </a:rPr>
              <a:t>たね（種）</a:t>
            </a:r>
            <a:endParaRPr lang="ja-JP" altLang="en-US" sz="8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9176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4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2" grpId="0" uiExpand="1" build="p"/>
      <p:bldP spid="16" grpId="0" animBg="1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xmlns="" id="{DC3EB25E-53A5-D349-A80A-0C8402CC8745}"/>
              </a:ext>
            </a:extLst>
          </p:cNvPr>
          <p:cNvSpPr txBox="1"/>
          <p:nvPr/>
        </p:nvSpPr>
        <p:spPr>
          <a:xfrm>
            <a:off x="704529" y="1842582"/>
            <a:ext cx="89729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9600" dirty="0" smtClean="0">
                <a:solidFill>
                  <a:schemeClr val="bg1"/>
                </a:solidFill>
              </a:rPr>
              <a:t>焼け石に□□</a:t>
            </a:r>
            <a:endParaRPr lang="ja-JP" altLang="en-US" sz="96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78931" y="386595"/>
            <a:ext cx="8198655" cy="52322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□にあてまはるひらがな、または、数字を答えましょう。</a:t>
            </a:r>
            <a:endParaRPr kumimoji="1" lang="ja-JP" altLang="en-US" sz="2800" dirty="0"/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  <a:latin typeface="+mj-ea"/>
                <a:ea typeface="+mj-ea"/>
              </a:rPr>
              <a:t>15</a:t>
            </a:r>
            <a:endParaRPr kumimoji="1" lang="ja-JP" altLang="en-US" sz="20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613966" y="970701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1208584" y="5595372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530669" y="5212065"/>
            <a:ext cx="426911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0" dirty="0" smtClean="0">
                <a:solidFill>
                  <a:schemeClr val="bg1"/>
                </a:solidFill>
              </a:rPr>
              <a:t>みず（水）</a:t>
            </a:r>
            <a:endParaRPr lang="ja-JP" altLang="en-US" sz="8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2773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0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0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2" grpId="0" uiExpand="1" build="p"/>
      <p:bldP spid="16" grpId="0" animBg="1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xmlns="" id="{DC3EB25E-53A5-D349-A80A-0C8402CC8745}"/>
              </a:ext>
            </a:extLst>
          </p:cNvPr>
          <p:cNvSpPr txBox="1"/>
          <p:nvPr/>
        </p:nvSpPr>
        <p:spPr>
          <a:xfrm>
            <a:off x="1078999" y="1842582"/>
            <a:ext cx="859852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9600" dirty="0" smtClean="0">
                <a:solidFill>
                  <a:schemeClr val="bg1"/>
                </a:solidFill>
              </a:rPr>
              <a:t>捕らぬ□□□の</a:t>
            </a:r>
            <a:endParaRPr lang="en-US" altLang="ja-JP" sz="9600" dirty="0" smtClean="0">
              <a:solidFill>
                <a:schemeClr val="bg1"/>
              </a:solidFill>
            </a:endParaRPr>
          </a:p>
          <a:p>
            <a:pPr algn="l"/>
            <a:r>
              <a:rPr lang="ja-JP" altLang="en-US" sz="9600" dirty="0" smtClean="0">
                <a:solidFill>
                  <a:schemeClr val="bg1"/>
                </a:solidFill>
              </a:rPr>
              <a:t>皮算用</a:t>
            </a:r>
            <a:endParaRPr lang="ja-JP" altLang="en-US" sz="96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78931" y="386595"/>
            <a:ext cx="8198655" cy="52322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□にあてまはるひらがな、または、数字を答えましょう。</a:t>
            </a:r>
            <a:endParaRPr kumimoji="1" lang="ja-JP" altLang="en-US" sz="2800" dirty="0"/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１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613966" y="970701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1208584" y="5595372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530669" y="5212065"/>
            <a:ext cx="507382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0" dirty="0" smtClean="0">
                <a:solidFill>
                  <a:schemeClr val="bg1"/>
                </a:solidFill>
              </a:rPr>
              <a:t>たぬき（狸）</a:t>
            </a:r>
            <a:endParaRPr lang="ja-JP" altLang="en-US" sz="8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5687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4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2" grpId="0" uiExpand="1" build="p"/>
      <p:bldP spid="16" grpId="0" animBg="1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xmlns="" id="{DC3EB25E-53A5-D349-A80A-0C8402CC8745}"/>
              </a:ext>
            </a:extLst>
          </p:cNvPr>
          <p:cNvSpPr txBox="1"/>
          <p:nvPr/>
        </p:nvSpPr>
        <p:spPr>
          <a:xfrm>
            <a:off x="1078999" y="1842582"/>
            <a:ext cx="859852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9600" dirty="0" smtClean="0">
                <a:solidFill>
                  <a:schemeClr val="bg1"/>
                </a:solidFill>
              </a:rPr>
              <a:t>飛んで火に入る</a:t>
            </a:r>
            <a:endParaRPr lang="en-US" altLang="ja-JP" sz="9600" dirty="0" smtClean="0">
              <a:solidFill>
                <a:schemeClr val="bg1"/>
              </a:solidFill>
            </a:endParaRPr>
          </a:p>
          <a:p>
            <a:pPr algn="l"/>
            <a:r>
              <a:rPr lang="ja-JP" altLang="en-US" sz="9600" dirty="0" smtClean="0">
                <a:solidFill>
                  <a:schemeClr val="bg1"/>
                </a:solidFill>
              </a:rPr>
              <a:t>夏の□□</a:t>
            </a:r>
            <a:endParaRPr lang="ja-JP" altLang="en-US" sz="96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78931" y="386595"/>
            <a:ext cx="8198655" cy="52322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□にあてまはるひらがな、または、数字を答えましょう。</a:t>
            </a:r>
            <a:endParaRPr kumimoji="1" lang="ja-JP" altLang="en-US" sz="2800" dirty="0"/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２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613966" y="970701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1208584" y="5595372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530669" y="5212065"/>
            <a:ext cx="402866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0" dirty="0" smtClean="0">
                <a:solidFill>
                  <a:schemeClr val="bg1"/>
                </a:solidFill>
              </a:rPr>
              <a:t>むし（虫）</a:t>
            </a:r>
            <a:endParaRPr lang="ja-JP" altLang="en-US" sz="8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0349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4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2" grpId="0" uiExpand="1" build="p"/>
      <p:bldP spid="16" grpId="0" animBg="1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xmlns="" id="{DC3EB25E-53A5-D349-A80A-0C8402CC8745}"/>
              </a:ext>
            </a:extLst>
          </p:cNvPr>
          <p:cNvSpPr txBox="1"/>
          <p:nvPr/>
        </p:nvSpPr>
        <p:spPr>
          <a:xfrm>
            <a:off x="1078999" y="1842582"/>
            <a:ext cx="85985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9600" dirty="0" smtClean="0">
                <a:solidFill>
                  <a:schemeClr val="bg1"/>
                </a:solidFill>
              </a:rPr>
              <a:t>泣きっ面に□□</a:t>
            </a:r>
            <a:endParaRPr lang="ja-JP" altLang="en-US" sz="96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78931" y="386595"/>
            <a:ext cx="8198655" cy="52322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□にあてまはるひらがな、または、数字を答えましょう。</a:t>
            </a:r>
            <a:endParaRPr kumimoji="1" lang="ja-JP" altLang="en-US" sz="2800" dirty="0"/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３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613966" y="970701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1208584" y="5595372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530669" y="5212065"/>
            <a:ext cx="414889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0" dirty="0" smtClean="0">
                <a:solidFill>
                  <a:schemeClr val="bg1"/>
                </a:solidFill>
              </a:rPr>
              <a:t>はち（蜂）</a:t>
            </a:r>
            <a:endParaRPr lang="ja-JP" altLang="en-US" sz="8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3994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0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0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2" grpId="0" uiExpand="1" build="p"/>
      <p:bldP spid="16" grpId="0" animBg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xmlns="" id="{DC3EB25E-53A5-D349-A80A-0C8402CC8745}"/>
              </a:ext>
            </a:extLst>
          </p:cNvPr>
          <p:cNvSpPr txBox="1"/>
          <p:nvPr/>
        </p:nvSpPr>
        <p:spPr>
          <a:xfrm>
            <a:off x="1078999" y="1842582"/>
            <a:ext cx="85985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9600" dirty="0" smtClean="0">
                <a:solidFill>
                  <a:schemeClr val="bg1"/>
                </a:solidFill>
              </a:rPr>
              <a:t>七転び□起き</a:t>
            </a:r>
            <a:endParaRPr lang="ja-JP" altLang="en-US" sz="96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78931" y="386595"/>
            <a:ext cx="8198655" cy="52322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□にあてまはるひらがな、または、数字を答えましょう。</a:t>
            </a:r>
            <a:endParaRPr kumimoji="1" lang="ja-JP" altLang="en-US" sz="2800" dirty="0"/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４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613966" y="970701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1208584" y="5595372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530669" y="5212065"/>
            <a:ext cx="121058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0" dirty="0" smtClean="0">
                <a:solidFill>
                  <a:schemeClr val="bg1"/>
                </a:solidFill>
              </a:rPr>
              <a:t>八</a:t>
            </a:r>
            <a:endParaRPr lang="ja-JP" altLang="en-US" sz="8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1943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0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0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2" grpId="0" build="p"/>
      <p:bldP spid="16" grpId="0" animBg="1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xmlns="" id="{DC3EB25E-53A5-D349-A80A-0C8402CC8745}"/>
              </a:ext>
            </a:extLst>
          </p:cNvPr>
          <p:cNvSpPr txBox="1"/>
          <p:nvPr/>
        </p:nvSpPr>
        <p:spPr>
          <a:xfrm>
            <a:off x="1078999" y="1842582"/>
            <a:ext cx="85985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000" dirty="0" smtClean="0">
                <a:solidFill>
                  <a:schemeClr val="bg1"/>
                </a:solidFill>
              </a:rPr>
              <a:t>二階から□□□□</a:t>
            </a:r>
            <a:endParaRPr lang="ja-JP" altLang="en-US" sz="80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78931" y="386595"/>
            <a:ext cx="8198655" cy="52322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□にあてまはるひらがな、または、数字を答えましょう。</a:t>
            </a:r>
            <a:endParaRPr kumimoji="1" lang="ja-JP" altLang="en-US" sz="2800" dirty="0"/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５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613966" y="970701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1208584" y="5595372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530669" y="5212065"/>
            <a:ext cx="685957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0" dirty="0" smtClean="0">
                <a:solidFill>
                  <a:schemeClr val="bg1"/>
                </a:solidFill>
              </a:rPr>
              <a:t>めぐすり（目薬）</a:t>
            </a:r>
            <a:endParaRPr lang="ja-JP" altLang="en-US" sz="8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1983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0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0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2" grpId="0" uiExpand="1" build="p"/>
      <p:bldP spid="16" grpId="0" animBg="1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xmlns="" id="{DC3EB25E-53A5-D349-A80A-0C8402CC8745}"/>
              </a:ext>
            </a:extLst>
          </p:cNvPr>
          <p:cNvSpPr txBox="1"/>
          <p:nvPr/>
        </p:nvSpPr>
        <p:spPr>
          <a:xfrm>
            <a:off x="1078999" y="1842582"/>
            <a:ext cx="859852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 smtClean="0">
                <a:solidFill>
                  <a:schemeClr val="bg1"/>
                </a:solidFill>
              </a:rPr>
              <a:t>□兎を追う者は</a:t>
            </a:r>
            <a:endParaRPr lang="en-US" altLang="ja-JP" sz="8800" dirty="0" smtClean="0">
              <a:solidFill>
                <a:schemeClr val="bg1"/>
              </a:solidFill>
            </a:endParaRPr>
          </a:p>
          <a:p>
            <a:pPr algn="l"/>
            <a:r>
              <a:rPr lang="ja-JP" altLang="en-US" sz="8800" dirty="0" smtClean="0">
                <a:solidFill>
                  <a:schemeClr val="bg1"/>
                </a:solidFill>
              </a:rPr>
              <a:t>　一兎をも得ず</a:t>
            </a:r>
            <a:endParaRPr lang="ja-JP" altLang="en-US" sz="88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78931" y="386595"/>
            <a:ext cx="8198655" cy="52322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□にあてまはるひらがな、または、数字を答えましょう。</a:t>
            </a:r>
            <a:endParaRPr kumimoji="1" lang="ja-JP" altLang="en-US" sz="2800" dirty="0"/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６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613966" y="970701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1208584" y="5595372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530669" y="5212065"/>
            <a:ext cx="121058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0" dirty="0" smtClean="0">
                <a:solidFill>
                  <a:schemeClr val="bg1"/>
                </a:solidFill>
              </a:rPr>
              <a:t>二</a:t>
            </a:r>
            <a:endParaRPr lang="ja-JP" altLang="en-US" sz="8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913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4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2" grpId="0" uiExpand="1" build="p"/>
      <p:bldP spid="16" grpId="0" animBg="1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xmlns="" id="{DC3EB25E-53A5-D349-A80A-0C8402CC8745}"/>
              </a:ext>
            </a:extLst>
          </p:cNvPr>
          <p:cNvSpPr txBox="1"/>
          <p:nvPr/>
        </p:nvSpPr>
        <p:spPr>
          <a:xfrm>
            <a:off x="704529" y="1842582"/>
            <a:ext cx="89729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9600" dirty="0" smtClean="0">
                <a:solidFill>
                  <a:schemeClr val="bg1"/>
                </a:solidFill>
              </a:rPr>
              <a:t>□□に小判</a:t>
            </a:r>
            <a:endParaRPr lang="ja-JP" altLang="en-US" sz="96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78931" y="386595"/>
            <a:ext cx="8198655" cy="52322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□にあてまはるひらがな、または、数字を答えましょう。</a:t>
            </a:r>
            <a:endParaRPr kumimoji="1" lang="ja-JP" altLang="en-US" sz="2800" dirty="0"/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７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613966" y="970701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1208584" y="5595372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530669" y="5212065"/>
            <a:ext cx="407996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0" dirty="0" smtClean="0">
                <a:solidFill>
                  <a:schemeClr val="bg1"/>
                </a:solidFill>
              </a:rPr>
              <a:t>ねこ（猫）</a:t>
            </a:r>
            <a:endParaRPr lang="ja-JP" altLang="en-US" sz="8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2516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0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0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2" grpId="0" uiExpand="1" build="p"/>
      <p:bldP spid="16" grpId="0" animBg="1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xmlns="" id="{DC3EB25E-53A5-D349-A80A-0C8402CC8745}"/>
              </a:ext>
            </a:extLst>
          </p:cNvPr>
          <p:cNvSpPr txBox="1"/>
          <p:nvPr/>
        </p:nvSpPr>
        <p:spPr>
          <a:xfrm>
            <a:off x="704529" y="1842582"/>
            <a:ext cx="89729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9600" dirty="0" smtClean="0">
                <a:solidFill>
                  <a:schemeClr val="bg1"/>
                </a:solidFill>
              </a:rPr>
              <a:t>寝耳に□□</a:t>
            </a:r>
            <a:endParaRPr lang="ja-JP" altLang="en-US" sz="96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78931" y="386595"/>
            <a:ext cx="8198655" cy="52322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□にあてまはるひらがな、または、数字を答えましょう。</a:t>
            </a:r>
            <a:endParaRPr kumimoji="1" lang="ja-JP" altLang="en-US" sz="2800" dirty="0"/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８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613966" y="970701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1208584" y="5595372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530669" y="5212065"/>
            <a:ext cx="426911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0" dirty="0" smtClean="0">
                <a:solidFill>
                  <a:schemeClr val="bg1"/>
                </a:solidFill>
              </a:rPr>
              <a:t>みず（水）</a:t>
            </a:r>
            <a:endParaRPr lang="ja-JP" altLang="en-US" sz="8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50781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0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0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2" grpId="0" uiExpand="1" build="p"/>
      <p:bldP spid="16" grpId="0" animBg="1"/>
      <p:bldP spid="1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FF66"/>
        </a:solidFill>
        <a:ln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4658</TotalTime>
  <Words>378</Words>
  <Application>Microsoft Office PowerPoint</Application>
  <PresentationFormat>A4 210 x 297 mm</PresentationFormat>
  <Paragraphs>87</Paragraphs>
  <Slides>16</Slides>
  <Notes>1</Notes>
  <HiddenSlides>0</HiddenSlides>
  <MMClips>15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3" baseType="lpstr">
      <vt:lpstr>AR P教科書体M</vt:lpstr>
      <vt:lpstr>ＭＳ Ｐゴシック</vt:lpstr>
      <vt:lpstr>ＭＳ Ｐ明朝</vt:lpstr>
      <vt:lpstr>Arial</vt:lpstr>
      <vt:lpstr>Calibri</vt:lpstr>
      <vt:lpstr>Calibri Light</vt:lpstr>
      <vt:lpstr>デザインの設定</vt:lpstr>
      <vt:lpstr>小学生 ことわざクイズ Part３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小泉 浩</dc:creator>
  <cp:lastModifiedBy>小泉 浩</cp:lastModifiedBy>
  <cp:revision>320</cp:revision>
  <dcterms:created xsi:type="dcterms:W3CDTF">2008-01-09T07:37:16Z</dcterms:created>
  <dcterms:modified xsi:type="dcterms:W3CDTF">2020-06-15T05:21:03Z</dcterms:modified>
</cp:coreProperties>
</file>