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2" r:id="rId3"/>
    <p:sldId id="343" r:id="rId4"/>
    <p:sldId id="344" r:id="rId5"/>
    <p:sldId id="345" r:id="rId6"/>
    <p:sldId id="346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E40"/>
    <a:srgbClr val="FF99CC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168351"/>
          </a:xfrm>
          <a:ln w="38100">
            <a:solidFill>
              <a:srgbClr val="FFFF00"/>
            </a:solidFill>
          </a:ln>
        </p:spPr>
        <p:txBody>
          <a:bodyPr anchor="ctr">
            <a:noAutofit/>
          </a:bodyPr>
          <a:lstStyle/>
          <a:p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６年生向け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対義語クイズ</a:t>
            </a:r>
            <a:endParaRPr lang="ja-JP" altLang="en-US" sz="115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4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98931" y="4156429"/>
            <a:ext cx="63081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・対義語が全部で２５問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・５問ずつ次々に出題されます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をすばやく答えましょう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 advTm="337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56172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⑤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整う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④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同じ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③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疑う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②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開く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①</a:t>
                      </a:r>
                      <a:r>
                        <a:rPr kumimoji="1" lang="ja-JP" altLang="en-US" sz="54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捨てる</a:t>
                      </a:r>
                      <a:endParaRPr kumimoji="1" lang="ja-JP" altLang="en-US" sz="54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拾う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01072" y="4293096"/>
            <a:ext cx="1107996" cy="235737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閉じる</a:t>
            </a:r>
            <a:endParaRPr lang="ja-JP" altLang="en-US" sz="60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30673" y="4293096"/>
            <a:ext cx="1107996" cy="235737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信じる</a:t>
            </a:r>
            <a:endParaRPr lang="ja-JP" altLang="en-US" sz="60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389343" y="4293096"/>
            <a:ext cx="1107996" cy="235737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異なる</a:t>
            </a:r>
            <a:endParaRPr lang="ja-JP" altLang="en-US" sz="60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87495" y="4307086"/>
            <a:ext cx="1107996" cy="235737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乱れる</a:t>
            </a:r>
            <a:endParaRPr lang="ja-JP" altLang="en-US" sz="60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607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482"/>
    </mc:Choice>
    <mc:Fallback>
      <p:transition spd="slow" advTm="274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95467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⑩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水平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⑨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安全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⑧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片手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⑦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私立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⑥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収入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支出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公立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両手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危険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垂直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05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202"/>
    </mc:Choice>
    <mc:Fallback>
      <p:transition spd="slow" advTm="27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7525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⑮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固定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⑭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反対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⑬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子孫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⑫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冷静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⑪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高価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安価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興奮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先祖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賛成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移動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38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106"/>
    </mc:Choice>
    <mc:Fallback>
      <p:transition spd="slow" advTm="251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82216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⑳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圧勝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⑲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退場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⑱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結果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⑰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集合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⑯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前進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後退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解散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原因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入場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完敗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82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858"/>
    </mc:Choice>
    <mc:Fallback>
      <p:transition spd="slow" advTm="248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08189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㉕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強制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㉔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感情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㉓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好意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㉒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精神</a:t>
                      </a:r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㉑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理想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現実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肉体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敵意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理性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任意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70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78"/>
    </mc:Choice>
    <mc:Fallback>
      <p:transition spd="slow" advTm="245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5|2.1|2.1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2.1|1.9|1.9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.5|2.5|2.4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5|2.3|2.3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2|2.3|2.1|2.2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4367</TotalTime>
  <Words>111</Words>
  <Application>Microsoft Office PowerPoint</Application>
  <PresentationFormat>A4 210 x 297 mm</PresentationFormat>
  <Paragraphs>60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P丸ゴシック体E</vt:lpstr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６年生向け 対義語クイズ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277</cp:revision>
  <dcterms:created xsi:type="dcterms:W3CDTF">2008-01-09T07:37:16Z</dcterms:created>
  <dcterms:modified xsi:type="dcterms:W3CDTF">2020-06-12T02:32:59Z</dcterms:modified>
</cp:coreProperties>
</file>