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2" r:id="rId2"/>
    <p:sldId id="295" r:id="rId3"/>
    <p:sldId id="285" r:id="rId4"/>
    <p:sldId id="286" r:id="rId5"/>
    <p:sldId id="287" r:id="rId6"/>
    <p:sldId id="296" r:id="rId7"/>
    <p:sldId id="288" r:id="rId8"/>
    <p:sldId id="289" r:id="rId9"/>
    <p:sldId id="291" r:id="rId10"/>
    <p:sldId id="293" r:id="rId11"/>
    <p:sldId id="300" r:id="rId12"/>
    <p:sldId id="292" r:id="rId13"/>
    <p:sldId id="297" r:id="rId14"/>
    <p:sldId id="298" r:id="rId15"/>
    <p:sldId id="299" r:id="rId16"/>
    <p:sldId id="301" r:id="rId17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374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1F7FF"/>
    <a:srgbClr val="BDEEFF"/>
    <a:srgbClr val="F29B76"/>
    <a:srgbClr val="EE7B48"/>
    <a:srgbClr val="F08B5E"/>
    <a:srgbClr val="FF0582"/>
    <a:srgbClr val="FF3399"/>
    <a:srgbClr val="F8CAB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7" autoAdjust="0"/>
    <p:restoredTop sz="94660"/>
  </p:normalViewPr>
  <p:slideViewPr>
    <p:cSldViewPr showGuides="1">
      <p:cViewPr varScale="1">
        <p:scale>
          <a:sx n="55" d="100"/>
          <a:sy n="55" d="100"/>
        </p:scale>
        <p:origin x="108" y="324"/>
      </p:cViewPr>
      <p:guideLst>
        <p:guide orient="horz" pos="3113"/>
        <p:guide pos="3749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3014" y="1061316"/>
            <a:ext cx="9104618" cy="2273864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</a:t>
            </a: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2423592" y="2647696"/>
            <a:ext cx="6600984" cy="1374968"/>
            <a:chOff x="3718704" y="3669769"/>
            <a:chExt cx="6600984" cy="1374968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3718704" y="3669769"/>
              <a:ext cx="1360125" cy="1374968"/>
              <a:chOff x="2135560" y="3638357"/>
              <a:chExt cx="1360125" cy="1374968"/>
            </a:xfrm>
          </p:grpSpPr>
          <p:sp>
            <p:nvSpPr>
              <p:cNvPr id="43" name="二等辺三角形 42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計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4" name="二等辺三角形 43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4510276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8" name="二等辺三角形 57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算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5793273" y="3669769"/>
              <a:ext cx="1360125" cy="1374968"/>
              <a:chOff x="2626985" y="3638357"/>
              <a:chExt cx="1360125" cy="1374968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ピ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7" name="二等辺三角形 46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6584845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1" name="二等辺三角形 60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ラ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2" name="二等辺三角形 61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7376417" y="3669769"/>
              <a:ext cx="1360125" cy="1374968"/>
              <a:chOff x="2626985" y="3638357"/>
              <a:chExt cx="1360125" cy="1374968"/>
            </a:xfrm>
          </p:grpSpPr>
          <p:sp>
            <p:nvSpPr>
              <p:cNvPr id="49" name="二等辺三角形 48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r>
                  <a:rPr kumimoji="0" lang="ja-JP" altLang="en-US" sz="4800" kern="0" dirty="0" smtClean="0">
                    <a:solidFill>
                      <a:srgbClr val="FFFFFF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ミ</a:t>
                </a:r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8167989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4" name="二等辺三角形 63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ッ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5" name="二等辺三角形 64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>
              <a:off x="8959563" y="3669769"/>
              <a:ext cx="1360125" cy="1374968"/>
              <a:chOff x="2626985" y="3638357"/>
              <a:chExt cx="1360125" cy="1374968"/>
            </a:xfrm>
          </p:grpSpPr>
          <p:sp>
            <p:nvSpPr>
              <p:cNvPr id="52" name="二等辺三角形 51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r>
                  <a:rPr kumimoji="0" lang="ja-JP" altLang="en-US" sz="4800" kern="0" dirty="0" smtClean="0">
                    <a:solidFill>
                      <a:srgbClr val="FFFFFF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ド</a:t>
                </a:r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１４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２６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２８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５８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１１２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96804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1737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15634" y="218101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8434" y="47864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79852" y="347744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26040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668500" cy="7278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419498" y="289896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20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角丸四角形 85"/>
          <p:cNvSpPr/>
          <p:nvPr/>
        </p:nvSpPr>
        <p:spPr>
          <a:xfrm>
            <a:off x="7176120" y="1949248"/>
            <a:ext cx="4680520" cy="178448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770736" y="1552602"/>
            <a:ext cx="2880000" cy="2156311"/>
            <a:chOff x="2180134" y="374948"/>
            <a:chExt cx="7561172" cy="5661198"/>
          </a:xfrm>
        </p:grpSpPr>
        <p:sp>
          <p:nvSpPr>
            <p:cNvPr id="4" name="直方体 3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" name="直方体 4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" name="直方体 5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直方体 6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" name="直方体 7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" name="直方体 8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直方体 9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" name="直方体 10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" name="直方体 11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直方体 12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3997229" y="1552602"/>
            <a:ext cx="2880000" cy="2156311"/>
            <a:chOff x="2180134" y="374948"/>
            <a:chExt cx="7561172" cy="5661198"/>
          </a:xfrm>
        </p:grpSpPr>
        <p:sp>
          <p:nvSpPr>
            <p:cNvPr id="16" name="直方体 15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" name="直方体 16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" name="直方体 17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直方体 18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直方体 19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" name="直方体 20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直方体 21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" name="直方体 22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" name="直方体 23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直方体 24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767408" y="3864977"/>
            <a:ext cx="2880000" cy="2156311"/>
            <a:chOff x="2180134" y="374948"/>
            <a:chExt cx="7561172" cy="5661198"/>
          </a:xfrm>
        </p:grpSpPr>
        <p:sp>
          <p:nvSpPr>
            <p:cNvPr id="27" name="直方体 26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直方体 27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9" name="直方体 28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0" name="直方体 29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直方体 30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2" name="直方体 31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3" name="直方体 32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直方体 33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" name="直方体 34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" name="直方体 35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7" name="グループ化 36"/>
          <p:cNvGrpSpPr>
            <a:grpSpLocks noChangeAspect="1"/>
          </p:cNvGrpSpPr>
          <p:nvPr/>
        </p:nvGrpSpPr>
        <p:grpSpPr>
          <a:xfrm>
            <a:off x="3997229" y="3861521"/>
            <a:ext cx="2880000" cy="2156311"/>
            <a:chOff x="2180134" y="374948"/>
            <a:chExt cx="7561172" cy="5661198"/>
          </a:xfrm>
        </p:grpSpPr>
        <p:sp>
          <p:nvSpPr>
            <p:cNvPr id="38" name="直方体 37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" name="直方体 38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直方体 39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1" name="直方体 40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2" name="直方体 41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直方体 42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4" name="直方体 43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5" name="直方体 44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直方体 45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7" name="直方体 46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8" name="角丸四角形吹き出し 47"/>
          <p:cNvSpPr/>
          <p:nvPr/>
        </p:nvSpPr>
        <p:spPr>
          <a:xfrm>
            <a:off x="1441030" y="253818"/>
            <a:ext cx="9605044" cy="1103077"/>
          </a:xfrm>
          <a:prstGeom prst="wedgeRoundRectCallout">
            <a:avLst>
              <a:gd name="adj1" fmla="val -52132"/>
              <a:gd name="adj2" fmla="val 2854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　下の　４つの　ますに、同じ　数を　入れます。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　上の　数は、　いくつに　なりますか。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11190"/>
            <a:ext cx="888515" cy="124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" name="グループ化 60"/>
          <p:cNvGrpSpPr/>
          <p:nvPr/>
        </p:nvGrpSpPr>
        <p:grpSpPr>
          <a:xfrm>
            <a:off x="1159420" y="1776862"/>
            <a:ext cx="1933230" cy="1401457"/>
            <a:chOff x="2034375" y="1776862"/>
            <a:chExt cx="1933230" cy="1401457"/>
          </a:xfrm>
        </p:grpSpPr>
        <p:sp>
          <p:nvSpPr>
            <p:cNvPr id="55" name="正方形/長方形 54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411369" y="1768765"/>
            <a:ext cx="1933230" cy="1401457"/>
            <a:chOff x="2034375" y="1776862"/>
            <a:chExt cx="1933230" cy="1401457"/>
          </a:xfrm>
        </p:grpSpPr>
        <p:sp>
          <p:nvSpPr>
            <p:cNvPr id="63" name="正方形/長方形 62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184035" y="4091685"/>
            <a:ext cx="1933230" cy="1401457"/>
            <a:chOff x="2034375" y="1776862"/>
            <a:chExt cx="1933230" cy="1401457"/>
          </a:xfrm>
        </p:grpSpPr>
        <p:sp>
          <p:nvSpPr>
            <p:cNvPr id="70" name="正方形/長方形 69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4407827" y="4081444"/>
            <a:ext cx="1933230" cy="1401457"/>
            <a:chOff x="2034375" y="1776862"/>
            <a:chExt cx="1933230" cy="1401457"/>
          </a:xfrm>
        </p:grpSpPr>
        <p:sp>
          <p:nvSpPr>
            <p:cNvPr id="77" name="正方形/長方形 76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4" name="正方形/長方形 83"/>
          <p:cNvSpPr/>
          <p:nvPr/>
        </p:nvSpPr>
        <p:spPr>
          <a:xfrm>
            <a:off x="7324692" y="1949248"/>
            <a:ext cx="1207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</a:t>
            </a:r>
            <a:endParaRPr kumimoji="0" lang="en-US" altLang="ja-JP" sz="2000" kern="0" dirty="0" smtClea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下の　数</a:t>
            </a:r>
            <a:endParaRPr lang="ja-JP" altLang="en-US" sz="1800" dirty="0"/>
          </a:p>
        </p:txBody>
      </p:sp>
      <p:sp>
        <p:nvSpPr>
          <p:cNvPr id="85" name="正方形/長方形 84"/>
          <p:cNvSpPr/>
          <p:nvPr/>
        </p:nvSpPr>
        <p:spPr>
          <a:xfrm>
            <a:off x="7324692" y="3025842"/>
            <a:ext cx="1207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</a:t>
            </a:r>
            <a:endParaRPr kumimoji="0" lang="en-US" altLang="ja-JP" sz="2000" kern="0" dirty="0" smtClea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上の　数</a:t>
            </a:r>
            <a:endParaRPr lang="ja-JP" altLang="en-US" sz="18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8794133" y="2135772"/>
            <a:ext cx="253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　２　３　４</a:t>
            </a:r>
            <a:endParaRPr kumimoji="1"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9" name="下矢印 88"/>
          <p:cNvSpPr/>
          <p:nvPr/>
        </p:nvSpPr>
        <p:spPr>
          <a:xfrm>
            <a:off x="882930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0" name="下矢印 89"/>
          <p:cNvSpPr/>
          <p:nvPr/>
        </p:nvSpPr>
        <p:spPr>
          <a:xfrm>
            <a:off x="953746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1" name="下矢印 90"/>
          <p:cNvSpPr/>
          <p:nvPr/>
        </p:nvSpPr>
        <p:spPr>
          <a:xfrm>
            <a:off x="1024563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2" name="下矢印 91"/>
          <p:cNvSpPr/>
          <p:nvPr/>
        </p:nvSpPr>
        <p:spPr>
          <a:xfrm>
            <a:off x="1100655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741378" y="3164684"/>
            <a:ext cx="28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　１６　２４　３２</a:t>
            </a:r>
            <a:endParaRPr kumimoji="1"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8764805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9443538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0182267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0926167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0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 hidden="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59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4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814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42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角丸四角形 85"/>
          <p:cNvSpPr/>
          <p:nvPr/>
        </p:nvSpPr>
        <p:spPr>
          <a:xfrm>
            <a:off x="7176120" y="1949248"/>
            <a:ext cx="4680520" cy="178448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770736" y="1552602"/>
            <a:ext cx="2880000" cy="2156311"/>
            <a:chOff x="2180134" y="374948"/>
            <a:chExt cx="7561172" cy="5661198"/>
          </a:xfrm>
        </p:grpSpPr>
        <p:sp>
          <p:nvSpPr>
            <p:cNvPr id="4" name="直方体 3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" name="直方体 4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" name="直方体 5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直方体 6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" name="直方体 7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" name="直方体 8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直方体 9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" name="直方体 10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" name="直方体 11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直方体 12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3997229" y="1552602"/>
            <a:ext cx="2880000" cy="2156311"/>
            <a:chOff x="2180134" y="374948"/>
            <a:chExt cx="7561172" cy="5661198"/>
          </a:xfrm>
        </p:grpSpPr>
        <p:sp>
          <p:nvSpPr>
            <p:cNvPr id="16" name="直方体 15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" name="直方体 16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" name="直方体 17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直方体 18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直方体 19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" name="直方体 20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直方体 21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" name="直方体 22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" name="直方体 23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直方体 24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767408" y="3864977"/>
            <a:ext cx="2880000" cy="2156311"/>
            <a:chOff x="2180134" y="374948"/>
            <a:chExt cx="7561172" cy="5661198"/>
          </a:xfrm>
        </p:grpSpPr>
        <p:sp>
          <p:nvSpPr>
            <p:cNvPr id="27" name="直方体 26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直方体 27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9" name="直方体 28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0" name="直方体 29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直方体 30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2" name="直方体 31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3" name="直方体 32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直方体 33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" name="直方体 34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" name="直方体 35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7" name="グループ化 36"/>
          <p:cNvGrpSpPr>
            <a:grpSpLocks noChangeAspect="1"/>
          </p:cNvGrpSpPr>
          <p:nvPr/>
        </p:nvGrpSpPr>
        <p:grpSpPr>
          <a:xfrm>
            <a:off x="3997229" y="3861521"/>
            <a:ext cx="2880000" cy="2156311"/>
            <a:chOff x="2180134" y="374948"/>
            <a:chExt cx="7561172" cy="5661198"/>
          </a:xfrm>
        </p:grpSpPr>
        <p:sp>
          <p:nvSpPr>
            <p:cNvPr id="38" name="直方体 37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" name="直方体 38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直方体 39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1" name="直方体 40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2" name="直方体 41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直方体 42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4" name="直方体 43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5" name="直方体 44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直方体 45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１６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7" name="直方体 46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ja-JP" altLang="en-US" sz="3600" b="1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３２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8" name="角丸四角形吹き出し 47"/>
          <p:cNvSpPr/>
          <p:nvPr/>
        </p:nvSpPr>
        <p:spPr>
          <a:xfrm>
            <a:off x="1441030" y="253818"/>
            <a:ext cx="9605044" cy="1103077"/>
          </a:xfrm>
          <a:prstGeom prst="wedgeRoundRectCallout">
            <a:avLst>
              <a:gd name="adj1" fmla="val -52132"/>
              <a:gd name="adj2" fmla="val 2854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　下の　４つの　ますに、同じ　数を　入れます。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　上の　数は、　いくつに　なりますか。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11190"/>
            <a:ext cx="888515" cy="124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" name="グループ化 60"/>
          <p:cNvGrpSpPr/>
          <p:nvPr/>
        </p:nvGrpSpPr>
        <p:grpSpPr>
          <a:xfrm>
            <a:off x="1159420" y="1776862"/>
            <a:ext cx="1933230" cy="1401457"/>
            <a:chOff x="2034375" y="1776862"/>
            <a:chExt cx="1933230" cy="1401457"/>
          </a:xfrm>
        </p:grpSpPr>
        <p:sp>
          <p:nvSpPr>
            <p:cNvPr id="55" name="正方形/長方形 54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411369" y="1768765"/>
            <a:ext cx="1933230" cy="1401457"/>
            <a:chOff x="2034375" y="1776862"/>
            <a:chExt cx="1933230" cy="1401457"/>
          </a:xfrm>
        </p:grpSpPr>
        <p:sp>
          <p:nvSpPr>
            <p:cNvPr id="63" name="正方形/長方形 62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184035" y="4091685"/>
            <a:ext cx="1933230" cy="1401457"/>
            <a:chOff x="2034375" y="1776862"/>
            <a:chExt cx="1933230" cy="1401457"/>
          </a:xfrm>
        </p:grpSpPr>
        <p:sp>
          <p:nvSpPr>
            <p:cNvPr id="70" name="正方形/長方形 69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4407827" y="4081444"/>
            <a:ext cx="1933230" cy="1401457"/>
            <a:chOff x="2034375" y="1776862"/>
            <a:chExt cx="1933230" cy="1401457"/>
          </a:xfrm>
        </p:grpSpPr>
        <p:sp>
          <p:nvSpPr>
            <p:cNvPr id="77" name="正方形/長方形 76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4" name="正方形/長方形 83"/>
          <p:cNvSpPr/>
          <p:nvPr/>
        </p:nvSpPr>
        <p:spPr>
          <a:xfrm>
            <a:off x="7324692" y="1949248"/>
            <a:ext cx="1207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</a:t>
            </a:r>
            <a:endParaRPr kumimoji="0" lang="en-US" altLang="ja-JP" sz="2000" kern="0" dirty="0" smtClea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下の　数</a:t>
            </a:r>
            <a:endParaRPr lang="ja-JP" altLang="en-US" sz="1800" dirty="0"/>
          </a:p>
        </p:txBody>
      </p:sp>
      <p:sp>
        <p:nvSpPr>
          <p:cNvPr id="85" name="正方形/長方形 84"/>
          <p:cNvSpPr/>
          <p:nvPr/>
        </p:nvSpPr>
        <p:spPr>
          <a:xfrm>
            <a:off x="7324692" y="3025842"/>
            <a:ext cx="1207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いちばん</a:t>
            </a:r>
            <a:endParaRPr kumimoji="0" lang="en-US" altLang="ja-JP" sz="2000" kern="0" dirty="0" smtClea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上の　数</a:t>
            </a:r>
            <a:endParaRPr lang="ja-JP" altLang="en-US" sz="18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8794133" y="2135772"/>
            <a:ext cx="253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　２　３　４</a:t>
            </a:r>
            <a:endParaRPr kumimoji="1"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9" name="下矢印 88"/>
          <p:cNvSpPr/>
          <p:nvPr/>
        </p:nvSpPr>
        <p:spPr>
          <a:xfrm>
            <a:off x="882930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0" name="下矢印 89"/>
          <p:cNvSpPr/>
          <p:nvPr/>
        </p:nvSpPr>
        <p:spPr>
          <a:xfrm>
            <a:off x="953746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1" name="下矢印 90"/>
          <p:cNvSpPr/>
          <p:nvPr/>
        </p:nvSpPr>
        <p:spPr>
          <a:xfrm>
            <a:off x="1024563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2" name="下矢印 91"/>
          <p:cNvSpPr/>
          <p:nvPr/>
        </p:nvSpPr>
        <p:spPr>
          <a:xfrm>
            <a:off x="1100655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741378" y="3164684"/>
            <a:ext cx="28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　１６　２４　３２</a:t>
            </a:r>
            <a:endParaRPr kumimoji="1"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8764805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9443538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0182267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0926167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325" y="4738870"/>
            <a:ext cx="888515" cy="124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角丸四角形吹き出し 98"/>
          <p:cNvSpPr/>
          <p:nvPr/>
        </p:nvSpPr>
        <p:spPr>
          <a:xfrm>
            <a:off x="8361648" y="4595993"/>
            <a:ext cx="3567459" cy="1393964"/>
          </a:xfrm>
          <a:prstGeom prst="wedgeRoundRectCallout">
            <a:avLst>
              <a:gd name="adj1" fmla="val -59738"/>
              <a:gd name="adj2" fmla="val 26680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何か　気づいたことは　ないかな。</a:t>
            </a:r>
            <a:endParaRPr kumimoji="0" lang="en-US" altLang="ja-JP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きまりを　見つけよう。</a:t>
            </a:r>
            <a:endParaRPr kumimoji="0" lang="ja-JP" altLang="en-US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22941" y="6267104"/>
            <a:ext cx="341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答えは図をマウスクリック</a:t>
            </a:r>
            <a:endParaRPr kumimoji="1" lang="ja-JP" altLang="en-US" sz="1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8625389" y="3784595"/>
            <a:ext cx="341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答えは□マウスクリック</a:t>
            </a:r>
            <a:endParaRPr kumimoji="1" lang="ja-JP" altLang="en-US" sz="1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652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3592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</a:t>
            </a:r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</a:t>
            </a:r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　</a:t>
            </a:r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上の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</a:t>
            </a:r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書きます</a:t>
            </a:r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024030" y="2751212"/>
            <a:ext cx="2344236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７＋８で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８＋９で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8146189" y="443939"/>
            <a:ext cx="3816188" cy="1527688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ここは　いくつに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なるかな。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１５＋１７で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３２を書く。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917" y="626540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>
            <a:off x="6140650" y="1483790"/>
            <a:ext cx="598258" cy="5306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1932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9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円/楕円 64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283293" y="2737405"/>
            <a:ext cx="2186717" cy="1109836"/>
          </a:xfrm>
          <a:prstGeom prst="wedgeRoundRectCallout">
            <a:avLst>
              <a:gd name="adj1" fmla="val 5926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＋２で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73" name="直線矢印コネクタ 72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吹き出し 73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9641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77" name="直線矢印コネクタ 76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79" name="直線矢印コネクタ 78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４＋４で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1" grpId="0" animBg="1"/>
      <p:bldP spid="74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２０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334902" y="2751212"/>
            <a:ext cx="2207352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＋５で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１０＋１０で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２０を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9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29673" y="3056688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02909" y="304694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7822" y="1729793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082849" y="2751212"/>
            <a:ext cx="2285417" cy="1109836"/>
          </a:xfrm>
          <a:prstGeom prst="wedgeRoundRectCallout">
            <a:avLst>
              <a:gd name="adj1" fmla="val 7655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１２＋１３で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16" name="角丸四角形吹き出し 15"/>
          <p:cNvSpPr/>
          <p:nvPr/>
        </p:nvSpPr>
        <p:spPr>
          <a:xfrm>
            <a:off x="8724292" y="2650629"/>
            <a:ext cx="2484276" cy="1109836"/>
          </a:xfrm>
          <a:prstGeom prst="wedgeRoundRectCallout">
            <a:avLst>
              <a:gd name="adj1" fmla="val -13965"/>
              <a:gd name="adj2" fmla="val 66694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１３＋１４で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2548820" cy="1109836"/>
          </a:xfrm>
          <a:prstGeom prst="wedgeRoundRectCallout">
            <a:avLst>
              <a:gd name="adj1" fmla="val -28707"/>
              <a:gd name="adj2" fmla="val 69863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２５＋２７で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５２を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2554688" y="3616911"/>
            <a:ext cx="1777116" cy="1093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760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72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１２０</a:t>
            </a:r>
            <a:endParaRPr kumimoji="0" lang="ja-JP" altLang="en-US" sz="72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893010" y="2751212"/>
            <a:ext cx="2475256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１９＋３８で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５７を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1" y="2650629"/>
            <a:ext cx="2556285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３８＋２５で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６３を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515732" y="387923"/>
            <a:ext cx="2764844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５７＋６３で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１２０を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081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３９</a:t>
            </a:r>
            <a:endParaRPr kumimoji="0" lang="ja-JP" altLang="en-US" sz="2000" b="1" kern="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852275" y="306788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58780" y="43751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4625" y="171002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082849" y="2751212"/>
            <a:ext cx="2285417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３４－１６で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>
            <a:off x="2554688" y="4710631"/>
            <a:ext cx="81357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628292" cy="1109836"/>
          </a:xfrm>
          <a:prstGeom prst="wedgeRoundRectCallout">
            <a:avLst>
              <a:gd name="adj1" fmla="val -7047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１６＋２３で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３９を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248158" y="3896285"/>
            <a:ext cx="2132719" cy="8143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2548819" cy="1109836"/>
          </a:xfrm>
          <a:prstGeom prst="wedgeRoundRectCallout">
            <a:avLst>
              <a:gd name="adj1" fmla="val -35771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３４＋３９で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７３を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70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</a:t>
            </a:r>
            <a:endParaRPr kumimoji="0" lang="ja-JP" altLang="en-US" sz="8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61332" y="303443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26900" y="43940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8333" y="171915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313002" cy="1109836"/>
          </a:xfrm>
          <a:prstGeom prst="wedgeRoundRectCallout">
            <a:avLst>
              <a:gd name="adj1" fmla="val 24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２７＋１５で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3896285"/>
            <a:ext cx="1813120" cy="8143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26937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３２－１５で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940774" y="4674817"/>
            <a:ext cx="1440102" cy="358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sp>
        <p:nvSpPr>
          <p:cNvPr id="21" name="角丸四角形吹き出し 20"/>
          <p:cNvSpPr/>
          <p:nvPr/>
        </p:nvSpPr>
        <p:spPr>
          <a:xfrm>
            <a:off x="8515733" y="387923"/>
            <a:ext cx="2395800" cy="1109836"/>
          </a:xfrm>
          <a:prstGeom prst="wedgeRoundRectCallout">
            <a:avLst>
              <a:gd name="adj1" fmla="val -3558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４２＋３２で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７４を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書く。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6140574" y="1617000"/>
            <a:ext cx="1107586" cy="3340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7378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72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１６２</a:t>
            </a:r>
            <a:endParaRPr kumimoji="0" lang="ja-JP" altLang="en-US" sz="72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3" name="直線矢印コネクタ 32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数を　たします。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答えは、　上の</a:t>
            </a:r>
            <a:endParaRPr lang="en-US" altLang="ja-JP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書きます。</a:t>
            </a:r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058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 algn="ctr">
          <a:defRPr kumimoji="0" sz="2800" kern="0" dirty="0" smtClea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402</Words>
  <Application>Microsoft Office PowerPoint</Application>
  <PresentationFormat>ワイド画面</PresentationFormat>
  <Paragraphs>305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6" baseType="lpstr">
      <vt:lpstr>AR P丸ゴシック体E</vt:lpstr>
      <vt:lpstr>AR P丸ゴシック体M</vt:lpstr>
      <vt:lpstr>AR P教科書体M</vt:lpstr>
      <vt:lpstr>AR丸ゴシック体E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２　年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162</cp:revision>
  <dcterms:created xsi:type="dcterms:W3CDTF">2008-03-13T07:56:32Z</dcterms:created>
  <dcterms:modified xsi:type="dcterms:W3CDTF">2020-09-30T08:42:42Z</dcterms:modified>
</cp:coreProperties>
</file>