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1" r:id="rId3"/>
    <p:sldId id="259" r:id="rId4"/>
    <p:sldId id="262" r:id="rId5"/>
    <p:sldId id="263" r:id="rId6"/>
    <p:sldId id="260" r:id="rId7"/>
    <p:sldId id="273" r:id="rId8"/>
    <p:sldId id="264" r:id="rId9"/>
    <p:sldId id="266" r:id="rId10"/>
    <p:sldId id="272" r:id="rId11"/>
    <p:sldId id="271" r:id="rId12"/>
    <p:sldId id="265" r:id="rId13"/>
    <p:sldId id="268" r:id="rId14"/>
    <p:sldId id="26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2017/8/17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2765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079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5173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0193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622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985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71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0386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268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6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97662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053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323528" y="332656"/>
            <a:ext cx="8496944" cy="6192688"/>
          </a:xfrm>
          <a:prstGeom prst="frame">
            <a:avLst>
              <a:gd name="adj1" fmla="val 2909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タイトル 2"/>
          <p:cNvSpPr>
            <a:spLocks noGrp="1"/>
          </p:cNvSpPr>
          <p:nvPr>
            <p:ph type="title"/>
          </p:nvPr>
        </p:nvSpPr>
        <p:spPr>
          <a:xfrm>
            <a:off x="1790700" y="502940"/>
            <a:ext cx="5562600" cy="585212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次の言葉の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「尊敬語」を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大きな声で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言いましょう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620688"/>
            <a:ext cx="1656184" cy="5131370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おっしゃる</a:t>
            </a:r>
            <a:endParaRPr lang="ja-JP" altLang="en-US" sz="88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言う</a:t>
            </a:r>
            <a:endParaRPr lang="ja-JP" altLang="en-US" sz="96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1772816"/>
            <a:ext cx="2006352" cy="4464496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59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548680"/>
            <a:ext cx="1656184" cy="6192688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ごらんになる</a:t>
            </a:r>
            <a:endParaRPr lang="ja-JP" altLang="en-US" sz="88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見る</a:t>
            </a:r>
            <a:endParaRPr lang="ja-JP" altLang="en-US" sz="96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1556792"/>
            <a:ext cx="2006352" cy="489654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12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うかがう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750260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来る</a:t>
            </a:r>
            <a:endParaRPr lang="ja-JP" altLang="en-US" sz="96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3888" y="2420888"/>
            <a:ext cx="2006352" cy="3888432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764704"/>
            <a:ext cx="1656184" cy="5864696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いただく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6012160" y="980728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食べる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1916832"/>
            <a:ext cx="2006352" cy="4392488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908050"/>
            <a:ext cx="1656184" cy="484400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まいる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行く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2132856"/>
            <a:ext cx="2006352" cy="417646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908720"/>
            <a:ext cx="1656184" cy="572068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なさる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6012160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する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2132856"/>
            <a:ext cx="2006352" cy="417646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おっしゃる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940152" y="1052736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言う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5896" y="1772816"/>
            <a:ext cx="2006352" cy="4464496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ごらんになる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940152" y="1052736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見る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5896" y="1340768"/>
            <a:ext cx="2006352" cy="508518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いらっしゃる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6012160" y="980728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来る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491880" y="1412776"/>
            <a:ext cx="2006352" cy="4968552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228600"/>
            <a:ext cx="1656184" cy="6400800"/>
          </a:xfrm>
        </p:spPr>
        <p:txBody>
          <a:bodyPr vert="eaVert">
            <a:normAutofit/>
          </a:bodyPr>
          <a:lstStyle/>
          <a:p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めし上がる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940152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食べる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1700808"/>
            <a:ext cx="2006352" cy="4608512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809238" y="548680"/>
            <a:ext cx="1656184" cy="630932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いらっしゃる</a:t>
            </a:r>
            <a:endParaRPr lang="ja-JP" altLang="en-US" sz="72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815590" y="1111522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行く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634154" y="1412776"/>
            <a:ext cx="2006352" cy="4896544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6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タイトル 2"/>
          <p:cNvSpPr>
            <a:spLocks noGrp="1"/>
          </p:cNvSpPr>
          <p:nvPr>
            <p:ph type="title"/>
          </p:nvPr>
        </p:nvSpPr>
        <p:spPr>
          <a:xfrm>
            <a:off x="1790700" y="584684"/>
            <a:ext cx="5562600" cy="568863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次の言葉の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「謙譲語」を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大きな声で</a:t>
            </a:r>
            <a: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/>
            </a:r>
            <a:br>
              <a:rPr lang="en-US" altLang="ja-JP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</a:br>
            <a:r>
              <a:rPr lang="ja-JP" altLang="en-US" sz="7100" b="1" dirty="0" smtClean="0">
                <a:latin typeface="HG教科書体" pitchFamily="17" charset="-128"/>
                <a:ea typeface="HG教科書体" pitchFamily="17" charset="-128"/>
                <a:cs typeface="IW JS太教科書体"/>
              </a:rPr>
              <a:t>言いましょう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2"/>
          <p:cNvSpPr>
            <a:spLocks noGrp="1"/>
          </p:cNvSpPr>
          <p:nvPr>
            <p:ph type="title"/>
          </p:nvPr>
        </p:nvSpPr>
        <p:spPr>
          <a:xfrm>
            <a:off x="3743908" y="908720"/>
            <a:ext cx="1656184" cy="5720680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いたす</a:t>
            </a:r>
          </a:p>
        </p:txBody>
      </p:sp>
      <p:sp>
        <p:nvSpPr>
          <p:cNvPr id="6" name="タイトル 2"/>
          <p:cNvSpPr>
            <a:spLocks noGrp="1"/>
          </p:cNvSpPr>
          <p:nvPr>
            <p:ph type="title" idx="4294967295"/>
          </p:nvPr>
        </p:nvSpPr>
        <p:spPr>
          <a:xfrm>
            <a:off x="5750260" y="908720"/>
            <a:ext cx="1547812" cy="4437063"/>
          </a:xfrm>
        </p:spPr>
        <p:txBody>
          <a:bodyPr vert="eaVert">
            <a:normAutofit fontScale="90000"/>
          </a:bodyPr>
          <a:lstStyle/>
          <a:p>
            <a:pPr algn="l"/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する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568824" y="1916832"/>
            <a:ext cx="2006352" cy="4392488"/>
          </a:xfrm>
          <a:prstGeom prst="rect">
            <a:avLst/>
          </a:prstGeom>
          <a:solidFill>
            <a:srgbClr val="BBE0E3"/>
          </a:solidFill>
          <a:ln w="2540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56</Words>
  <Application>Microsoft Office PowerPoint</Application>
  <PresentationFormat>画面に合わせる (4:3)</PresentationFormat>
  <Paragraphs>40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HGS教科書体</vt:lpstr>
      <vt:lpstr>HG丸ｺﾞｼｯｸM-PRO</vt:lpstr>
      <vt:lpstr>HG教科書体</vt:lpstr>
      <vt:lpstr>IW JS太教科書体</vt:lpstr>
      <vt:lpstr>ＭＳ Ｐゴシック</vt:lpstr>
      <vt:lpstr>Arial</vt:lpstr>
      <vt:lpstr>Calibri</vt:lpstr>
      <vt:lpstr>フラッシュ１</vt:lpstr>
      <vt:lpstr>次の言葉の 「尊敬語」を 大きな声で 言いましょう</vt:lpstr>
      <vt:lpstr>する</vt:lpstr>
      <vt:lpstr>言う</vt:lpstr>
      <vt:lpstr>見る</vt:lpstr>
      <vt:lpstr>来る</vt:lpstr>
      <vt:lpstr>食べる</vt:lpstr>
      <vt:lpstr>いらっしゃる</vt:lpstr>
      <vt:lpstr>次の言葉の 「謙譲語」を 大きな声で 言いましょう</vt:lpstr>
      <vt:lpstr>する</vt:lpstr>
      <vt:lpstr>おっしゃる</vt:lpstr>
      <vt:lpstr>ごらんになる</vt:lpstr>
      <vt:lpstr>来る</vt:lpstr>
      <vt:lpstr>食べる</vt:lpstr>
      <vt:lpstr>行く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9</cp:revision>
  <dcterms:created xsi:type="dcterms:W3CDTF">2015-06-25T04:58:05Z</dcterms:created>
  <dcterms:modified xsi:type="dcterms:W3CDTF">2017-08-17T02:46:55Z</dcterms:modified>
</cp:coreProperties>
</file>