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8" r:id="rId2"/>
    <p:sldId id="261" r:id="rId3"/>
    <p:sldId id="259" r:id="rId4"/>
    <p:sldId id="262" r:id="rId5"/>
    <p:sldId id="263" r:id="rId6"/>
    <p:sldId id="260" r:id="rId7"/>
    <p:sldId id="273" r:id="rId8"/>
    <p:sldId id="264" r:id="rId9"/>
    <p:sldId id="266" r:id="rId10"/>
    <p:sldId id="272" r:id="rId11"/>
    <p:sldId id="271" r:id="rId12"/>
    <p:sldId id="265" r:id="rId13"/>
    <p:sldId id="268" r:id="rId14"/>
    <p:sldId id="267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32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2017/8/17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228278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527656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50794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51730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01939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36225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9822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9858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1717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0386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2268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2657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3976624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90539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レーム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323528" y="332656"/>
            <a:ext cx="8496944" cy="6192688"/>
          </a:xfrm>
          <a:prstGeom prst="frame">
            <a:avLst>
              <a:gd name="adj1" fmla="val 2909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タイトル 2"/>
          <p:cNvSpPr>
            <a:spLocks noGrp="1"/>
          </p:cNvSpPr>
          <p:nvPr>
            <p:ph type="title"/>
          </p:nvPr>
        </p:nvSpPr>
        <p:spPr>
          <a:xfrm>
            <a:off x="1790700" y="502940"/>
            <a:ext cx="5562600" cy="5852120"/>
          </a:xfrm>
        </p:spPr>
        <p:txBody>
          <a:bodyPr vert="eaVert">
            <a:normAutofit/>
          </a:bodyPr>
          <a:lstStyle/>
          <a:p>
            <a:pPr algn="l"/>
            <a:r>
              <a:rPr lang="ja-JP" altLang="en-US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>次の言葉の</a:t>
            </a:r>
            <a:r>
              <a:rPr lang="en-US" altLang="ja-JP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/>
            </a:r>
            <a:br>
              <a:rPr lang="en-US" altLang="ja-JP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</a:br>
            <a:r>
              <a:rPr lang="ja-JP" altLang="en-US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>「尊敬語」を</a:t>
            </a:r>
            <a:r>
              <a:rPr lang="en-US" altLang="ja-JP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/>
            </a:r>
            <a:br>
              <a:rPr lang="en-US" altLang="ja-JP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</a:br>
            <a:r>
              <a:rPr lang="ja-JP" altLang="en-US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>大きな声で</a:t>
            </a:r>
            <a:r>
              <a:rPr lang="en-US" altLang="ja-JP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/>
            </a:r>
            <a:br>
              <a:rPr lang="en-US" altLang="ja-JP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</a:br>
            <a:r>
              <a:rPr lang="ja-JP" altLang="en-US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>言いましょう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タイトル 2"/>
          <p:cNvSpPr>
            <a:spLocks noGrp="1"/>
          </p:cNvSpPr>
          <p:nvPr>
            <p:ph type="title"/>
          </p:nvPr>
        </p:nvSpPr>
        <p:spPr>
          <a:xfrm>
            <a:off x="3809238" y="620688"/>
            <a:ext cx="1656184" cy="5131370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8800" b="1" dirty="0" smtClean="0">
                <a:latin typeface="HGS教科書体" pitchFamily="18" charset="-128"/>
                <a:ea typeface="HGS教科書体" pitchFamily="18" charset="-128"/>
              </a:rPr>
              <a:t>おっしゃる</a:t>
            </a:r>
            <a:endParaRPr lang="ja-JP" altLang="en-US" sz="8800" b="1" dirty="0" smtClean="0"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6" name="タイトル 2"/>
          <p:cNvSpPr>
            <a:spLocks noGrp="1"/>
          </p:cNvSpPr>
          <p:nvPr>
            <p:ph type="title" idx="4294967295"/>
          </p:nvPr>
        </p:nvSpPr>
        <p:spPr>
          <a:xfrm>
            <a:off x="5815590" y="1111522"/>
            <a:ext cx="1547812" cy="4437063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9600" b="1" dirty="0" smtClean="0">
                <a:latin typeface="HGS教科書体" pitchFamily="18" charset="-128"/>
                <a:ea typeface="HGS教科書体" pitchFamily="18" charset="-128"/>
              </a:rPr>
              <a:t>言う</a:t>
            </a:r>
            <a:endParaRPr lang="ja-JP" altLang="en-US" sz="9600" b="1" dirty="0" smtClean="0"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634154" y="1772816"/>
            <a:ext cx="2006352" cy="4464496"/>
          </a:xfrm>
          <a:prstGeom prst="rect">
            <a:avLst/>
          </a:prstGeom>
          <a:solidFill>
            <a:srgbClr val="BBE0E3"/>
          </a:solidFill>
          <a:ln w="25400">
            <a:solidFill>
              <a:srgbClr val="89A4A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1598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タイトル 2"/>
          <p:cNvSpPr>
            <a:spLocks noGrp="1"/>
          </p:cNvSpPr>
          <p:nvPr>
            <p:ph type="title"/>
          </p:nvPr>
        </p:nvSpPr>
        <p:spPr>
          <a:xfrm>
            <a:off x="3809238" y="548680"/>
            <a:ext cx="1656184" cy="6192688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8800" b="1" dirty="0" smtClean="0">
                <a:latin typeface="HGS教科書体" pitchFamily="18" charset="-128"/>
                <a:ea typeface="HGS教科書体" pitchFamily="18" charset="-128"/>
              </a:rPr>
              <a:t>ごらんになる</a:t>
            </a:r>
            <a:endParaRPr lang="ja-JP" altLang="en-US" sz="8800" b="1" dirty="0" smtClean="0"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6" name="タイトル 2"/>
          <p:cNvSpPr>
            <a:spLocks noGrp="1"/>
          </p:cNvSpPr>
          <p:nvPr>
            <p:ph type="title" idx="4294967295"/>
          </p:nvPr>
        </p:nvSpPr>
        <p:spPr>
          <a:xfrm>
            <a:off x="5815590" y="1111522"/>
            <a:ext cx="1547812" cy="4437063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9600" b="1" dirty="0" smtClean="0">
                <a:latin typeface="HGS教科書体" pitchFamily="18" charset="-128"/>
                <a:ea typeface="HGS教科書体" pitchFamily="18" charset="-128"/>
              </a:rPr>
              <a:t>見る</a:t>
            </a:r>
            <a:endParaRPr lang="ja-JP" altLang="en-US" sz="9600" b="1" dirty="0" smtClean="0"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634154" y="1556792"/>
            <a:ext cx="2006352" cy="4896544"/>
          </a:xfrm>
          <a:prstGeom prst="rect">
            <a:avLst/>
          </a:prstGeom>
          <a:solidFill>
            <a:srgbClr val="BBE0E3"/>
          </a:solidFill>
          <a:ln w="25400">
            <a:solidFill>
              <a:srgbClr val="89A4A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11214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タイトル 2"/>
          <p:cNvSpPr>
            <a:spLocks noGrp="1"/>
          </p:cNvSpPr>
          <p:nvPr>
            <p:ph type="title"/>
          </p:nvPr>
        </p:nvSpPr>
        <p:spPr>
          <a:xfrm>
            <a:off x="3743908" y="228600"/>
            <a:ext cx="1656184" cy="6400800"/>
          </a:xfrm>
        </p:spPr>
        <p:txBody>
          <a:bodyPr vert="eaVert">
            <a:normAutofit/>
          </a:bodyPr>
          <a:lstStyle/>
          <a:p>
            <a:r>
              <a:rPr lang="ja-JP" altLang="en-US" sz="8800" b="1" dirty="0" smtClean="0">
                <a:latin typeface="HGS教科書体" pitchFamily="18" charset="-128"/>
                <a:ea typeface="HGS教科書体" pitchFamily="18" charset="-128"/>
              </a:rPr>
              <a:t>うかがう</a:t>
            </a:r>
          </a:p>
        </p:txBody>
      </p:sp>
      <p:sp>
        <p:nvSpPr>
          <p:cNvPr id="6" name="タイトル 2"/>
          <p:cNvSpPr>
            <a:spLocks noGrp="1"/>
          </p:cNvSpPr>
          <p:nvPr>
            <p:ph type="title" idx="4294967295"/>
          </p:nvPr>
        </p:nvSpPr>
        <p:spPr>
          <a:xfrm>
            <a:off x="5750260" y="908720"/>
            <a:ext cx="1547812" cy="4437063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9600" b="1" dirty="0" smtClean="0">
                <a:latin typeface="HGS教科書体" pitchFamily="18" charset="-128"/>
                <a:ea typeface="HGS教科書体" pitchFamily="18" charset="-128"/>
              </a:rPr>
              <a:t>来る</a:t>
            </a:r>
            <a:endParaRPr lang="ja-JP" altLang="en-US" sz="9600" b="1" dirty="0" smtClean="0"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563888" y="2420888"/>
            <a:ext cx="2006352" cy="3888432"/>
          </a:xfrm>
          <a:prstGeom prst="rect">
            <a:avLst/>
          </a:prstGeom>
          <a:solidFill>
            <a:srgbClr val="BBE0E3"/>
          </a:solidFill>
          <a:ln w="25400">
            <a:solidFill>
              <a:srgbClr val="89A4A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タイトル 2"/>
          <p:cNvSpPr>
            <a:spLocks noGrp="1"/>
          </p:cNvSpPr>
          <p:nvPr>
            <p:ph type="title"/>
          </p:nvPr>
        </p:nvSpPr>
        <p:spPr>
          <a:xfrm>
            <a:off x="3743908" y="764704"/>
            <a:ext cx="1656184" cy="5864696"/>
          </a:xfrm>
        </p:spPr>
        <p:txBody>
          <a:bodyPr vert="eaVert">
            <a:normAutofit/>
          </a:bodyPr>
          <a:lstStyle/>
          <a:p>
            <a:pPr algn="l"/>
            <a:r>
              <a:rPr lang="ja-JP" altLang="en-US" sz="8800" b="1" dirty="0" smtClean="0">
                <a:latin typeface="HGS教科書体" pitchFamily="18" charset="-128"/>
                <a:ea typeface="HGS教科書体" pitchFamily="18" charset="-128"/>
              </a:rPr>
              <a:t>いただく</a:t>
            </a:r>
          </a:p>
        </p:txBody>
      </p:sp>
      <p:sp>
        <p:nvSpPr>
          <p:cNvPr id="6" name="タイトル 2"/>
          <p:cNvSpPr>
            <a:spLocks noGrp="1"/>
          </p:cNvSpPr>
          <p:nvPr>
            <p:ph type="title" idx="4294967295"/>
          </p:nvPr>
        </p:nvSpPr>
        <p:spPr>
          <a:xfrm>
            <a:off x="6012160" y="980728"/>
            <a:ext cx="1547812" cy="4437063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9600" b="1" dirty="0" smtClean="0">
                <a:latin typeface="HGS教科書体" pitchFamily="18" charset="-128"/>
                <a:ea typeface="HGS教科書体" pitchFamily="18" charset="-128"/>
              </a:rPr>
              <a:t>食べる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568824" y="1916832"/>
            <a:ext cx="2006352" cy="4392488"/>
          </a:xfrm>
          <a:prstGeom prst="rect">
            <a:avLst/>
          </a:prstGeom>
          <a:solidFill>
            <a:srgbClr val="BBE0E3"/>
          </a:solidFill>
          <a:ln w="25400">
            <a:solidFill>
              <a:srgbClr val="89A4A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タイトル 2"/>
          <p:cNvSpPr>
            <a:spLocks noGrp="1"/>
          </p:cNvSpPr>
          <p:nvPr>
            <p:ph type="title"/>
          </p:nvPr>
        </p:nvSpPr>
        <p:spPr>
          <a:xfrm>
            <a:off x="3809238" y="908050"/>
            <a:ext cx="1656184" cy="4844008"/>
          </a:xfrm>
        </p:spPr>
        <p:txBody>
          <a:bodyPr vert="eaVert">
            <a:normAutofit/>
          </a:bodyPr>
          <a:lstStyle/>
          <a:p>
            <a:pPr algn="l"/>
            <a:r>
              <a:rPr lang="ja-JP" altLang="en-US" sz="8800" b="1" dirty="0" smtClean="0">
                <a:latin typeface="HGS教科書体" pitchFamily="18" charset="-128"/>
                <a:ea typeface="HGS教科書体" pitchFamily="18" charset="-128"/>
              </a:rPr>
              <a:t>まいる</a:t>
            </a:r>
          </a:p>
        </p:txBody>
      </p:sp>
      <p:sp>
        <p:nvSpPr>
          <p:cNvPr id="6" name="タイトル 2"/>
          <p:cNvSpPr>
            <a:spLocks noGrp="1"/>
          </p:cNvSpPr>
          <p:nvPr>
            <p:ph type="title" idx="4294967295"/>
          </p:nvPr>
        </p:nvSpPr>
        <p:spPr>
          <a:xfrm>
            <a:off x="5815590" y="1111522"/>
            <a:ext cx="1547812" cy="4437063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9600" b="1" dirty="0" smtClean="0">
                <a:latin typeface="HGS教科書体" pitchFamily="18" charset="-128"/>
                <a:ea typeface="HGS教科書体" pitchFamily="18" charset="-128"/>
              </a:rPr>
              <a:t>行く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634154" y="2132856"/>
            <a:ext cx="2006352" cy="4176464"/>
          </a:xfrm>
          <a:prstGeom prst="rect">
            <a:avLst/>
          </a:prstGeom>
          <a:solidFill>
            <a:srgbClr val="BBE0E3"/>
          </a:solidFill>
          <a:ln w="25400">
            <a:solidFill>
              <a:srgbClr val="89A4A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タイトル 2"/>
          <p:cNvSpPr>
            <a:spLocks noGrp="1"/>
          </p:cNvSpPr>
          <p:nvPr>
            <p:ph type="title"/>
          </p:nvPr>
        </p:nvSpPr>
        <p:spPr>
          <a:xfrm>
            <a:off x="3743908" y="908720"/>
            <a:ext cx="1656184" cy="5720680"/>
          </a:xfrm>
        </p:spPr>
        <p:txBody>
          <a:bodyPr vert="eaVert">
            <a:normAutofit/>
          </a:bodyPr>
          <a:lstStyle/>
          <a:p>
            <a:pPr algn="l"/>
            <a:r>
              <a:rPr lang="ja-JP" altLang="en-US" sz="8800" b="1" dirty="0" smtClean="0">
                <a:latin typeface="HGS教科書体" pitchFamily="18" charset="-128"/>
                <a:ea typeface="HGS教科書体" pitchFamily="18" charset="-128"/>
              </a:rPr>
              <a:t>なさる</a:t>
            </a:r>
          </a:p>
        </p:txBody>
      </p:sp>
      <p:sp>
        <p:nvSpPr>
          <p:cNvPr id="6" name="タイトル 2"/>
          <p:cNvSpPr>
            <a:spLocks noGrp="1"/>
          </p:cNvSpPr>
          <p:nvPr>
            <p:ph type="title" idx="4294967295"/>
          </p:nvPr>
        </p:nvSpPr>
        <p:spPr>
          <a:xfrm>
            <a:off x="6012160" y="908720"/>
            <a:ext cx="1547812" cy="4437063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9600" b="1" dirty="0" smtClean="0">
                <a:latin typeface="HGS教科書体" pitchFamily="18" charset="-128"/>
                <a:ea typeface="HGS教科書体" pitchFamily="18" charset="-128"/>
              </a:rPr>
              <a:t>する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568824" y="2132856"/>
            <a:ext cx="2006352" cy="4176464"/>
          </a:xfrm>
          <a:prstGeom prst="rect">
            <a:avLst/>
          </a:prstGeom>
          <a:solidFill>
            <a:srgbClr val="BBE0E3"/>
          </a:solidFill>
          <a:ln w="25400">
            <a:solidFill>
              <a:srgbClr val="89A4A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タイトル 2"/>
          <p:cNvSpPr>
            <a:spLocks noGrp="1"/>
          </p:cNvSpPr>
          <p:nvPr>
            <p:ph type="title"/>
          </p:nvPr>
        </p:nvSpPr>
        <p:spPr>
          <a:xfrm>
            <a:off x="3743908" y="228600"/>
            <a:ext cx="1656184" cy="6400800"/>
          </a:xfrm>
        </p:spPr>
        <p:txBody>
          <a:bodyPr vert="eaVert">
            <a:normAutofit/>
          </a:bodyPr>
          <a:lstStyle/>
          <a:p>
            <a:r>
              <a:rPr lang="ja-JP" altLang="en-US" sz="8800" b="1" dirty="0" smtClean="0">
                <a:latin typeface="HGS教科書体" pitchFamily="18" charset="-128"/>
                <a:ea typeface="HGS教科書体" pitchFamily="18" charset="-128"/>
              </a:rPr>
              <a:t>おっしゃる</a:t>
            </a:r>
          </a:p>
        </p:txBody>
      </p:sp>
      <p:sp>
        <p:nvSpPr>
          <p:cNvPr id="6" name="タイトル 2"/>
          <p:cNvSpPr>
            <a:spLocks noGrp="1"/>
          </p:cNvSpPr>
          <p:nvPr>
            <p:ph type="title" idx="4294967295"/>
          </p:nvPr>
        </p:nvSpPr>
        <p:spPr>
          <a:xfrm>
            <a:off x="5940152" y="1052736"/>
            <a:ext cx="1547812" cy="4437063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9600" b="1" dirty="0" smtClean="0">
                <a:latin typeface="HGS教科書体" pitchFamily="18" charset="-128"/>
                <a:ea typeface="HGS教科書体" pitchFamily="18" charset="-128"/>
              </a:rPr>
              <a:t>言う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635896" y="1772816"/>
            <a:ext cx="2006352" cy="4464496"/>
          </a:xfrm>
          <a:prstGeom prst="rect">
            <a:avLst/>
          </a:prstGeom>
          <a:solidFill>
            <a:srgbClr val="BBE0E3"/>
          </a:solidFill>
          <a:ln w="25400">
            <a:solidFill>
              <a:srgbClr val="89A4A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タイトル 2"/>
          <p:cNvSpPr>
            <a:spLocks noGrp="1"/>
          </p:cNvSpPr>
          <p:nvPr>
            <p:ph type="title"/>
          </p:nvPr>
        </p:nvSpPr>
        <p:spPr>
          <a:xfrm>
            <a:off x="3743908" y="228600"/>
            <a:ext cx="1656184" cy="6400800"/>
          </a:xfrm>
        </p:spPr>
        <p:txBody>
          <a:bodyPr vert="eaVert">
            <a:normAutofit/>
          </a:bodyPr>
          <a:lstStyle/>
          <a:p>
            <a:r>
              <a:rPr lang="ja-JP" altLang="en-US" sz="8000" b="1" dirty="0" smtClean="0">
                <a:latin typeface="HGS教科書体" pitchFamily="18" charset="-128"/>
                <a:ea typeface="HGS教科書体" pitchFamily="18" charset="-128"/>
              </a:rPr>
              <a:t>ごらんになる</a:t>
            </a:r>
          </a:p>
        </p:txBody>
      </p:sp>
      <p:sp>
        <p:nvSpPr>
          <p:cNvPr id="6" name="タイトル 2"/>
          <p:cNvSpPr>
            <a:spLocks noGrp="1"/>
          </p:cNvSpPr>
          <p:nvPr>
            <p:ph type="title" idx="4294967295"/>
          </p:nvPr>
        </p:nvSpPr>
        <p:spPr>
          <a:xfrm>
            <a:off x="5940152" y="1052736"/>
            <a:ext cx="1547812" cy="4437063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9600" b="1" dirty="0" smtClean="0">
                <a:latin typeface="HGS教科書体" pitchFamily="18" charset="-128"/>
                <a:ea typeface="HGS教科書体" pitchFamily="18" charset="-128"/>
              </a:rPr>
              <a:t>見る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635896" y="1340768"/>
            <a:ext cx="2006352" cy="5085184"/>
          </a:xfrm>
          <a:prstGeom prst="rect">
            <a:avLst/>
          </a:prstGeom>
          <a:solidFill>
            <a:srgbClr val="BBE0E3"/>
          </a:solidFill>
          <a:ln w="25400">
            <a:solidFill>
              <a:srgbClr val="89A4A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タイトル 2"/>
          <p:cNvSpPr>
            <a:spLocks noGrp="1"/>
          </p:cNvSpPr>
          <p:nvPr>
            <p:ph type="title"/>
          </p:nvPr>
        </p:nvSpPr>
        <p:spPr>
          <a:xfrm>
            <a:off x="3743908" y="228600"/>
            <a:ext cx="1656184" cy="6400800"/>
          </a:xfrm>
        </p:spPr>
        <p:txBody>
          <a:bodyPr vert="eaVert">
            <a:normAutofit/>
          </a:bodyPr>
          <a:lstStyle/>
          <a:p>
            <a:r>
              <a:rPr lang="ja-JP" altLang="en-US" sz="8000" b="1" dirty="0" smtClean="0">
                <a:latin typeface="HGS教科書体" pitchFamily="18" charset="-128"/>
                <a:ea typeface="HGS教科書体" pitchFamily="18" charset="-128"/>
              </a:rPr>
              <a:t>いらっしゃる</a:t>
            </a:r>
          </a:p>
        </p:txBody>
      </p:sp>
      <p:sp>
        <p:nvSpPr>
          <p:cNvPr id="6" name="タイトル 2"/>
          <p:cNvSpPr>
            <a:spLocks noGrp="1"/>
          </p:cNvSpPr>
          <p:nvPr>
            <p:ph type="title" idx="4294967295"/>
          </p:nvPr>
        </p:nvSpPr>
        <p:spPr>
          <a:xfrm>
            <a:off x="6012160" y="980728"/>
            <a:ext cx="1547812" cy="4437063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9600" b="1" dirty="0" smtClean="0">
                <a:latin typeface="HGS教科書体" pitchFamily="18" charset="-128"/>
                <a:ea typeface="HGS教科書体" pitchFamily="18" charset="-128"/>
              </a:rPr>
              <a:t>来る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491880" y="1412776"/>
            <a:ext cx="2006352" cy="4968552"/>
          </a:xfrm>
          <a:prstGeom prst="rect">
            <a:avLst/>
          </a:prstGeom>
          <a:solidFill>
            <a:srgbClr val="BBE0E3"/>
          </a:solidFill>
          <a:ln w="25400">
            <a:solidFill>
              <a:srgbClr val="89A4A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タイトル 2"/>
          <p:cNvSpPr>
            <a:spLocks noGrp="1"/>
          </p:cNvSpPr>
          <p:nvPr>
            <p:ph type="title"/>
          </p:nvPr>
        </p:nvSpPr>
        <p:spPr>
          <a:xfrm>
            <a:off x="3743908" y="228600"/>
            <a:ext cx="1656184" cy="6400800"/>
          </a:xfrm>
        </p:spPr>
        <p:txBody>
          <a:bodyPr vert="eaVert">
            <a:normAutofit/>
          </a:bodyPr>
          <a:lstStyle/>
          <a:p>
            <a:r>
              <a:rPr lang="ja-JP" altLang="en-US" sz="8800" b="1" dirty="0" smtClean="0">
                <a:latin typeface="HGS教科書体" pitchFamily="18" charset="-128"/>
                <a:ea typeface="HGS教科書体" pitchFamily="18" charset="-128"/>
              </a:rPr>
              <a:t>めし上がる</a:t>
            </a:r>
          </a:p>
        </p:txBody>
      </p:sp>
      <p:sp>
        <p:nvSpPr>
          <p:cNvPr id="6" name="タイトル 2"/>
          <p:cNvSpPr>
            <a:spLocks noGrp="1"/>
          </p:cNvSpPr>
          <p:nvPr>
            <p:ph type="title" idx="4294967295"/>
          </p:nvPr>
        </p:nvSpPr>
        <p:spPr>
          <a:xfrm>
            <a:off x="5940152" y="908720"/>
            <a:ext cx="1547812" cy="4437063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9600" b="1" dirty="0" smtClean="0">
                <a:latin typeface="HGS教科書体" pitchFamily="18" charset="-128"/>
                <a:ea typeface="HGS教科書体" pitchFamily="18" charset="-128"/>
              </a:rPr>
              <a:t>食べる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568824" y="1700808"/>
            <a:ext cx="2006352" cy="4608512"/>
          </a:xfrm>
          <a:prstGeom prst="rect">
            <a:avLst/>
          </a:prstGeom>
          <a:solidFill>
            <a:srgbClr val="BBE0E3"/>
          </a:solidFill>
          <a:ln w="25400">
            <a:solidFill>
              <a:srgbClr val="89A4A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タイトル 2"/>
          <p:cNvSpPr>
            <a:spLocks noGrp="1"/>
          </p:cNvSpPr>
          <p:nvPr>
            <p:ph type="title"/>
          </p:nvPr>
        </p:nvSpPr>
        <p:spPr>
          <a:xfrm>
            <a:off x="3809238" y="548680"/>
            <a:ext cx="1656184" cy="6309320"/>
          </a:xfrm>
        </p:spPr>
        <p:txBody>
          <a:bodyPr vert="eaVert">
            <a:normAutofit/>
          </a:bodyPr>
          <a:lstStyle/>
          <a:p>
            <a:pPr algn="l"/>
            <a:r>
              <a:rPr lang="ja-JP" altLang="en-US" sz="7200" b="1" dirty="0" smtClean="0">
                <a:latin typeface="HGS教科書体" pitchFamily="18" charset="-128"/>
                <a:ea typeface="HGS教科書体" pitchFamily="18" charset="-128"/>
              </a:rPr>
              <a:t>いらっしゃる</a:t>
            </a:r>
            <a:endParaRPr lang="ja-JP" altLang="en-US" sz="7200" b="1" dirty="0" smtClean="0"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6" name="タイトル 2"/>
          <p:cNvSpPr>
            <a:spLocks noGrp="1"/>
          </p:cNvSpPr>
          <p:nvPr>
            <p:ph type="title" idx="4294967295"/>
          </p:nvPr>
        </p:nvSpPr>
        <p:spPr>
          <a:xfrm>
            <a:off x="5815590" y="1111522"/>
            <a:ext cx="1547812" cy="4437063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9600" b="1" dirty="0" smtClean="0">
                <a:latin typeface="HGS教科書体" pitchFamily="18" charset="-128"/>
                <a:ea typeface="HGS教科書体" pitchFamily="18" charset="-128"/>
              </a:rPr>
              <a:t>行く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634154" y="1412776"/>
            <a:ext cx="2006352" cy="4896544"/>
          </a:xfrm>
          <a:prstGeom prst="rect">
            <a:avLst/>
          </a:prstGeom>
          <a:solidFill>
            <a:srgbClr val="BBE0E3"/>
          </a:solidFill>
          <a:ln w="25400">
            <a:solidFill>
              <a:srgbClr val="89A4A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964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タイトル 2"/>
          <p:cNvSpPr>
            <a:spLocks noGrp="1"/>
          </p:cNvSpPr>
          <p:nvPr>
            <p:ph type="title"/>
          </p:nvPr>
        </p:nvSpPr>
        <p:spPr>
          <a:xfrm>
            <a:off x="1790700" y="584684"/>
            <a:ext cx="5562600" cy="5688632"/>
          </a:xfrm>
        </p:spPr>
        <p:txBody>
          <a:bodyPr vert="eaVert">
            <a:normAutofit/>
          </a:bodyPr>
          <a:lstStyle/>
          <a:p>
            <a:pPr algn="l"/>
            <a:r>
              <a:rPr lang="ja-JP" altLang="en-US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>次の言葉の</a:t>
            </a:r>
            <a:r>
              <a:rPr lang="en-US" altLang="ja-JP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/>
            </a:r>
            <a:br>
              <a:rPr lang="en-US" altLang="ja-JP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</a:br>
            <a:r>
              <a:rPr lang="ja-JP" altLang="en-US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>「謙譲語」を</a:t>
            </a:r>
            <a:r>
              <a:rPr lang="en-US" altLang="ja-JP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/>
            </a:r>
            <a:br>
              <a:rPr lang="en-US" altLang="ja-JP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</a:br>
            <a:r>
              <a:rPr lang="ja-JP" altLang="en-US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>大きな声で</a:t>
            </a:r>
            <a:r>
              <a:rPr lang="en-US" altLang="ja-JP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/>
            </a:r>
            <a:br>
              <a:rPr lang="en-US" altLang="ja-JP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</a:br>
            <a:r>
              <a:rPr lang="ja-JP" altLang="en-US" sz="7100" b="1" dirty="0" smtClean="0">
                <a:latin typeface="HG教科書体" pitchFamily="17" charset="-128"/>
                <a:ea typeface="HG教科書体" pitchFamily="17" charset="-128"/>
                <a:cs typeface="IW JS太教科書体"/>
              </a:rPr>
              <a:t>言いましょう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タイトル 2"/>
          <p:cNvSpPr>
            <a:spLocks noGrp="1"/>
          </p:cNvSpPr>
          <p:nvPr>
            <p:ph type="title"/>
          </p:nvPr>
        </p:nvSpPr>
        <p:spPr>
          <a:xfrm>
            <a:off x="3743908" y="908720"/>
            <a:ext cx="1656184" cy="5720680"/>
          </a:xfrm>
        </p:spPr>
        <p:txBody>
          <a:bodyPr vert="eaVert">
            <a:normAutofit/>
          </a:bodyPr>
          <a:lstStyle/>
          <a:p>
            <a:pPr algn="l"/>
            <a:r>
              <a:rPr lang="ja-JP" altLang="en-US" sz="8800" b="1" dirty="0" smtClean="0">
                <a:latin typeface="HGS教科書体" pitchFamily="18" charset="-128"/>
                <a:ea typeface="HGS教科書体" pitchFamily="18" charset="-128"/>
              </a:rPr>
              <a:t>いたす</a:t>
            </a:r>
          </a:p>
        </p:txBody>
      </p:sp>
      <p:sp>
        <p:nvSpPr>
          <p:cNvPr id="6" name="タイトル 2"/>
          <p:cNvSpPr>
            <a:spLocks noGrp="1"/>
          </p:cNvSpPr>
          <p:nvPr>
            <p:ph type="title" idx="4294967295"/>
          </p:nvPr>
        </p:nvSpPr>
        <p:spPr>
          <a:xfrm>
            <a:off x="5750260" y="908720"/>
            <a:ext cx="1547812" cy="4437063"/>
          </a:xfrm>
        </p:spPr>
        <p:txBody>
          <a:bodyPr vert="eaVert">
            <a:normAutofit fontScale="90000"/>
          </a:bodyPr>
          <a:lstStyle/>
          <a:p>
            <a:pPr algn="l"/>
            <a:r>
              <a:rPr lang="ja-JP" altLang="en-US" sz="9600" b="1" dirty="0" smtClean="0">
                <a:latin typeface="HGS教科書体" pitchFamily="18" charset="-128"/>
                <a:ea typeface="HGS教科書体" pitchFamily="18" charset="-128"/>
              </a:rPr>
              <a:t>する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568824" y="1916832"/>
            <a:ext cx="2006352" cy="4392488"/>
          </a:xfrm>
          <a:prstGeom prst="rect">
            <a:avLst/>
          </a:prstGeom>
          <a:solidFill>
            <a:srgbClr val="BBE0E3"/>
          </a:solidFill>
          <a:ln w="25400">
            <a:solidFill>
              <a:srgbClr val="89A4A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</p:bldLst>
  </p:timing>
</p:sld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56</Words>
  <Application>Microsoft Office PowerPoint</Application>
  <PresentationFormat>画面に合わせる (4:3)</PresentationFormat>
  <Paragraphs>40</Paragraphs>
  <Slides>14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2" baseType="lpstr">
      <vt:lpstr>HGS教科書体</vt:lpstr>
      <vt:lpstr>HG丸ｺﾞｼｯｸM-PRO</vt:lpstr>
      <vt:lpstr>HG教科書体</vt:lpstr>
      <vt:lpstr>IW JS太教科書体</vt:lpstr>
      <vt:lpstr>ＭＳ Ｐゴシック</vt:lpstr>
      <vt:lpstr>Arial</vt:lpstr>
      <vt:lpstr>Calibri</vt:lpstr>
      <vt:lpstr>フラッシュ１</vt:lpstr>
      <vt:lpstr>次の言葉の 「尊敬語」を 大きな声で 言いましょう</vt:lpstr>
      <vt:lpstr>する</vt:lpstr>
      <vt:lpstr>言う</vt:lpstr>
      <vt:lpstr>見る</vt:lpstr>
      <vt:lpstr>来る</vt:lpstr>
      <vt:lpstr>食べる</vt:lpstr>
      <vt:lpstr>いらっしゃる</vt:lpstr>
      <vt:lpstr>次の言葉の 「謙譲語」を 大きな声で 言いましょう</vt:lpstr>
      <vt:lpstr>する</vt:lpstr>
      <vt:lpstr>おっしゃる</vt:lpstr>
      <vt:lpstr>ごらんになる</vt:lpstr>
      <vt:lpstr>来る</vt:lpstr>
      <vt:lpstr>食べる</vt:lpstr>
      <vt:lpstr>行く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9</cp:revision>
  <dcterms:created xsi:type="dcterms:W3CDTF">2015-06-25T04:58:05Z</dcterms:created>
  <dcterms:modified xsi:type="dcterms:W3CDTF">2017-08-17T02:46:55Z</dcterms:modified>
</cp:coreProperties>
</file>