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7" r:id="rId2"/>
    <p:sldId id="354" r:id="rId3"/>
    <p:sldId id="361" r:id="rId4"/>
    <p:sldId id="360" r:id="rId5"/>
    <p:sldId id="362" r:id="rId6"/>
    <p:sldId id="353" r:id="rId7"/>
    <p:sldId id="363" r:id="rId8"/>
    <p:sldId id="358" r:id="rId9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438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2452081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合体漢字クイズ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４年生</a:t>
            </a:r>
            <a:endParaRPr lang="ja-JP" alt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496616" y="3431902"/>
            <a:ext cx="6912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小学校４年生</a:t>
            </a:r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で習う漢字のパーツを並び替えて合体漢字を完成させましょう。</a:t>
            </a:r>
            <a:endParaRPr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力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又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女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努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力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女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又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587938" y="4499599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952" y="3427847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3812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2678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338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878 0.2891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39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32163 0.45348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90" y="22662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31635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17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0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1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1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4" grpId="0"/>
      <p:bldP spid="23" grpId="0" animBg="1"/>
      <p:bldP spid="23" grpId="1" animBg="1"/>
      <p:bldP spid="23" grpId="2" animBg="1"/>
      <p:bldP spid="23" grpId="3" animBg="1"/>
      <p:bldP spid="2" grpId="0" animBg="1"/>
      <p:bldP spid="2" grpId="1" animBg="1"/>
      <p:bldP spid="2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季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子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ノ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子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ノ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図 32" hidden="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17" y="2313082"/>
            <a:ext cx="1167824" cy="434192"/>
          </a:xfrm>
          <a:prstGeom prst="rect">
            <a:avLst/>
          </a:prstGeom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稲妻 33"/>
          <p:cNvSpPr/>
          <p:nvPr/>
        </p:nvSpPr>
        <p:spPr>
          <a:xfrm rot="11195983">
            <a:off x="3408766" y="2965055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780" y="1893303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68702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9038 0.21621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19" y="1081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30353 0.166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9" y="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33718 0.44653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59" y="22315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34407 0.4585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12" y="2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-0.00946 0.30162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1" y="15069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-0.0117 0.31898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3" y="1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60000" y="16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0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2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60000" y="1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8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25" grpId="0" animBg="1"/>
      <p:bldP spid="14" grpId="0"/>
      <p:bldP spid="17" grpId="0"/>
      <p:bldP spid="31" grpId="0" animBg="1"/>
      <p:bldP spid="30" grpId="0" animBg="1"/>
      <p:bldP spid="29" grpId="0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21" grpId="3" animBg="1"/>
      <p:bldP spid="21" grpId="4" animBg="1"/>
      <p:bldP spid="2" grpId="0" animBg="1"/>
      <p:bldP spid="2" grpId="1" animBg="1"/>
      <p:bldP spid="2" grpId="2" animBg="1"/>
      <p:bldP spid="2" grpId="3" animBg="1"/>
      <p:bldP spid="24" grpId="0"/>
      <p:bldP spid="3" grpId="0" animBg="1"/>
      <p:bldP spid="5" grpId="0"/>
      <p:bldP spid="5" grpId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巾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ナ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メ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希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巾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ナ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メ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図 32" hidden="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17" y="2313082"/>
            <a:ext cx="1167824" cy="434192"/>
          </a:xfrm>
          <a:prstGeom prst="rect">
            <a:avLst/>
          </a:prstGeom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稲妻 33"/>
          <p:cNvSpPr/>
          <p:nvPr/>
        </p:nvSpPr>
        <p:spPr>
          <a:xfrm rot="11195983">
            <a:off x="3408766" y="2965055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780" y="1893303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35193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9038 0.21621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19" y="1081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30353 0.166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9" y="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33718 0.44653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59" y="22315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34407 0.4585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12" y="2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-0.00946 0.30162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1" y="15069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-0.0117 0.31898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3" y="1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60000" y="16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0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2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60000" y="1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8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21" grpId="3" animBg="1"/>
      <p:bldP spid="21" grpId="4" animBg="1"/>
      <p:bldP spid="2" grpId="0" animBg="1"/>
      <p:bldP spid="2" grpId="1" animBg="1"/>
      <p:bldP spid="2" grpId="2" animBg="1"/>
      <p:bldP spid="2" grpId="3" animBg="1"/>
      <p:bldP spid="24" grpId="0"/>
      <p:bldP spid="3" grpId="0" animBg="1"/>
      <p:bldP spid="5" grpId="0"/>
      <p:bldP spid="5" grpId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十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立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舌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辞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舌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十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立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254018" y="4113716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032" y="3041964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5072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3636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817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718 0.371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9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6843 0.4437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29" y="2217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6426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1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1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3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4" grpId="0"/>
      <p:bldP spid="2" grpId="0" animBg="1"/>
      <p:bldP spid="2" grpId="1" animBg="1"/>
      <p:bldP spid="2" grpId="2" animBg="1"/>
      <p:bldP spid="2" grpId="3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士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糸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結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糸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士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254018" y="4113716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032" y="3041964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9893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3636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817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718 0.371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9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6843 0.4437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29" y="2217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6426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1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1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3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4" grpId="0"/>
      <p:bldP spid="2" grpId="0" animBg="1"/>
      <p:bldP spid="2" grpId="1" animBg="1"/>
      <p:bldP spid="2" grpId="2" animBg="1"/>
      <p:bldP spid="2" grpId="3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王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月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亡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望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王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亡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月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587938" y="4499599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952" y="3427847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8902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2678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338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878 0.2891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39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32163 0.45348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90" y="22662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31635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17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0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1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1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4" grpId="0"/>
      <p:bldP spid="23" grpId="0" animBg="1"/>
      <p:bldP spid="23" grpId="1" animBg="1"/>
      <p:bldP spid="23" grpId="2" animBg="1"/>
      <p:bldP spid="23" grpId="3" animBg="1"/>
      <p:bldP spid="2" grpId="0" animBg="1"/>
      <p:bldP spid="2" grpId="1" animBg="1"/>
      <p:bldP spid="2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女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ウ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案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７</a:t>
            </a:r>
            <a:endParaRPr kumimoji="1" lang="ja-JP" altLang="en-US" sz="4800" dirty="0"/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女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ウ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図 32" hidden="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17" y="2313082"/>
            <a:ext cx="1167824" cy="434192"/>
          </a:xfrm>
          <a:prstGeom prst="rect">
            <a:avLst/>
          </a:prstGeom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稲妻 33"/>
          <p:cNvSpPr/>
          <p:nvPr/>
        </p:nvSpPr>
        <p:spPr>
          <a:xfrm rot="11195983">
            <a:off x="3408766" y="2965055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780" y="1893303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66602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9038 0.21621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19" y="1081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30353 0.166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9" y="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33718 0.44653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59" y="22315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34407 0.4585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12" y="2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-0.00946 0.30162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1" y="15069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-0.0117 0.31898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3" y="1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6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60000" y="1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4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2" grpId="0" animBg="1"/>
      <p:bldP spid="2" grpId="3" animBg="1"/>
      <p:bldP spid="2" grpId="4" animBg="1"/>
      <p:bldP spid="2" grpId="5" animBg="1"/>
      <p:bldP spid="24" grpId="0"/>
      <p:bldP spid="3" grpId="0" animBg="1"/>
      <p:bldP spid="5" grpId="0"/>
      <p:bldP spid="5" grpId="1"/>
      <p:bldP spid="3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|2.8|3.5|3.7|3.7|4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8|2.3|3.3|3.3|3.3|5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|2.6|3.5|3.3|3.3|5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|3.5|3|3.5|3.4|5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|2.6|3.1|3.6|3.7|5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8|2.8|3.2|3.3|3.6|4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|2.7|3.3|3.4|3.5|5.6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2130</TotalTime>
  <Words>187</Words>
  <Application>Microsoft Office PowerPoint</Application>
  <PresentationFormat>A4 210 x 297 mm</PresentationFormat>
  <Paragraphs>94</Paragraphs>
  <Slides>8</Slides>
  <Notes>1</Notes>
  <HiddenSlides>0</HiddenSlides>
  <MMClips>7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9" baseType="lpstr">
      <vt:lpstr>AR P丸ゴシック体E</vt:lpstr>
      <vt:lpstr>AR P教科書体M</vt:lpstr>
      <vt:lpstr>AR教科書体M</vt:lpstr>
      <vt:lpstr>ＤＦ平成ゴシック体W5</vt:lpstr>
      <vt:lpstr>HGS創英角ｺﾞｼｯｸUB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合体漢字クイズ ４年生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167</cp:revision>
  <dcterms:created xsi:type="dcterms:W3CDTF">2008-01-09T07:37:16Z</dcterms:created>
  <dcterms:modified xsi:type="dcterms:W3CDTF">2020-06-02T01:27:46Z</dcterms:modified>
</cp:coreProperties>
</file>