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4"/>
  </p:notesMasterIdLst>
  <p:sldIdLst>
    <p:sldId id="269" r:id="rId3"/>
    <p:sldId id="271" r:id="rId4"/>
    <p:sldId id="324" r:id="rId5"/>
    <p:sldId id="325" r:id="rId6"/>
    <p:sldId id="338" r:id="rId7"/>
    <p:sldId id="295" r:id="rId8"/>
    <p:sldId id="326" r:id="rId9"/>
    <p:sldId id="339" r:id="rId10"/>
    <p:sldId id="340" r:id="rId11"/>
    <p:sldId id="293" r:id="rId12"/>
    <p:sldId id="313" r:id="rId13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7" userDrawn="1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662" autoAdjust="0"/>
    <p:restoredTop sz="99401" autoAdjust="0"/>
  </p:normalViewPr>
  <p:slideViewPr>
    <p:cSldViewPr showGuides="1">
      <p:cViewPr varScale="1">
        <p:scale>
          <a:sx n="53" d="100"/>
          <a:sy n="53" d="100"/>
        </p:scale>
        <p:origin x="96" y="414"/>
      </p:cViewPr>
      <p:guideLst>
        <p:guide orient="horz" pos="2387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4F915D78-5A22-451C-9B52-958158CE9F39}" type="datetimeFigureOut">
              <a:rPr lang="ja-JP" altLang="en-US"/>
              <a:pPr>
                <a:defRPr/>
              </a:pPr>
              <a:t>2020/6/18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9517D7-17FE-4D36-9C48-BA9D2B5AA65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8106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9463" y="768350"/>
            <a:ext cx="554037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23016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582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632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42844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2883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5065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2859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9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9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7692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7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8320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365126"/>
            <a:ext cx="8543925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758" y="1681163"/>
            <a:ext cx="41911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758" y="2505075"/>
            <a:ext cx="4191132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77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77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7185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452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3314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406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8102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07265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879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42844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747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9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9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205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7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937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758" y="1681163"/>
            <a:ext cx="41911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758" y="2505075"/>
            <a:ext cx="419113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77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77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86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045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55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178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14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2020/6/18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04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2020/6/18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306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9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0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2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3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4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5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6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7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8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94537" y="625496"/>
            <a:ext cx="8316924" cy="3564603"/>
          </a:xfrm>
          <a:ln w="38100">
            <a:solidFill>
              <a:srgbClr val="FFFF00"/>
            </a:solidFill>
          </a:ln>
        </p:spPr>
        <p:txBody>
          <a:bodyPr anchor="t">
            <a:noAutofit/>
          </a:bodyPr>
          <a:lstStyle/>
          <a:p>
            <a:r>
              <a:rPr lang="ja-JP" altLang="en-US" sz="88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５年生</a:t>
            </a:r>
            <a:r>
              <a:rPr lang="ja-JP" altLang="en-US" sz="88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ja-JP" altLang="en-US" sz="88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88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脳トレ</a:t>
            </a:r>
            <a:r>
              <a:rPr lang="ja-JP" altLang="en-US" sz="88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漢字</a:t>
            </a:r>
            <a:r>
              <a:rPr lang="en-US" altLang="ja-JP" sz="88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en-US" altLang="ja-JP" sz="88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88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クイズ</a:t>
            </a: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8" name="フレーム 7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4663"/>
              </a:avLst>
            </a:prstGeom>
            <a:solidFill>
              <a:schemeClr val="accent2">
                <a:lumMod val="75000"/>
              </a:schemeClr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 dirty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9" name="フレーム 8"/>
            <p:cNvSpPr/>
            <p:nvPr/>
          </p:nvSpPr>
          <p:spPr>
            <a:xfrm>
              <a:off x="323528" y="332656"/>
              <a:ext cx="8496944" cy="619268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4" name="正方形/長方形 3"/>
          <p:cNvSpPr/>
          <p:nvPr/>
        </p:nvSpPr>
        <p:spPr>
          <a:xfrm>
            <a:off x="794537" y="4360496"/>
            <a:ext cx="83169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000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prstClr val="white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☆順番どおりに書いたらできる漢字は何でしょうか？</a:t>
            </a:r>
            <a:endParaRPr lang="en-US" altLang="ja-JP" sz="4000" dirty="0">
              <a:ln w="9525">
                <a:solidFill>
                  <a:prstClr val="white"/>
                </a:solidFill>
                <a:prstDash val="solid"/>
              </a:ln>
              <a:solidFill>
                <a:prstClr val="white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sz="4000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prstClr val="white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☆のうトレクイズは全部で１０問あります</a:t>
            </a:r>
            <a:endParaRPr lang="ja-JP" altLang="en-US" sz="4000" dirty="0">
              <a:ln w="9525">
                <a:solidFill>
                  <a:prstClr val="white"/>
                </a:solidFill>
                <a:prstDash val="solid"/>
              </a:ln>
              <a:solidFill>
                <a:prstClr val="white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68528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９</a:t>
            </a:r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16" name="額縁 15"/>
          <p:cNvSpPr/>
          <p:nvPr/>
        </p:nvSpPr>
        <p:spPr>
          <a:xfrm>
            <a:off x="5386865" y="5040963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答え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6753200" y="3789363"/>
            <a:ext cx="2724386" cy="2770186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26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5133158" y="3888724"/>
            <a:ext cx="1371447" cy="1028585"/>
          </a:xfrm>
          <a:prstGeom prst="rect">
            <a:avLst/>
          </a:prstGeom>
        </p:spPr>
      </p:pic>
      <p:sp>
        <p:nvSpPr>
          <p:cNvPr id="40" name="テキスト ボックス 39"/>
          <p:cNvSpPr txBox="1"/>
          <p:nvPr/>
        </p:nvSpPr>
        <p:spPr>
          <a:xfrm>
            <a:off x="553442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①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928664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②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370565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③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4666709" y="113934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④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6825208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⑤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8388057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⑥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32668" y="3254036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⑦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995614" y="3254036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⑧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296816" y="3263553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⑨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1278931" y="430215"/>
            <a:ext cx="7662190" cy="46166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prstClr val="black"/>
                </a:solidFill>
              </a:rPr>
              <a:t>順番</a:t>
            </a:r>
            <a:r>
              <a:rPr lang="ja-JP" altLang="en-US" sz="2400" dirty="0">
                <a:solidFill>
                  <a:prstClr val="black"/>
                </a:solidFill>
              </a:rPr>
              <a:t>　どおりに　書いたら　できる　漢字は　何？</a:t>
            </a:r>
          </a:p>
        </p:txBody>
      </p:sp>
      <p:sp>
        <p:nvSpPr>
          <p:cNvPr id="56" name="フリーフォーム 55"/>
          <p:cNvSpPr>
            <a:spLocks noChangeAspect="1"/>
          </p:cNvSpPr>
          <p:nvPr/>
        </p:nvSpPr>
        <p:spPr>
          <a:xfrm>
            <a:off x="289879" y="2031707"/>
            <a:ext cx="942785" cy="241066"/>
          </a:xfrm>
          <a:custGeom>
            <a:avLst/>
            <a:gdLst>
              <a:gd name="connsiteX0" fmla="*/ 1416843 w 1881187"/>
              <a:gd name="connsiteY0" fmla="*/ 242887 h 481012"/>
              <a:gd name="connsiteX1" fmla="*/ 1116806 w 1881187"/>
              <a:gd name="connsiteY1" fmla="*/ 276225 h 481012"/>
              <a:gd name="connsiteX2" fmla="*/ 983456 w 1881187"/>
              <a:gd name="connsiteY2" fmla="*/ 307181 h 481012"/>
              <a:gd name="connsiteX3" fmla="*/ 700087 w 1881187"/>
              <a:gd name="connsiteY3" fmla="*/ 371475 h 481012"/>
              <a:gd name="connsiteX4" fmla="*/ 450056 w 1881187"/>
              <a:gd name="connsiteY4" fmla="*/ 440531 h 481012"/>
              <a:gd name="connsiteX5" fmla="*/ 352425 w 1881187"/>
              <a:gd name="connsiteY5" fmla="*/ 473868 h 481012"/>
              <a:gd name="connsiteX6" fmla="*/ 328612 w 1881187"/>
              <a:gd name="connsiteY6" fmla="*/ 478631 h 481012"/>
              <a:gd name="connsiteX7" fmla="*/ 295275 w 1881187"/>
              <a:gd name="connsiteY7" fmla="*/ 481012 h 481012"/>
              <a:gd name="connsiteX8" fmla="*/ 271462 w 1881187"/>
              <a:gd name="connsiteY8" fmla="*/ 476250 h 481012"/>
              <a:gd name="connsiteX9" fmla="*/ 235743 w 1881187"/>
              <a:gd name="connsiteY9" fmla="*/ 461962 h 481012"/>
              <a:gd name="connsiteX10" fmla="*/ 195262 w 1881187"/>
              <a:gd name="connsiteY10" fmla="*/ 435768 h 481012"/>
              <a:gd name="connsiteX11" fmla="*/ 142875 w 1881187"/>
              <a:gd name="connsiteY11" fmla="*/ 388143 h 481012"/>
              <a:gd name="connsiteX12" fmla="*/ 88106 w 1881187"/>
              <a:gd name="connsiteY12" fmla="*/ 321468 h 481012"/>
              <a:gd name="connsiteX13" fmla="*/ 42862 w 1881187"/>
              <a:gd name="connsiteY13" fmla="*/ 257175 h 481012"/>
              <a:gd name="connsiteX14" fmla="*/ 14287 w 1881187"/>
              <a:gd name="connsiteY14" fmla="*/ 209550 h 481012"/>
              <a:gd name="connsiteX15" fmla="*/ 2381 w 1881187"/>
              <a:gd name="connsiteY15" fmla="*/ 180975 h 481012"/>
              <a:gd name="connsiteX16" fmla="*/ 0 w 1881187"/>
              <a:gd name="connsiteY16" fmla="*/ 161925 h 481012"/>
              <a:gd name="connsiteX17" fmla="*/ 0 w 1881187"/>
              <a:gd name="connsiteY17" fmla="*/ 150018 h 481012"/>
              <a:gd name="connsiteX18" fmla="*/ 4762 w 1881187"/>
              <a:gd name="connsiteY18" fmla="*/ 142875 h 481012"/>
              <a:gd name="connsiteX19" fmla="*/ 21431 w 1881187"/>
              <a:gd name="connsiteY19" fmla="*/ 140493 h 481012"/>
              <a:gd name="connsiteX20" fmla="*/ 38100 w 1881187"/>
              <a:gd name="connsiteY20" fmla="*/ 145256 h 481012"/>
              <a:gd name="connsiteX21" fmla="*/ 66675 w 1881187"/>
              <a:gd name="connsiteY21" fmla="*/ 164306 h 481012"/>
              <a:gd name="connsiteX22" fmla="*/ 116681 w 1881187"/>
              <a:gd name="connsiteY22" fmla="*/ 200025 h 481012"/>
              <a:gd name="connsiteX23" fmla="*/ 166687 w 1881187"/>
              <a:gd name="connsiteY23" fmla="*/ 230981 h 481012"/>
              <a:gd name="connsiteX24" fmla="*/ 211931 w 1881187"/>
              <a:gd name="connsiteY24" fmla="*/ 254793 h 481012"/>
              <a:gd name="connsiteX25" fmla="*/ 261937 w 1881187"/>
              <a:gd name="connsiteY25" fmla="*/ 273843 h 481012"/>
              <a:gd name="connsiteX26" fmla="*/ 288131 w 1881187"/>
              <a:gd name="connsiteY26" fmla="*/ 278606 h 481012"/>
              <a:gd name="connsiteX27" fmla="*/ 333375 w 1881187"/>
              <a:gd name="connsiteY27" fmla="*/ 271462 h 481012"/>
              <a:gd name="connsiteX28" fmla="*/ 588168 w 1881187"/>
              <a:gd name="connsiteY28" fmla="*/ 221456 h 481012"/>
              <a:gd name="connsiteX29" fmla="*/ 985837 w 1881187"/>
              <a:gd name="connsiteY29" fmla="*/ 133350 h 481012"/>
              <a:gd name="connsiteX30" fmla="*/ 1126331 w 1881187"/>
              <a:gd name="connsiteY30" fmla="*/ 97631 h 481012"/>
              <a:gd name="connsiteX31" fmla="*/ 1231106 w 1881187"/>
              <a:gd name="connsiteY31" fmla="*/ 83343 h 481012"/>
              <a:gd name="connsiteX32" fmla="*/ 1402556 w 1881187"/>
              <a:gd name="connsiteY32" fmla="*/ 64293 h 481012"/>
              <a:gd name="connsiteX33" fmla="*/ 1476375 w 1881187"/>
              <a:gd name="connsiteY33" fmla="*/ 52387 h 481012"/>
              <a:gd name="connsiteX34" fmla="*/ 1528762 w 1881187"/>
              <a:gd name="connsiteY34" fmla="*/ 40481 h 481012"/>
              <a:gd name="connsiteX35" fmla="*/ 1576387 w 1881187"/>
              <a:gd name="connsiteY35" fmla="*/ 23812 h 481012"/>
              <a:gd name="connsiteX36" fmla="*/ 1626393 w 1881187"/>
              <a:gd name="connsiteY36" fmla="*/ 0 h 481012"/>
              <a:gd name="connsiteX37" fmla="*/ 1652587 w 1881187"/>
              <a:gd name="connsiteY37" fmla="*/ 0 h 481012"/>
              <a:gd name="connsiteX38" fmla="*/ 1702593 w 1881187"/>
              <a:gd name="connsiteY38" fmla="*/ 4762 h 481012"/>
              <a:gd name="connsiteX39" fmla="*/ 1740693 w 1881187"/>
              <a:gd name="connsiteY39" fmla="*/ 16668 h 481012"/>
              <a:gd name="connsiteX40" fmla="*/ 1781175 w 1881187"/>
              <a:gd name="connsiteY40" fmla="*/ 33337 h 481012"/>
              <a:gd name="connsiteX41" fmla="*/ 1812131 w 1881187"/>
              <a:gd name="connsiteY41" fmla="*/ 47625 h 481012"/>
              <a:gd name="connsiteX42" fmla="*/ 1835943 w 1881187"/>
              <a:gd name="connsiteY42" fmla="*/ 61912 h 481012"/>
              <a:gd name="connsiteX43" fmla="*/ 1854993 w 1881187"/>
              <a:gd name="connsiteY43" fmla="*/ 78581 h 481012"/>
              <a:gd name="connsiteX44" fmla="*/ 1869281 w 1881187"/>
              <a:gd name="connsiteY44" fmla="*/ 95250 h 481012"/>
              <a:gd name="connsiteX45" fmla="*/ 1881187 w 1881187"/>
              <a:gd name="connsiteY45" fmla="*/ 111918 h 481012"/>
              <a:gd name="connsiteX46" fmla="*/ 1878806 w 1881187"/>
              <a:gd name="connsiteY46" fmla="*/ 128587 h 481012"/>
              <a:gd name="connsiteX47" fmla="*/ 1874043 w 1881187"/>
              <a:gd name="connsiteY47" fmla="*/ 150018 h 481012"/>
              <a:gd name="connsiteX48" fmla="*/ 1857375 w 1881187"/>
              <a:gd name="connsiteY48" fmla="*/ 171450 h 481012"/>
              <a:gd name="connsiteX49" fmla="*/ 1840706 w 1881187"/>
              <a:gd name="connsiteY49" fmla="*/ 185737 h 481012"/>
              <a:gd name="connsiteX50" fmla="*/ 1812131 w 1881187"/>
              <a:gd name="connsiteY50" fmla="*/ 202406 h 481012"/>
              <a:gd name="connsiteX51" fmla="*/ 1752600 w 1881187"/>
              <a:gd name="connsiteY51" fmla="*/ 216693 h 481012"/>
              <a:gd name="connsiteX52" fmla="*/ 1416843 w 1881187"/>
              <a:gd name="connsiteY52" fmla="*/ 242887 h 481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881187" h="481012">
                <a:moveTo>
                  <a:pt x="1416843" y="242887"/>
                </a:moveTo>
                <a:lnTo>
                  <a:pt x="1116806" y="276225"/>
                </a:lnTo>
                <a:lnTo>
                  <a:pt x="983456" y="307181"/>
                </a:lnTo>
                <a:lnTo>
                  <a:pt x="700087" y="371475"/>
                </a:lnTo>
                <a:lnTo>
                  <a:pt x="450056" y="440531"/>
                </a:lnTo>
                <a:lnTo>
                  <a:pt x="352425" y="473868"/>
                </a:lnTo>
                <a:lnTo>
                  <a:pt x="328612" y="478631"/>
                </a:lnTo>
                <a:lnTo>
                  <a:pt x="295275" y="481012"/>
                </a:lnTo>
                <a:lnTo>
                  <a:pt x="271462" y="476250"/>
                </a:lnTo>
                <a:lnTo>
                  <a:pt x="235743" y="461962"/>
                </a:lnTo>
                <a:lnTo>
                  <a:pt x="195262" y="435768"/>
                </a:lnTo>
                <a:lnTo>
                  <a:pt x="142875" y="388143"/>
                </a:lnTo>
                <a:lnTo>
                  <a:pt x="88106" y="321468"/>
                </a:lnTo>
                <a:lnTo>
                  <a:pt x="42862" y="257175"/>
                </a:lnTo>
                <a:lnTo>
                  <a:pt x="14287" y="209550"/>
                </a:lnTo>
                <a:lnTo>
                  <a:pt x="2381" y="180975"/>
                </a:lnTo>
                <a:lnTo>
                  <a:pt x="0" y="161925"/>
                </a:lnTo>
                <a:lnTo>
                  <a:pt x="0" y="150018"/>
                </a:lnTo>
                <a:lnTo>
                  <a:pt x="4762" y="142875"/>
                </a:lnTo>
                <a:lnTo>
                  <a:pt x="21431" y="140493"/>
                </a:lnTo>
                <a:lnTo>
                  <a:pt x="38100" y="145256"/>
                </a:lnTo>
                <a:lnTo>
                  <a:pt x="66675" y="164306"/>
                </a:lnTo>
                <a:lnTo>
                  <a:pt x="116681" y="200025"/>
                </a:lnTo>
                <a:lnTo>
                  <a:pt x="166687" y="230981"/>
                </a:lnTo>
                <a:lnTo>
                  <a:pt x="211931" y="254793"/>
                </a:lnTo>
                <a:lnTo>
                  <a:pt x="261937" y="273843"/>
                </a:lnTo>
                <a:lnTo>
                  <a:pt x="288131" y="278606"/>
                </a:lnTo>
                <a:lnTo>
                  <a:pt x="333375" y="271462"/>
                </a:lnTo>
                <a:lnTo>
                  <a:pt x="588168" y="221456"/>
                </a:lnTo>
                <a:lnTo>
                  <a:pt x="985837" y="133350"/>
                </a:lnTo>
                <a:lnTo>
                  <a:pt x="1126331" y="97631"/>
                </a:lnTo>
                <a:lnTo>
                  <a:pt x="1231106" y="83343"/>
                </a:lnTo>
                <a:lnTo>
                  <a:pt x="1402556" y="64293"/>
                </a:lnTo>
                <a:lnTo>
                  <a:pt x="1476375" y="52387"/>
                </a:lnTo>
                <a:lnTo>
                  <a:pt x="1528762" y="40481"/>
                </a:lnTo>
                <a:lnTo>
                  <a:pt x="1576387" y="23812"/>
                </a:lnTo>
                <a:lnTo>
                  <a:pt x="1626393" y="0"/>
                </a:lnTo>
                <a:lnTo>
                  <a:pt x="1652587" y="0"/>
                </a:lnTo>
                <a:lnTo>
                  <a:pt x="1702593" y="4762"/>
                </a:lnTo>
                <a:lnTo>
                  <a:pt x="1740693" y="16668"/>
                </a:lnTo>
                <a:lnTo>
                  <a:pt x="1781175" y="33337"/>
                </a:lnTo>
                <a:lnTo>
                  <a:pt x="1812131" y="47625"/>
                </a:lnTo>
                <a:lnTo>
                  <a:pt x="1835943" y="61912"/>
                </a:lnTo>
                <a:lnTo>
                  <a:pt x="1854993" y="78581"/>
                </a:lnTo>
                <a:lnTo>
                  <a:pt x="1869281" y="95250"/>
                </a:lnTo>
                <a:lnTo>
                  <a:pt x="1881187" y="111918"/>
                </a:lnTo>
                <a:lnTo>
                  <a:pt x="1878806" y="128587"/>
                </a:lnTo>
                <a:lnTo>
                  <a:pt x="1874043" y="150018"/>
                </a:lnTo>
                <a:lnTo>
                  <a:pt x="1857375" y="171450"/>
                </a:lnTo>
                <a:lnTo>
                  <a:pt x="1840706" y="185737"/>
                </a:lnTo>
                <a:lnTo>
                  <a:pt x="1812131" y="202406"/>
                </a:lnTo>
                <a:lnTo>
                  <a:pt x="1752600" y="216693"/>
                </a:lnTo>
                <a:lnTo>
                  <a:pt x="1416843" y="24288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7" name="フリーフォーム 56"/>
          <p:cNvSpPr>
            <a:spLocks noChangeAspect="1"/>
          </p:cNvSpPr>
          <p:nvPr/>
        </p:nvSpPr>
        <p:spPr>
          <a:xfrm>
            <a:off x="1813719" y="1993604"/>
            <a:ext cx="838874" cy="224600"/>
          </a:xfrm>
          <a:custGeom>
            <a:avLst/>
            <a:gdLst>
              <a:gd name="connsiteX0" fmla="*/ 1271588 w 1678782"/>
              <a:gd name="connsiteY0" fmla="*/ 261938 h 450056"/>
              <a:gd name="connsiteX1" fmla="*/ 1012032 w 1678782"/>
              <a:gd name="connsiteY1" fmla="*/ 297656 h 450056"/>
              <a:gd name="connsiteX2" fmla="*/ 885825 w 1678782"/>
              <a:gd name="connsiteY2" fmla="*/ 328613 h 450056"/>
              <a:gd name="connsiteX3" fmla="*/ 688182 w 1678782"/>
              <a:gd name="connsiteY3" fmla="*/ 373856 h 450056"/>
              <a:gd name="connsiteX4" fmla="*/ 478632 w 1678782"/>
              <a:gd name="connsiteY4" fmla="*/ 416719 h 450056"/>
              <a:gd name="connsiteX5" fmla="*/ 378619 w 1678782"/>
              <a:gd name="connsiteY5" fmla="*/ 435769 h 450056"/>
              <a:gd name="connsiteX6" fmla="*/ 288132 w 1678782"/>
              <a:gd name="connsiteY6" fmla="*/ 450056 h 450056"/>
              <a:gd name="connsiteX7" fmla="*/ 257175 w 1678782"/>
              <a:gd name="connsiteY7" fmla="*/ 450056 h 450056"/>
              <a:gd name="connsiteX8" fmla="*/ 238125 w 1678782"/>
              <a:gd name="connsiteY8" fmla="*/ 445294 h 450056"/>
              <a:gd name="connsiteX9" fmla="*/ 204788 w 1678782"/>
              <a:gd name="connsiteY9" fmla="*/ 431006 h 450056"/>
              <a:gd name="connsiteX10" fmla="*/ 166688 w 1678782"/>
              <a:gd name="connsiteY10" fmla="*/ 407194 h 450056"/>
              <a:gd name="connsiteX11" fmla="*/ 90488 w 1678782"/>
              <a:gd name="connsiteY11" fmla="*/ 340519 h 450056"/>
              <a:gd name="connsiteX12" fmla="*/ 52388 w 1678782"/>
              <a:gd name="connsiteY12" fmla="*/ 300038 h 450056"/>
              <a:gd name="connsiteX13" fmla="*/ 26194 w 1678782"/>
              <a:gd name="connsiteY13" fmla="*/ 269081 h 450056"/>
              <a:gd name="connsiteX14" fmla="*/ 11907 w 1678782"/>
              <a:gd name="connsiteY14" fmla="*/ 252413 h 450056"/>
              <a:gd name="connsiteX15" fmla="*/ 2382 w 1678782"/>
              <a:gd name="connsiteY15" fmla="*/ 230981 h 450056"/>
              <a:gd name="connsiteX16" fmla="*/ 0 w 1678782"/>
              <a:gd name="connsiteY16" fmla="*/ 211931 h 450056"/>
              <a:gd name="connsiteX17" fmla="*/ 0 w 1678782"/>
              <a:gd name="connsiteY17" fmla="*/ 197644 h 450056"/>
              <a:gd name="connsiteX18" fmla="*/ 4763 w 1678782"/>
              <a:gd name="connsiteY18" fmla="*/ 188119 h 450056"/>
              <a:gd name="connsiteX19" fmla="*/ 14288 w 1678782"/>
              <a:gd name="connsiteY19" fmla="*/ 183356 h 450056"/>
              <a:gd name="connsiteX20" fmla="*/ 33338 w 1678782"/>
              <a:gd name="connsiteY20" fmla="*/ 188119 h 450056"/>
              <a:gd name="connsiteX21" fmla="*/ 52388 w 1678782"/>
              <a:gd name="connsiteY21" fmla="*/ 202406 h 450056"/>
              <a:gd name="connsiteX22" fmla="*/ 64294 w 1678782"/>
              <a:gd name="connsiteY22" fmla="*/ 214313 h 450056"/>
              <a:gd name="connsiteX23" fmla="*/ 83344 w 1678782"/>
              <a:gd name="connsiteY23" fmla="*/ 226219 h 450056"/>
              <a:gd name="connsiteX24" fmla="*/ 116682 w 1678782"/>
              <a:gd name="connsiteY24" fmla="*/ 235744 h 450056"/>
              <a:gd name="connsiteX25" fmla="*/ 159544 w 1678782"/>
              <a:gd name="connsiteY25" fmla="*/ 242888 h 450056"/>
              <a:gd name="connsiteX26" fmla="*/ 202407 w 1678782"/>
              <a:gd name="connsiteY26" fmla="*/ 245269 h 450056"/>
              <a:gd name="connsiteX27" fmla="*/ 259557 w 1678782"/>
              <a:gd name="connsiteY27" fmla="*/ 247650 h 450056"/>
              <a:gd name="connsiteX28" fmla="*/ 323850 w 1678782"/>
              <a:gd name="connsiteY28" fmla="*/ 245269 h 450056"/>
              <a:gd name="connsiteX29" fmla="*/ 400050 w 1678782"/>
              <a:gd name="connsiteY29" fmla="*/ 238125 h 450056"/>
              <a:gd name="connsiteX30" fmla="*/ 611982 w 1678782"/>
              <a:gd name="connsiteY30" fmla="*/ 207169 h 450056"/>
              <a:gd name="connsiteX31" fmla="*/ 888207 w 1678782"/>
              <a:gd name="connsiteY31" fmla="*/ 152400 h 450056"/>
              <a:gd name="connsiteX32" fmla="*/ 1007269 w 1678782"/>
              <a:gd name="connsiteY32" fmla="*/ 121444 h 450056"/>
              <a:gd name="connsiteX33" fmla="*/ 1119188 w 1678782"/>
              <a:gd name="connsiteY33" fmla="*/ 102394 h 450056"/>
              <a:gd name="connsiteX34" fmla="*/ 1202532 w 1678782"/>
              <a:gd name="connsiteY34" fmla="*/ 85725 h 450056"/>
              <a:gd name="connsiteX35" fmla="*/ 1283494 w 1678782"/>
              <a:gd name="connsiteY35" fmla="*/ 61913 h 450056"/>
              <a:gd name="connsiteX36" fmla="*/ 1321594 w 1678782"/>
              <a:gd name="connsiteY36" fmla="*/ 42863 h 450056"/>
              <a:gd name="connsiteX37" fmla="*/ 1345407 w 1678782"/>
              <a:gd name="connsiteY37" fmla="*/ 26194 h 450056"/>
              <a:gd name="connsiteX38" fmla="*/ 1369219 w 1678782"/>
              <a:gd name="connsiteY38" fmla="*/ 0 h 450056"/>
              <a:gd name="connsiteX39" fmla="*/ 1397794 w 1678782"/>
              <a:gd name="connsiteY39" fmla="*/ 0 h 450056"/>
              <a:gd name="connsiteX40" fmla="*/ 1440657 w 1678782"/>
              <a:gd name="connsiteY40" fmla="*/ 7144 h 450056"/>
              <a:gd name="connsiteX41" fmla="*/ 1488282 w 1678782"/>
              <a:gd name="connsiteY41" fmla="*/ 19050 h 450056"/>
              <a:gd name="connsiteX42" fmla="*/ 1538288 w 1678782"/>
              <a:gd name="connsiteY42" fmla="*/ 35719 h 450056"/>
              <a:gd name="connsiteX43" fmla="*/ 1590675 w 1678782"/>
              <a:gd name="connsiteY43" fmla="*/ 54769 h 450056"/>
              <a:gd name="connsiteX44" fmla="*/ 1624013 w 1678782"/>
              <a:gd name="connsiteY44" fmla="*/ 69056 h 450056"/>
              <a:gd name="connsiteX45" fmla="*/ 1643063 w 1678782"/>
              <a:gd name="connsiteY45" fmla="*/ 80963 h 450056"/>
              <a:gd name="connsiteX46" fmla="*/ 1662113 w 1678782"/>
              <a:gd name="connsiteY46" fmla="*/ 100013 h 450056"/>
              <a:gd name="connsiteX47" fmla="*/ 1671638 w 1678782"/>
              <a:gd name="connsiteY47" fmla="*/ 116681 h 450056"/>
              <a:gd name="connsiteX48" fmla="*/ 1678782 w 1678782"/>
              <a:gd name="connsiteY48" fmla="*/ 133350 h 450056"/>
              <a:gd name="connsiteX49" fmla="*/ 1676400 w 1678782"/>
              <a:gd name="connsiteY49" fmla="*/ 147638 h 450056"/>
              <a:gd name="connsiteX50" fmla="*/ 1662113 w 1678782"/>
              <a:gd name="connsiteY50" fmla="*/ 166688 h 450056"/>
              <a:gd name="connsiteX51" fmla="*/ 1635919 w 1678782"/>
              <a:gd name="connsiteY51" fmla="*/ 180975 h 450056"/>
              <a:gd name="connsiteX52" fmla="*/ 1590675 w 1678782"/>
              <a:gd name="connsiteY52" fmla="*/ 200025 h 450056"/>
              <a:gd name="connsiteX53" fmla="*/ 1473994 w 1678782"/>
              <a:gd name="connsiteY53" fmla="*/ 226219 h 450056"/>
              <a:gd name="connsiteX54" fmla="*/ 1271588 w 1678782"/>
              <a:gd name="connsiteY54" fmla="*/ 261938 h 450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1678782" h="450056">
                <a:moveTo>
                  <a:pt x="1271588" y="261938"/>
                </a:moveTo>
                <a:lnTo>
                  <a:pt x="1012032" y="297656"/>
                </a:lnTo>
                <a:lnTo>
                  <a:pt x="885825" y="328613"/>
                </a:lnTo>
                <a:lnTo>
                  <a:pt x="688182" y="373856"/>
                </a:lnTo>
                <a:lnTo>
                  <a:pt x="478632" y="416719"/>
                </a:lnTo>
                <a:lnTo>
                  <a:pt x="378619" y="435769"/>
                </a:lnTo>
                <a:lnTo>
                  <a:pt x="288132" y="450056"/>
                </a:lnTo>
                <a:lnTo>
                  <a:pt x="257175" y="450056"/>
                </a:lnTo>
                <a:lnTo>
                  <a:pt x="238125" y="445294"/>
                </a:lnTo>
                <a:lnTo>
                  <a:pt x="204788" y="431006"/>
                </a:lnTo>
                <a:lnTo>
                  <a:pt x="166688" y="407194"/>
                </a:lnTo>
                <a:lnTo>
                  <a:pt x="90488" y="340519"/>
                </a:lnTo>
                <a:lnTo>
                  <a:pt x="52388" y="300038"/>
                </a:lnTo>
                <a:lnTo>
                  <a:pt x="26194" y="269081"/>
                </a:lnTo>
                <a:lnTo>
                  <a:pt x="11907" y="252413"/>
                </a:lnTo>
                <a:lnTo>
                  <a:pt x="2382" y="230981"/>
                </a:lnTo>
                <a:lnTo>
                  <a:pt x="0" y="211931"/>
                </a:lnTo>
                <a:lnTo>
                  <a:pt x="0" y="197644"/>
                </a:lnTo>
                <a:lnTo>
                  <a:pt x="4763" y="188119"/>
                </a:lnTo>
                <a:lnTo>
                  <a:pt x="14288" y="183356"/>
                </a:lnTo>
                <a:lnTo>
                  <a:pt x="33338" y="188119"/>
                </a:lnTo>
                <a:lnTo>
                  <a:pt x="52388" y="202406"/>
                </a:lnTo>
                <a:lnTo>
                  <a:pt x="64294" y="214313"/>
                </a:lnTo>
                <a:lnTo>
                  <a:pt x="83344" y="226219"/>
                </a:lnTo>
                <a:lnTo>
                  <a:pt x="116682" y="235744"/>
                </a:lnTo>
                <a:lnTo>
                  <a:pt x="159544" y="242888"/>
                </a:lnTo>
                <a:lnTo>
                  <a:pt x="202407" y="245269"/>
                </a:lnTo>
                <a:lnTo>
                  <a:pt x="259557" y="247650"/>
                </a:lnTo>
                <a:lnTo>
                  <a:pt x="323850" y="245269"/>
                </a:lnTo>
                <a:lnTo>
                  <a:pt x="400050" y="238125"/>
                </a:lnTo>
                <a:lnTo>
                  <a:pt x="611982" y="207169"/>
                </a:lnTo>
                <a:lnTo>
                  <a:pt x="888207" y="152400"/>
                </a:lnTo>
                <a:lnTo>
                  <a:pt x="1007269" y="121444"/>
                </a:lnTo>
                <a:lnTo>
                  <a:pt x="1119188" y="102394"/>
                </a:lnTo>
                <a:lnTo>
                  <a:pt x="1202532" y="85725"/>
                </a:lnTo>
                <a:lnTo>
                  <a:pt x="1283494" y="61913"/>
                </a:lnTo>
                <a:lnTo>
                  <a:pt x="1321594" y="42863"/>
                </a:lnTo>
                <a:lnTo>
                  <a:pt x="1345407" y="26194"/>
                </a:lnTo>
                <a:lnTo>
                  <a:pt x="1369219" y="0"/>
                </a:lnTo>
                <a:lnTo>
                  <a:pt x="1397794" y="0"/>
                </a:lnTo>
                <a:lnTo>
                  <a:pt x="1440657" y="7144"/>
                </a:lnTo>
                <a:lnTo>
                  <a:pt x="1488282" y="19050"/>
                </a:lnTo>
                <a:lnTo>
                  <a:pt x="1538288" y="35719"/>
                </a:lnTo>
                <a:lnTo>
                  <a:pt x="1590675" y="54769"/>
                </a:lnTo>
                <a:lnTo>
                  <a:pt x="1624013" y="69056"/>
                </a:lnTo>
                <a:lnTo>
                  <a:pt x="1643063" y="80963"/>
                </a:lnTo>
                <a:lnTo>
                  <a:pt x="1662113" y="100013"/>
                </a:lnTo>
                <a:lnTo>
                  <a:pt x="1671638" y="116681"/>
                </a:lnTo>
                <a:lnTo>
                  <a:pt x="1678782" y="133350"/>
                </a:lnTo>
                <a:lnTo>
                  <a:pt x="1676400" y="147638"/>
                </a:lnTo>
                <a:lnTo>
                  <a:pt x="1662113" y="166688"/>
                </a:lnTo>
                <a:lnTo>
                  <a:pt x="1635919" y="180975"/>
                </a:lnTo>
                <a:lnTo>
                  <a:pt x="1590675" y="200025"/>
                </a:lnTo>
                <a:lnTo>
                  <a:pt x="1473994" y="226219"/>
                </a:lnTo>
                <a:lnTo>
                  <a:pt x="1271588" y="26193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8" name="フリーフォーム 57"/>
          <p:cNvSpPr>
            <a:spLocks noChangeAspect="1"/>
          </p:cNvSpPr>
          <p:nvPr/>
        </p:nvSpPr>
        <p:spPr>
          <a:xfrm>
            <a:off x="3131195" y="1915518"/>
            <a:ext cx="1101725" cy="281782"/>
          </a:xfrm>
          <a:custGeom>
            <a:avLst/>
            <a:gdLst>
              <a:gd name="connsiteX0" fmla="*/ 1635919 w 2202656"/>
              <a:gd name="connsiteY0" fmla="*/ 273844 h 564356"/>
              <a:gd name="connsiteX1" fmla="*/ 1321594 w 2202656"/>
              <a:gd name="connsiteY1" fmla="*/ 319088 h 564356"/>
              <a:gd name="connsiteX2" fmla="*/ 1143000 w 2202656"/>
              <a:gd name="connsiteY2" fmla="*/ 352425 h 564356"/>
              <a:gd name="connsiteX3" fmla="*/ 795338 w 2202656"/>
              <a:gd name="connsiteY3" fmla="*/ 435769 h 564356"/>
              <a:gd name="connsiteX4" fmla="*/ 592931 w 2202656"/>
              <a:gd name="connsiteY4" fmla="*/ 495300 h 564356"/>
              <a:gd name="connsiteX5" fmla="*/ 404813 w 2202656"/>
              <a:gd name="connsiteY5" fmla="*/ 545306 h 564356"/>
              <a:gd name="connsiteX6" fmla="*/ 347663 w 2202656"/>
              <a:gd name="connsiteY6" fmla="*/ 561975 h 564356"/>
              <a:gd name="connsiteX7" fmla="*/ 321469 w 2202656"/>
              <a:gd name="connsiteY7" fmla="*/ 564356 h 564356"/>
              <a:gd name="connsiteX8" fmla="*/ 288131 w 2202656"/>
              <a:gd name="connsiteY8" fmla="*/ 557213 h 564356"/>
              <a:gd name="connsiteX9" fmla="*/ 242888 w 2202656"/>
              <a:gd name="connsiteY9" fmla="*/ 540544 h 564356"/>
              <a:gd name="connsiteX10" fmla="*/ 180975 w 2202656"/>
              <a:gd name="connsiteY10" fmla="*/ 509588 h 564356"/>
              <a:gd name="connsiteX11" fmla="*/ 126206 w 2202656"/>
              <a:gd name="connsiteY11" fmla="*/ 473869 h 564356"/>
              <a:gd name="connsiteX12" fmla="*/ 59531 w 2202656"/>
              <a:gd name="connsiteY12" fmla="*/ 421481 h 564356"/>
              <a:gd name="connsiteX13" fmla="*/ 26194 w 2202656"/>
              <a:gd name="connsiteY13" fmla="*/ 390525 h 564356"/>
              <a:gd name="connsiteX14" fmla="*/ 11906 w 2202656"/>
              <a:gd name="connsiteY14" fmla="*/ 376238 h 564356"/>
              <a:gd name="connsiteX15" fmla="*/ 2381 w 2202656"/>
              <a:gd name="connsiteY15" fmla="*/ 357188 h 564356"/>
              <a:gd name="connsiteX16" fmla="*/ 0 w 2202656"/>
              <a:gd name="connsiteY16" fmla="*/ 338138 h 564356"/>
              <a:gd name="connsiteX17" fmla="*/ 7144 w 2202656"/>
              <a:gd name="connsiteY17" fmla="*/ 326231 h 564356"/>
              <a:gd name="connsiteX18" fmla="*/ 23813 w 2202656"/>
              <a:gd name="connsiteY18" fmla="*/ 321469 h 564356"/>
              <a:gd name="connsiteX19" fmla="*/ 47625 w 2202656"/>
              <a:gd name="connsiteY19" fmla="*/ 326231 h 564356"/>
              <a:gd name="connsiteX20" fmla="*/ 80963 w 2202656"/>
              <a:gd name="connsiteY20" fmla="*/ 342900 h 564356"/>
              <a:gd name="connsiteX21" fmla="*/ 138113 w 2202656"/>
              <a:gd name="connsiteY21" fmla="*/ 354806 h 564356"/>
              <a:gd name="connsiteX22" fmla="*/ 216694 w 2202656"/>
              <a:gd name="connsiteY22" fmla="*/ 361950 h 564356"/>
              <a:gd name="connsiteX23" fmla="*/ 292894 w 2202656"/>
              <a:gd name="connsiteY23" fmla="*/ 357188 h 564356"/>
              <a:gd name="connsiteX24" fmla="*/ 514350 w 2202656"/>
              <a:gd name="connsiteY24" fmla="*/ 314325 h 564356"/>
              <a:gd name="connsiteX25" fmla="*/ 919163 w 2202656"/>
              <a:gd name="connsiteY25" fmla="*/ 228600 h 564356"/>
              <a:gd name="connsiteX26" fmla="*/ 1185863 w 2202656"/>
              <a:gd name="connsiteY26" fmla="*/ 173831 h 564356"/>
              <a:gd name="connsiteX27" fmla="*/ 1326356 w 2202656"/>
              <a:gd name="connsiteY27" fmla="*/ 138113 h 564356"/>
              <a:gd name="connsiteX28" fmla="*/ 1583531 w 2202656"/>
              <a:gd name="connsiteY28" fmla="*/ 100013 h 564356"/>
              <a:gd name="connsiteX29" fmla="*/ 1754981 w 2202656"/>
              <a:gd name="connsiteY29" fmla="*/ 66675 h 564356"/>
              <a:gd name="connsiteX30" fmla="*/ 1800225 w 2202656"/>
              <a:gd name="connsiteY30" fmla="*/ 52388 h 564356"/>
              <a:gd name="connsiteX31" fmla="*/ 1914525 w 2202656"/>
              <a:gd name="connsiteY31" fmla="*/ 0 h 564356"/>
              <a:gd name="connsiteX32" fmla="*/ 1945481 w 2202656"/>
              <a:gd name="connsiteY32" fmla="*/ 2381 h 564356"/>
              <a:gd name="connsiteX33" fmla="*/ 2021681 w 2202656"/>
              <a:gd name="connsiteY33" fmla="*/ 19050 h 564356"/>
              <a:gd name="connsiteX34" fmla="*/ 2088356 w 2202656"/>
              <a:gd name="connsiteY34" fmla="*/ 38100 h 564356"/>
              <a:gd name="connsiteX35" fmla="*/ 2126456 w 2202656"/>
              <a:gd name="connsiteY35" fmla="*/ 50006 h 564356"/>
              <a:gd name="connsiteX36" fmla="*/ 2155031 w 2202656"/>
              <a:gd name="connsiteY36" fmla="*/ 64294 h 564356"/>
              <a:gd name="connsiteX37" fmla="*/ 2176463 w 2202656"/>
              <a:gd name="connsiteY37" fmla="*/ 78581 h 564356"/>
              <a:gd name="connsiteX38" fmla="*/ 2190750 w 2202656"/>
              <a:gd name="connsiteY38" fmla="*/ 100013 h 564356"/>
              <a:gd name="connsiteX39" fmla="*/ 2200275 w 2202656"/>
              <a:gd name="connsiteY39" fmla="*/ 123825 h 564356"/>
              <a:gd name="connsiteX40" fmla="*/ 2202656 w 2202656"/>
              <a:gd name="connsiteY40" fmla="*/ 145256 h 564356"/>
              <a:gd name="connsiteX41" fmla="*/ 2188369 w 2202656"/>
              <a:gd name="connsiteY41" fmla="*/ 166688 h 564356"/>
              <a:gd name="connsiteX42" fmla="*/ 2164556 w 2202656"/>
              <a:gd name="connsiteY42" fmla="*/ 190500 h 564356"/>
              <a:gd name="connsiteX43" fmla="*/ 2124075 w 2202656"/>
              <a:gd name="connsiteY43" fmla="*/ 214313 h 564356"/>
              <a:gd name="connsiteX44" fmla="*/ 2083594 w 2202656"/>
              <a:gd name="connsiteY44" fmla="*/ 226219 h 564356"/>
              <a:gd name="connsiteX45" fmla="*/ 1635919 w 2202656"/>
              <a:gd name="connsiteY45" fmla="*/ 273844 h 564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2202656" h="564356">
                <a:moveTo>
                  <a:pt x="1635919" y="273844"/>
                </a:moveTo>
                <a:lnTo>
                  <a:pt x="1321594" y="319088"/>
                </a:lnTo>
                <a:lnTo>
                  <a:pt x="1143000" y="352425"/>
                </a:lnTo>
                <a:lnTo>
                  <a:pt x="795338" y="435769"/>
                </a:lnTo>
                <a:lnTo>
                  <a:pt x="592931" y="495300"/>
                </a:lnTo>
                <a:lnTo>
                  <a:pt x="404813" y="545306"/>
                </a:lnTo>
                <a:lnTo>
                  <a:pt x="347663" y="561975"/>
                </a:lnTo>
                <a:lnTo>
                  <a:pt x="321469" y="564356"/>
                </a:lnTo>
                <a:lnTo>
                  <a:pt x="288131" y="557213"/>
                </a:lnTo>
                <a:lnTo>
                  <a:pt x="242888" y="540544"/>
                </a:lnTo>
                <a:lnTo>
                  <a:pt x="180975" y="509588"/>
                </a:lnTo>
                <a:lnTo>
                  <a:pt x="126206" y="473869"/>
                </a:lnTo>
                <a:lnTo>
                  <a:pt x="59531" y="421481"/>
                </a:lnTo>
                <a:lnTo>
                  <a:pt x="26194" y="390525"/>
                </a:lnTo>
                <a:lnTo>
                  <a:pt x="11906" y="376238"/>
                </a:lnTo>
                <a:lnTo>
                  <a:pt x="2381" y="357188"/>
                </a:lnTo>
                <a:lnTo>
                  <a:pt x="0" y="338138"/>
                </a:lnTo>
                <a:lnTo>
                  <a:pt x="7144" y="326231"/>
                </a:lnTo>
                <a:lnTo>
                  <a:pt x="23813" y="321469"/>
                </a:lnTo>
                <a:lnTo>
                  <a:pt x="47625" y="326231"/>
                </a:lnTo>
                <a:lnTo>
                  <a:pt x="80963" y="342900"/>
                </a:lnTo>
                <a:lnTo>
                  <a:pt x="138113" y="354806"/>
                </a:lnTo>
                <a:lnTo>
                  <a:pt x="216694" y="361950"/>
                </a:lnTo>
                <a:lnTo>
                  <a:pt x="292894" y="357188"/>
                </a:lnTo>
                <a:lnTo>
                  <a:pt x="514350" y="314325"/>
                </a:lnTo>
                <a:lnTo>
                  <a:pt x="919163" y="228600"/>
                </a:lnTo>
                <a:lnTo>
                  <a:pt x="1185863" y="173831"/>
                </a:lnTo>
                <a:lnTo>
                  <a:pt x="1326356" y="138113"/>
                </a:lnTo>
                <a:lnTo>
                  <a:pt x="1583531" y="100013"/>
                </a:lnTo>
                <a:lnTo>
                  <a:pt x="1754981" y="66675"/>
                </a:lnTo>
                <a:lnTo>
                  <a:pt x="1800225" y="52388"/>
                </a:lnTo>
                <a:lnTo>
                  <a:pt x="1914525" y="0"/>
                </a:lnTo>
                <a:lnTo>
                  <a:pt x="1945481" y="2381"/>
                </a:lnTo>
                <a:lnTo>
                  <a:pt x="2021681" y="19050"/>
                </a:lnTo>
                <a:lnTo>
                  <a:pt x="2088356" y="38100"/>
                </a:lnTo>
                <a:lnTo>
                  <a:pt x="2126456" y="50006"/>
                </a:lnTo>
                <a:lnTo>
                  <a:pt x="2155031" y="64294"/>
                </a:lnTo>
                <a:lnTo>
                  <a:pt x="2176463" y="78581"/>
                </a:lnTo>
                <a:lnTo>
                  <a:pt x="2190750" y="100013"/>
                </a:lnTo>
                <a:lnTo>
                  <a:pt x="2200275" y="123825"/>
                </a:lnTo>
                <a:lnTo>
                  <a:pt x="2202656" y="145256"/>
                </a:lnTo>
                <a:lnTo>
                  <a:pt x="2188369" y="166688"/>
                </a:lnTo>
                <a:lnTo>
                  <a:pt x="2164556" y="190500"/>
                </a:lnTo>
                <a:lnTo>
                  <a:pt x="2124075" y="214313"/>
                </a:lnTo>
                <a:lnTo>
                  <a:pt x="2083594" y="226219"/>
                </a:lnTo>
                <a:lnTo>
                  <a:pt x="1635919" y="27384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9" name="フリーフォーム 58"/>
          <p:cNvSpPr>
            <a:spLocks noChangeAspect="1"/>
          </p:cNvSpPr>
          <p:nvPr/>
        </p:nvSpPr>
        <p:spPr>
          <a:xfrm rot="16200000">
            <a:off x="4526437" y="2264267"/>
            <a:ext cx="2198867" cy="252069"/>
          </a:xfrm>
          <a:custGeom>
            <a:avLst/>
            <a:gdLst>
              <a:gd name="connsiteX0" fmla="*/ 2545690 w 4403750"/>
              <a:gd name="connsiteY0" fmla="*/ 365760 h 504749"/>
              <a:gd name="connsiteX1" fmla="*/ 2340864 w 4403750"/>
              <a:gd name="connsiteY1" fmla="*/ 369418 h 504749"/>
              <a:gd name="connsiteX2" fmla="*/ 2198218 w 4403750"/>
              <a:gd name="connsiteY2" fmla="*/ 365760 h 504749"/>
              <a:gd name="connsiteX3" fmla="*/ 1708099 w 4403750"/>
              <a:gd name="connsiteY3" fmla="*/ 365760 h 504749"/>
              <a:gd name="connsiteX4" fmla="*/ 1265530 w 4403750"/>
              <a:gd name="connsiteY4" fmla="*/ 358445 h 504749"/>
              <a:gd name="connsiteX5" fmla="*/ 713232 w 4403750"/>
              <a:gd name="connsiteY5" fmla="*/ 351130 h 504749"/>
              <a:gd name="connsiteX6" fmla="*/ 245059 w 4403750"/>
              <a:gd name="connsiteY6" fmla="*/ 347472 h 504749"/>
              <a:gd name="connsiteX7" fmla="*/ 186538 w 4403750"/>
              <a:gd name="connsiteY7" fmla="*/ 347472 h 504749"/>
              <a:gd name="connsiteX8" fmla="*/ 138989 w 4403750"/>
              <a:gd name="connsiteY8" fmla="*/ 336499 h 504749"/>
              <a:gd name="connsiteX9" fmla="*/ 91440 w 4403750"/>
              <a:gd name="connsiteY9" fmla="*/ 321869 h 504749"/>
              <a:gd name="connsiteX10" fmla="*/ 47549 w 4403750"/>
              <a:gd name="connsiteY10" fmla="*/ 299923 h 504749"/>
              <a:gd name="connsiteX11" fmla="*/ 21946 w 4403750"/>
              <a:gd name="connsiteY11" fmla="*/ 281635 h 504749"/>
              <a:gd name="connsiteX12" fmla="*/ 3658 w 4403750"/>
              <a:gd name="connsiteY12" fmla="*/ 259690 h 504749"/>
              <a:gd name="connsiteX13" fmla="*/ 0 w 4403750"/>
              <a:gd name="connsiteY13" fmla="*/ 226771 h 504749"/>
              <a:gd name="connsiteX14" fmla="*/ 10973 w 4403750"/>
              <a:gd name="connsiteY14" fmla="*/ 201168 h 504749"/>
              <a:gd name="connsiteX15" fmla="*/ 54864 w 4403750"/>
              <a:gd name="connsiteY15" fmla="*/ 168250 h 504749"/>
              <a:gd name="connsiteX16" fmla="*/ 120701 w 4403750"/>
              <a:gd name="connsiteY16" fmla="*/ 135331 h 504749"/>
              <a:gd name="connsiteX17" fmla="*/ 182880 w 4403750"/>
              <a:gd name="connsiteY17" fmla="*/ 113386 h 504749"/>
              <a:gd name="connsiteX18" fmla="*/ 241402 w 4403750"/>
              <a:gd name="connsiteY18" fmla="*/ 95098 h 504749"/>
              <a:gd name="connsiteX19" fmla="*/ 332842 w 4403750"/>
              <a:gd name="connsiteY19" fmla="*/ 80467 h 504749"/>
              <a:gd name="connsiteX20" fmla="*/ 402336 w 4403750"/>
              <a:gd name="connsiteY20" fmla="*/ 76810 h 504749"/>
              <a:gd name="connsiteX21" fmla="*/ 486461 w 4403750"/>
              <a:gd name="connsiteY21" fmla="*/ 91440 h 504749"/>
              <a:gd name="connsiteX22" fmla="*/ 636422 w 4403750"/>
              <a:gd name="connsiteY22" fmla="*/ 109728 h 504749"/>
              <a:gd name="connsiteX23" fmla="*/ 852221 w 4403750"/>
              <a:gd name="connsiteY23" fmla="*/ 131674 h 504749"/>
              <a:gd name="connsiteX24" fmla="*/ 1243584 w 4403750"/>
              <a:gd name="connsiteY24" fmla="*/ 153619 h 504749"/>
              <a:gd name="connsiteX25" fmla="*/ 1799539 w 4403750"/>
              <a:gd name="connsiteY25" fmla="*/ 168250 h 504749"/>
              <a:gd name="connsiteX26" fmla="*/ 2311603 w 4403750"/>
              <a:gd name="connsiteY26" fmla="*/ 168250 h 504749"/>
              <a:gd name="connsiteX27" fmla="*/ 2417674 w 4403750"/>
              <a:gd name="connsiteY27" fmla="*/ 179223 h 504749"/>
              <a:gd name="connsiteX28" fmla="*/ 2527402 w 4403750"/>
              <a:gd name="connsiteY28" fmla="*/ 186538 h 504749"/>
              <a:gd name="connsiteX29" fmla="*/ 2772461 w 4403750"/>
              <a:gd name="connsiteY29" fmla="*/ 186538 h 504749"/>
              <a:gd name="connsiteX30" fmla="*/ 2907792 w 4403750"/>
              <a:gd name="connsiteY30" fmla="*/ 190195 h 504749"/>
              <a:gd name="connsiteX31" fmla="*/ 3449117 w 4403750"/>
              <a:gd name="connsiteY31" fmla="*/ 190195 h 504749"/>
              <a:gd name="connsiteX32" fmla="*/ 3602736 w 4403750"/>
              <a:gd name="connsiteY32" fmla="*/ 190195 h 504749"/>
              <a:gd name="connsiteX33" fmla="*/ 4045306 w 4403750"/>
              <a:gd name="connsiteY33" fmla="*/ 190195 h 504749"/>
              <a:gd name="connsiteX34" fmla="*/ 4125773 w 4403750"/>
              <a:gd name="connsiteY34" fmla="*/ 182880 h 504749"/>
              <a:gd name="connsiteX35" fmla="*/ 4173322 w 4403750"/>
              <a:gd name="connsiteY35" fmla="*/ 164592 h 504749"/>
              <a:gd name="connsiteX36" fmla="*/ 4246474 w 4403750"/>
              <a:gd name="connsiteY36" fmla="*/ 102413 h 504749"/>
              <a:gd name="connsiteX37" fmla="*/ 4290365 w 4403750"/>
              <a:gd name="connsiteY37" fmla="*/ 62179 h 504749"/>
              <a:gd name="connsiteX38" fmla="*/ 4315968 w 4403750"/>
              <a:gd name="connsiteY38" fmla="*/ 32919 h 504749"/>
              <a:gd name="connsiteX39" fmla="*/ 4345229 w 4403750"/>
              <a:gd name="connsiteY39" fmla="*/ 10973 h 504749"/>
              <a:gd name="connsiteX40" fmla="*/ 4367174 w 4403750"/>
              <a:gd name="connsiteY40" fmla="*/ 0 h 504749"/>
              <a:gd name="connsiteX41" fmla="*/ 4389120 w 4403750"/>
              <a:gd name="connsiteY41" fmla="*/ 0 h 504749"/>
              <a:gd name="connsiteX42" fmla="*/ 4396435 w 4403750"/>
              <a:gd name="connsiteY42" fmla="*/ 10973 h 504749"/>
              <a:gd name="connsiteX43" fmla="*/ 4403750 w 4403750"/>
              <a:gd name="connsiteY43" fmla="*/ 36576 h 504749"/>
              <a:gd name="connsiteX44" fmla="*/ 4403750 w 4403750"/>
              <a:gd name="connsiteY44" fmla="*/ 73152 h 504749"/>
              <a:gd name="connsiteX45" fmla="*/ 4381805 w 4403750"/>
              <a:gd name="connsiteY45" fmla="*/ 146304 h 504749"/>
              <a:gd name="connsiteX46" fmla="*/ 4348886 w 4403750"/>
              <a:gd name="connsiteY46" fmla="*/ 223114 h 504749"/>
              <a:gd name="connsiteX47" fmla="*/ 4315968 w 4403750"/>
              <a:gd name="connsiteY47" fmla="*/ 303581 h 504749"/>
              <a:gd name="connsiteX48" fmla="*/ 4275734 w 4403750"/>
              <a:gd name="connsiteY48" fmla="*/ 369418 h 504749"/>
              <a:gd name="connsiteX49" fmla="*/ 4228186 w 4403750"/>
              <a:gd name="connsiteY49" fmla="*/ 431597 h 504749"/>
              <a:gd name="connsiteX50" fmla="*/ 4187952 w 4403750"/>
              <a:gd name="connsiteY50" fmla="*/ 475488 h 504749"/>
              <a:gd name="connsiteX51" fmla="*/ 4147718 w 4403750"/>
              <a:gd name="connsiteY51" fmla="*/ 497434 h 504749"/>
              <a:gd name="connsiteX52" fmla="*/ 4129430 w 4403750"/>
              <a:gd name="connsiteY52" fmla="*/ 504749 h 504749"/>
              <a:gd name="connsiteX53" fmla="*/ 4092854 w 4403750"/>
              <a:gd name="connsiteY53" fmla="*/ 504749 h 504749"/>
              <a:gd name="connsiteX54" fmla="*/ 4056278 w 4403750"/>
              <a:gd name="connsiteY54" fmla="*/ 490119 h 504749"/>
              <a:gd name="connsiteX55" fmla="*/ 4027018 w 4403750"/>
              <a:gd name="connsiteY55" fmla="*/ 460858 h 504749"/>
              <a:gd name="connsiteX56" fmla="*/ 3979469 w 4403750"/>
              <a:gd name="connsiteY56" fmla="*/ 435255 h 504749"/>
              <a:gd name="connsiteX57" fmla="*/ 3920947 w 4403750"/>
              <a:gd name="connsiteY57" fmla="*/ 420624 h 504749"/>
              <a:gd name="connsiteX58" fmla="*/ 3869741 w 4403750"/>
              <a:gd name="connsiteY58" fmla="*/ 416967 h 504749"/>
              <a:gd name="connsiteX59" fmla="*/ 3646627 w 4403750"/>
              <a:gd name="connsiteY59" fmla="*/ 395021 h 504749"/>
              <a:gd name="connsiteX60" fmla="*/ 3485693 w 4403750"/>
              <a:gd name="connsiteY60" fmla="*/ 384048 h 504749"/>
              <a:gd name="connsiteX61" fmla="*/ 2951683 w 4403750"/>
              <a:gd name="connsiteY61" fmla="*/ 365760 h 504749"/>
              <a:gd name="connsiteX62" fmla="*/ 2545690 w 4403750"/>
              <a:gd name="connsiteY62" fmla="*/ 365760 h 5047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4403750" h="504749">
                <a:moveTo>
                  <a:pt x="2545690" y="365760"/>
                </a:moveTo>
                <a:lnTo>
                  <a:pt x="2340864" y="369418"/>
                </a:lnTo>
                <a:lnTo>
                  <a:pt x="2198218" y="365760"/>
                </a:lnTo>
                <a:lnTo>
                  <a:pt x="1708099" y="365760"/>
                </a:lnTo>
                <a:lnTo>
                  <a:pt x="1265530" y="358445"/>
                </a:lnTo>
                <a:lnTo>
                  <a:pt x="713232" y="351130"/>
                </a:lnTo>
                <a:lnTo>
                  <a:pt x="245059" y="347472"/>
                </a:lnTo>
                <a:lnTo>
                  <a:pt x="186538" y="347472"/>
                </a:lnTo>
                <a:lnTo>
                  <a:pt x="138989" y="336499"/>
                </a:lnTo>
                <a:lnTo>
                  <a:pt x="91440" y="321869"/>
                </a:lnTo>
                <a:lnTo>
                  <a:pt x="47549" y="299923"/>
                </a:lnTo>
                <a:lnTo>
                  <a:pt x="21946" y="281635"/>
                </a:lnTo>
                <a:lnTo>
                  <a:pt x="3658" y="259690"/>
                </a:lnTo>
                <a:lnTo>
                  <a:pt x="0" y="226771"/>
                </a:lnTo>
                <a:lnTo>
                  <a:pt x="10973" y="201168"/>
                </a:lnTo>
                <a:lnTo>
                  <a:pt x="54864" y="168250"/>
                </a:lnTo>
                <a:lnTo>
                  <a:pt x="120701" y="135331"/>
                </a:lnTo>
                <a:lnTo>
                  <a:pt x="182880" y="113386"/>
                </a:lnTo>
                <a:lnTo>
                  <a:pt x="241402" y="95098"/>
                </a:lnTo>
                <a:lnTo>
                  <a:pt x="332842" y="80467"/>
                </a:lnTo>
                <a:lnTo>
                  <a:pt x="402336" y="76810"/>
                </a:lnTo>
                <a:lnTo>
                  <a:pt x="486461" y="91440"/>
                </a:lnTo>
                <a:lnTo>
                  <a:pt x="636422" y="109728"/>
                </a:lnTo>
                <a:lnTo>
                  <a:pt x="852221" y="131674"/>
                </a:lnTo>
                <a:lnTo>
                  <a:pt x="1243584" y="153619"/>
                </a:lnTo>
                <a:lnTo>
                  <a:pt x="1799539" y="168250"/>
                </a:lnTo>
                <a:lnTo>
                  <a:pt x="2311603" y="168250"/>
                </a:lnTo>
                <a:lnTo>
                  <a:pt x="2417674" y="179223"/>
                </a:lnTo>
                <a:lnTo>
                  <a:pt x="2527402" y="186538"/>
                </a:lnTo>
                <a:lnTo>
                  <a:pt x="2772461" y="186538"/>
                </a:lnTo>
                <a:lnTo>
                  <a:pt x="2907792" y="190195"/>
                </a:lnTo>
                <a:lnTo>
                  <a:pt x="3449117" y="190195"/>
                </a:lnTo>
                <a:lnTo>
                  <a:pt x="3602736" y="190195"/>
                </a:lnTo>
                <a:lnTo>
                  <a:pt x="4045306" y="190195"/>
                </a:lnTo>
                <a:lnTo>
                  <a:pt x="4125773" y="182880"/>
                </a:lnTo>
                <a:lnTo>
                  <a:pt x="4173322" y="164592"/>
                </a:lnTo>
                <a:lnTo>
                  <a:pt x="4246474" y="102413"/>
                </a:lnTo>
                <a:lnTo>
                  <a:pt x="4290365" y="62179"/>
                </a:lnTo>
                <a:lnTo>
                  <a:pt x="4315968" y="32919"/>
                </a:lnTo>
                <a:lnTo>
                  <a:pt x="4345229" y="10973"/>
                </a:lnTo>
                <a:lnTo>
                  <a:pt x="4367174" y="0"/>
                </a:lnTo>
                <a:lnTo>
                  <a:pt x="4389120" y="0"/>
                </a:lnTo>
                <a:lnTo>
                  <a:pt x="4396435" y="10973"/>
                </a:lnTo>
                <a:lnTo>
                  <a:pt x="4403750" y="36576"/>
                </a:lnTo>
                <a:lnTo>
                  <a:pt x="4403750" y="73152"/>
                </a:lnTo>
                <a:lnTo>
                  <a:pt x="4381805" y="146304"/>
                </a:lnTo>
                <a:lnTo>
                  <a:pt x="4348886" y="223114"/>
                </a:lnTo>
                <a:lnTo>
                  <a:pt x="4315968" y="303581"/>
                </a:lnTo>
                <a:lnTo>
                  <a:pt x="4275734" y="369418"/>
                </a:lnTo>
                <a:lnTo>
                  <a:pt x="4228186" y="431597"/>
                </a:lnTo>
                <a:lnTo>
                  <a:pt x="4187952" y="475488"/>
                </a:lnTo>
                <a:lnTo>
                  <a:pt x="4147718" y="497434"/>
                </a:lnTo>
                <a:lnTo>
                  <a:pt x="4129430" y="504749"/>
                </a:lnTo>
                <a:lnTo>
                  <a:pt x="4092854" y="504749"/>
                </a:lnTo>
                <a:lnTo>
                  <a:pt x="4056278" y="490119"/>
                </a:lnTo>
                <a:lnTo>
                  <a:pt x="4027018" y="460858"/>
                </a:lnTo>
                <a:lnTo>
                  <a:pt x="3979469" y="435255"/>
                </a:lnTo>
                <a:lnTo>
                  <a:pt x="3920947" y="420624"/>
                </a:lnTo>
                <a:lnTo>
                  <a:pt x="3869741" y="416967"/>
                </a:lnTo>
                <a:lnTo>
                  <a:pt x="3646627" y="395021"/>
                </a:lnTo>
                <a:lnTo>
                  <a:pt x="3485693" y="384048"/>
                </a:lnTo>
                <a:lnTo>
                  <a:pt x="2951683" y="365760"/>
                </a:lnTo>
                <a:lnTo>
                  <a:pt x="2545690" y="36576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0" name="フリーフォーム 59"/>
          <p:cNvSpPr>
            <a:spLocks noChangeAspect="1"/>
          </p:cNvSpPr>
          <p:nvPr/>
        </p:nvSpPr>
        <p:spPr>
          <a:xfrm>
            <a:off x="6596351" y="1845375"/>
            <a:ext cx="597694" cy="842169"/>
          </a:xfrm>
          <a:custGeom>
            <a:avLst/>
            <a:gdLst>
              <a:gd name="connsiteX0" fmla="*/ 909637 w 1195387"/>
              <a:gd name="connsiteY0" fmla="*/ 795338 h 1683544"/>
              <a:gd name="connsiteX1" fmla="*/ 728662 w 1195387"/>
              <a:gd name="connsiteY1" fmla="*/ 1023938 h 1683544"/>
              <a:gd name="connsiteX2" fmla="*/ 561975 w 1195387"/>
              <a:gd name="connsiteY2" fmla="*/ 1216819 h 1683544"/>
              <a:gd name="connsiteX3" fmla="*/ 404812 w 1195387"/>
              <a:gd name="connsiteY3" fmla="*/ 1376363 h 1683544"/>
              <a:gd name="connsiteX4" fmla="*/ 214312 w 1195387"/>
              <a:gd name="connsiteY4" fmla="*/ 1554956 h 1683544"/>
              <a:gd name="connsiteX5" fmla="*/ 88106 w 1195387"/>
              <a:gd name="connsiteY5" fmla="*/ 1662113 h 1683544"/>
              <a:gd name="connsiteX6" fmla="*/ 64293 w 1195387"/>
              <a:gd name="connsiteY6" fmla="*/ 1676400 h 1683544"/>
              <a:gd name="connsiteX7" fmla="*/ 33337 w 1195387"/>
              <a:gd name="connsiteY7" fmla="*/ 1683544 h 1683544"/>
              <a:gd name="connsiteX8" fmla="*/ 7143 w 1195387"/>
              <a:gd name="connsiteY8" fmla="*/ 1681163 h 1683544"/>
              <a:gd name="connsiteX9" fmla="*/ 0 w 1195387"/>
              <a:gd name="connsiteY9" fmla="*/ 1674019 h 1683544"/>
              <a:gd name="connsiteX10" fmla="*/ 0 w 1195387"/>
              <a:gd name="connsiteY10" fmla="*/ 1659731 h 1683544"/>
              <a:gd name="connsiteX11" fmla="*/ 23812 w 1195387"/>
              <a:gd name="connsiteY11" fmla="*/ 1633538 h 1683544"/>
              <a:gd name="connsiteX12" fmla="*/ 97631 w 1195387"/>
              <a:gd name="connsiteY12" fmla="*/ 1540669 h 1683544"/>
              <a:gd name="connsiteX13" fmla="*/ 169068 w 1195387"/>
              <a:gd name="connsiteY13" fmla="*/ 1454944 h 1683544"/>
              <a:gd name="connsiteX14" fmla="*/ 261937 w 1195387"/>
              <a:gd name="connsiteY14" fmla="*/ 1335881 h 1683544"/>
              <a:gd name="connsiteX15" fmla="*/ 345281 w 1195387"/>
              <a:gd name="connsiteY15" fmla="*/ 1223963 h 1683544"/>
              <a:gd name="connsiteX16" fmla="*/ 476250 w 1195387"/>
              <a:gd name="connsiteY16" fmla="*/ 1045369 h 1683544"/>
              <a:gd name="connsiteX17" fmla="*/ 581025 w 1195387"/>
              <a:gd name="connsiteY17" fmla="*/ 895350 h 1683544"/>
              <a:gd name="connsiteX18" fmla="*/ 695325 w 1195387"/>
              <a:gd name="connsiteY18" fmla="*/ 731044 h 1683544"/>
              <a:gd name="connsiteX19" fmla="*/ 838200 w 1195387"/>
              <a:gd name="connsiteY19" fmla="*/ 509588 h 1683544"/>
              <a:gd name="connsiteX20" fmla="*/ 957262 w 1195387"/>
              <a:gd name="connsiteY20" fmla="*/ 307181 h 1683544"/>
              <a:gd name="connsiteX21" fmla="*/ 1064418 w 1195387"/>
              <a:gd name="connsiteY21" fmla="*/ 121444 h 1683544"/>
              <a:gd name="connsiteX22" fmla="*/ 1112043 w 1195387"/>
              <a:gd name="connsiteY22" fmla="*/ 33338 h 1683544"/>
              <a:gd name="connsiteX23" fmla="*/ 1195387 w 1195387"/>
              <a:gd name="connsiteY23" fmla="*/ 0 h 1683544"/>
              <a:gd name="connsiteX24" fmla="*/ 1176337 w 1195387"/>
              <a:gd name="connsiteY24" fmla="*/ 416719 h 1683544"/>
              <a:gd name="connsiteX25" fmla="*/ 1116806 w 1195387"/>
              <a:gd name="connsiteY25" fmla="*/ 490538 h 1683544"/>
              <a:gd name="connsiteX26" fmla="*/ 1057275 w 1195387"/>
              <a:gd name="connsiteY26" fmla="*/ 576263 h 1683544"/>
              <a:gd name="connsiteX27" fmla="*/ 990600 w 1195387"/>
              <a:gd name="connsiteY27" fmla="*/ 683419 h 1683544"/>
              <a:gd name="connsiteX28" fmla="*/ 909637 w 1195387"/>
              <a:gd name="connsiteY28" fmla="*/ 795338 h 1683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195387" h="1683544">
                <a:moveTo>
                  <a:pt x="909637" y="795338"/>
                </a:moveTo>
                <a:lnTo>
                  <a:pt x="728662" y="1023938"/>
                </a:lnTo>
                <a:lnTo>
                  <a:pt x="561975" y="1216819"/>
                </a:lnTo>
                <a:lnTo>
                  <a:pt x="404812" y="1376363"/>
                </a:lnTo>
                <a:lnTo>
                  <a:pt x="214312" y="1554956"/>
                </a:lnTo>
                <a:lnTo>
                  <a:pt x="88106" y="1662113"/>
                </a:lnTo>
                <a:lnTo>
                  <a:pt x="64293" y="1676400"/>
                </a:lnTo>
                <a:lnTo>
                  <a:pt x="33337" y="1683544"/>
                </a:lnTo>
                <a:lnTo>
                  <a:pt x="7143" y="1681163"/>
                </a:lnTo>
                <a:lnTo>
                  <a:pt x="0" y="1674019"/>
                </a:lnTo>
                <a:lnTo>
                  <a:pt x="0" y="1659731"/>
                </a:lnTo>
                <a:lnTo>
                  <a:pt x="23812" y="1633538"/>
                </a:lnTo>
                <a:lnTo>
                  <a:pt x="97631" y="1540669"/>
                </a:lnTo>
                <a:lnTo>
                  <a:pt x="169068" y="1454944"/>
                </a:lnTo>
                <a:lnTo>
                  <a:pt x="261937" y="1335881"/>
                </a:lnTo>
                <a:lnTo>
                  <a:pt x="345281" y="1223963"/>
                </a:lnTo>
                <a:lnTo>
                  <a:pt x="476250" y="1045369"/>
                </a:lnTo>
                <a:lnTo>
                  <a:pt x="581025" y="895350"/>
                </a:lnTo>
                <a:lnTo>
                  <a:pt x="695325" y="731044"/>
                </a:lnTo>
                <a:lnTo>
                  <a:pt x="838200" y="509588"/>
                </a:lnTo>
                <a:lnTo>
                  <a:pt x="957262" y="307181"/>
                </a:lnTo>
                <a:lnTo>
                  <a:pt x="1064418" y="121444"/>
                </a:lnTo>
                <a:lnTo>
                  <a:pt x="1112043" y="33338"/>
                </a:lnTo>
                <a:lnTo>
                  <a:pt x="1195387" y="0"/>
                </a:lnTo>
                <a:lnTo>
                  <a:pt x="1176337" y="416719"/>
                </a:lnTo>
                <a:lnTo>
                  <a:pt x="1116806" y="490538"/>
                </a:lnTo>
                <a:lnTo>
                  <a:pt x="1057275" y="576263"/>
                </a:lnTo>
                <a:lnTo>
                  <a:pt x="990600" y="683419"/>
                </a:lnTo>
                <a:lnTo>
                  <a:pt x="909637" y="79533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1" name="フリーフォーム 60"/>
          <p:cNvSpPr>
            <a:spLocks noChangeAspect="1"/>
          </p:cNvSpPr>
          <p:nvPr/>
        </p:nvSpPr>
        <p:spPr>
          <a:xfrm>
            <a:off x="8401816" y="2031707"/>
            <a:ext cx="420688" cy="436563"/>
          </a:xfrm>
          <a:custGeom>
            <a:avLst/>
            <a:gdLst>
              <a:gd name="connsiteX0" fmla="*/ 483394 w 840581"/>
              <a:gd name="connsiteY0" fmla="*/ 573881 h 873919"/>
              <a:gd name="connsiteX1" fmla="*/ 302419 w 840581"/>
              <a:gd name="connsiteY1" fmla="*/ 357187 h 873919"/>
              <a:gd name="connsiteX2" fmla="*/ 171450 w 840581"/>
              <a:gd name="connsiteY2" fmla="*/ 211931 h 873919"/>
              <a:gd name="connsiteX3" fmla="*/ 90488 w 840581"/>
              <a:gd name="connsiteY3" fmla="*/ 130969 h 873919"/>
              <a:gd name="connsiteX4" fmla="*/ 7144 w 840581"/>
              <a:gd name="connsiteY4" fmla="*/ 100012 h 873919"/>
              <a:gd name="connsiteX5" fmla="*/ 0 w 840581"/>
              <a:gd name="connsiteY5" fmla="*/ 0 h 873919"/>
              <a:gd name="connsiteX6" fmla="*/ 88106 w 840581"/>
              <a:gd name="connsiteY6" fmla="*/ 35719 h 873919"/>
              <a:gd name="connsiteX7" fmla="*/ 257175 w 840581"/>
              <a:gd name="connsiteY7" fmla="*/ 114300 h 873919"/>
              <a:gd name="connsiteX8" fmla="*/ 400050 w 840581"/>
              <a:gd name="connsiteY8" fmla="*/ 183356 h 873919"/>
              <a:gd name="connsiteX9" fmla="*/ 521494 w 840581"/>
              <a:gd name="connsiteY9" fmla="*/ 240506 h 873919"/>
              <a:gd name="connsiteX10" fmla="*/ 583406 w 840581"/>
              <a:gd name="connsiteY10" fmla="*/ 266700 h 873919"/>
              <a:gd name="connsiteX11" fmla="*/ 640556 w 840581"/>
              <a:gd name="connsiteY11" fmla="*/ 292894 h 873919"/>
              <a:gd name="connsiteX12" fmla="*/ 685800 w 840581"/>
              <a:gd name="connsiteY12" fmla="*/ 323850 h 873919"/>
              <a:gd name="connsiteX13" fmla="*/ 711994 w 840581"/>
              <a:gd name="connsiteY13" fmla="*/ 342900 h 873919"/>
              <a:gd name="connsiteX14" fmla="*/ 735806 w 840581"/>
              <a:gd name="connsiteY14" fmla="*/ 366712 h 873919"/>
              <a:gd name="connsiteX15" fmla="*/ 754856 w 840581"/>
              <a:gd name="connsiteY15" fmla="*/ 390525 h 873919"/>
              <a:gd name="connsiteX16" fmla="*/ 773906 w 840581"/>
              <a:gd name="connsiteY16" fmla="*/ 421481 h 873919"/>
              <a:gd name="connsiteX17" fmla="*/ 800100 w 840581"/>
              <a:gd name="connsiteY17" fmla="*/ 490537 h 873919"/>
              <a:gd name="connsiteX18" fmla="*/ 821531 w 840581"/>
              <a:gd name="connsiteY18" fmla="*/ 573881 h 873919"/>
              <a:gd name="connsiteX19" fmla="*/ 833438 w 840581"/>
              <a:gd name="connsiteY19" fmla="*/ 626269 h 873919"/>
              <a:gd name="connsiteX20" fmla="*/ 840581 w 840581"/>
              <a:gd name="connsiteY20" fmla="*/ 681037 h 873919"/>
              <a:gd name="connsiteX21" fmla="*/ 838200 w 840581"/>
              <a:gd name="connsiteY21" fmla="*/ 750094 h 873919"/>
              <a:gd name="connsiteX22" fmla="*/ 831056 w 840581"/>
              <a:gd name="connsiteY22" fmla="*/ 819150 h 873919"/>
              <a:gd name="connsiteX23" fmla="*/ 819150 w 840581"/>
              <a:gd name="connsiteY23" fmla="*/ 857250 h 873919"/>
              <a:gd name="connsiteX24" fmla="*/ 804863 w 840581"/>
              <a:gd name="connsiteY24" fmla="*/ 871537 h 873919"/>
              <a:gd name="connsiteX25" fmla="*/ 783431 w 840581"/>
              <a:gd name="connsiteY25" fmla="*/ 873919 h 873919"/>
              <a:gd name="connsiteX26" fmla="*/ 752475 w 840581"/>
              <a:gd name="connsiteY26" fmla="*/ 866775 h 873919"/>
              <a:gd name="connsiteX27" fmla="*/ 726281 w 840581"/>
              <a:gd name="connsiteY27" fmla="*/ 852487 h 873919"/>
              <a:gd name="connsiteX28" fmla="*/ 678656 w 840581"/>
              <a:gd name="connsiteY28" fmla="*/ 816769 h 873919"/>
              <a:gd name="connsiteX29" fmla="*/ 602456 w 840581"/>
              <a:gd name="connsiteY29" fmla="*/ 723900 h 873919"/>
              <a:gd name="connsiteX30" fmla="*/ 483394 w 840581"/>
              <a:gd name="connsiteY30" fmla="*/ 573881 h 873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840581" h="873919">
                <a:moveTo>
                  <a:pt x="483394" y="573881"/>
                </a:moveTo>
                <a:lnTo>
                  <a:pt x="302419" y="357187"/>
                </a:lnTo>
                <a:lnTo>
                  <a:pt x="171450" y="211931"/>
                </a:lnTo>
                <a:lnTo>
                  <a:pt x="90488" y="130969"/>
                </a:lnTo>
                <a:lnTo>
                  <a:pt x="7144" y="100012"/>
                </a:lnTo>
                <a:lnTo>
                  <a:pt x="0" y="0"/>
                </a:lnTo>
                <a:lnTo>
                  <a:pt x="88106" y="35719"/>
                </a:lnTo>
                <a:lnTo>
                  <a:pt x="257175" y="114300"/>
                </a:lnTo>
                <a:lnTo>
                  <a:pt x="400050" y="183356"/>
                </a:lnTo>
                <a:lnTo>
                  <a:pt x="521494" y="240506"/>
                </a:lnTo>
                <a:lnTo>
                  <a:pt x="583406" y="266700"/>
                </a:lnTo>
                <a:lnTo>
                  <a:pt x="640556" y="292894"/>
                </a:lnTo>
                <a:lnTo>
                  <a:pt x="685800" y="323850"/>
                </a:lnTo>
                <a:lnTo>
                  <a:pt x="711994" y="342900"/>
                </a:lnTo>
                <a:lnTo>
                  <a:pt x="735806" y="366712"/>
                </a:lnTo>
                <a:lnTo>
                  <a:pt x="754856" y="390525"/>
                </a:lnTo>
                <a:lnTo>
                  <a:pt x="773906" y="421481"/>
                </a:lnTo>
                <a:lnTo>
                  <a:pt x="800100" y="490537"/>
                </a:lnTo>
                <a:lnTo>
                  <a:pt x="821531" y="573881"/>
                </a:lnTo>
                <a:lnTo>
                  <a:pt x="833438" y="626269"/>
                </a:lnTo>
                <a:lnTo>
                  <a:pt x="840581" y="681037"/>
                </a:lnTo>
                <a:cubicBezTo>
                  <a:pt x="839787" y="704056"/>
                  <a:pt x="838994" y="727075"/>
                  <a:pt x="838200" y="750094"/>
                </a:cubicBezTo>
                <a:lnTo>
                  <a:pt x="831056" y="819150"/>
                </a:lnTo>
                <a:lnTo>
                  <a:pt x="819150" y="857250"/>
                </a:lnTo>
                <a:lnTo>
                  <a:pt x="804863" y="871537"/>
                </a:lnTo>
                <a:lnTo>
                  <a:pt x="783431" y="873919"/>
                </a:lnTo>
                <a:lnTo>
                  <a:pt x="752475" y="866775"/>
                </a:lnTo>
                <a:lnTo>
                  <a:pt x="726281" y="852487"/>
                </a:lnTo>
                <a:lnTo>
                  <a:pt x="678656" y="816769"/>
                </a:lnTo>
                <a:lnTo>
                  <a:pt x="602456" y="723900"/>
                </a:lnTo>
                <a:lnTo>
                  <a:pt x="483394" y="57388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2" name="フリーフォーム 61"/>
          <p:cNvSpPr>
            <a:spLocks noChangeAspect="1"/>
          </p:cNvSpPr>
          <p:nvPr/>
        </p:nvSpPr>
        <p:spPr>
          <a:xfrm>
            <a:off x="181229" y="4110879"/>
            <a:ext cx="1135906" cy="252069"/>
          </a:xfrm>
          <a:custGeom>
            <a:avLst/>
            <a:gdLst>
              <a:gd name="connsiteX0" fmla="*/ 1307306 w 2259806"/>
              <a:gd name="connsiteY0" fmla="*/ 304800 h 502443"/>
              <a:gd name="connsiteX1" fmla="*/ 773906 w 2259806"/>
              <a:gd name="connsiteY1" fmla="*/ 388143 h 502443"/>
              <a:gd name="connsiteX2" fmla="*/ 602456 w 2259806"/>
              <a:gd name="connsiteY2" fmla="*/ 421481 h 502443"/>
              <a:gd name="connsiteX3" fmla="*/ 511969 w 2259806"/>
              <a:gd name="connsiteY3" fmla="*/ 447675 h 502443"/>
              <a:gd name="connsiteX4" fmla="*/ 390525 w 2259806"/>
              <a:gd name="connsiteY4" fmla="*/ 478631 h 502443"/>
              <a:gd name="connsiteX5" fmla="*/ 319088 w 2259806"/>
              <a:gd name="connsiteY5" fmla="*/ 492918 h 502443"/>
              <a:gd name="connsiteX6" fmla="*/ 295275 w 2259806"/>
              <a:gd name="connsiteY6" fmla="*/ 500062 h 502443"/>
              <a:gd name="connsiteX7" fmla="*/ 271463 w 2259806"/>
              <a:gd name="connsiteY7" fmla="*/ 502443 h 502443"/>
              <a:gd name="connsiteX8" fmla="*/ 242888 w 2259806"/>
              <a:gd name="connsiteY8" fmla="*/ 495300 h 502443"/>
              <a:gd name="connsiteX9" fmla="*/ 195263 w 2259806"/>
              <a:gd name="connsiteY9" fmla="*/ 466725 h 502443"/>
              <a:gd name="connsiteX10" fmla="*/ 145256 w 2259806"/>
              <a:gd name="connsiteY10" fmla="*/ 431006 h 502443"/>
              <a:gd name="connsiteX11" fmla="*/ 100013 w 2259806"/>
              <a:gd name="connsiteY11" fmla="*/ 388143 h 502443"/>
              <a:gd name="connsiteX12" fmla="*/ 52388 w 2259806"/>
              <a:gd name="connsiteY12" fmla="*/ 335756 h 502443"/>
              <a:gd name="connsiteX13" fmla="*/ 26194 w 2259806"/>
              <a:gd name="connsiteY13" fmla="*/ 300037 h 502443"/>
              <a:gd name="connsiteX14" fmla="*/ 9525 w 2259806"/>
              <a:gd name="connsiteY14" fmla="*/ 271462 h 502443"/>
              <a:gd name="connsiteX15" fmla="*/ 0 w 2259806"/>
              <a:gd name="connsiteY15" fmla="*/ 247650 h 502443"/>
              <a:gd name="connsiteX16" fmla="*/ 0 w 2259806"/>
              <a:gd name="connsiteY16" fmla="*/ 230981 h 502443"/>
              <a:gd name="connsiteX17" fmla="*/ 14288 w 2259806"/>
              <a:gd name="connsiteY17" fmla="*/ 221456 h 502443"/>
              <a:gd name="connsiteX18" fmla="*/ 38100 w 2259806"/>
              <a:gd name="connsiteY18" fmla="*/ 223837 h 502443"/>
              <a:gd name="connsiteX19" fmla="*/ 76200 w 2259806"/>
              <a:gd name="connsiteY19" fmla="*/ 238125 h 502443"/>
              <a:gd name="connsiteX20" fmla="*/ 104775 w 2259806"/>
              <a:gd name="connsiteY20" fmla="*/ 257175 h 502443"/>
              <a:gd name="connsiteX21" fmla="*/ 128588 w 2259806"/>
              <a:gd name="connsiteY21" fmla="*/ 273843 h 502443"/>
              <a:gd name="connsiteX22" fmla="*/ 152400 w 2259806"/>
              <a:gd name="connsiteY22" fmla="*/ 283368 h 502443"/>
              <a:gd name="connsiteX23" fmla="*/ 183356 w 2259806"/>
              <a:gd name="connsiteY23" fmla="*/ 290512 h 502443"/>
              <a:gd name="connsiteX24" fmla="*/ 226219 w 2259806"/>
              <a:gd name="connsiteY24" fmla="*/ 297656 h 502443"/>
              <a:gd name="connsiteX25" fmla="*/ 271463 w 2259806"/>
              <a:gd name="connsiteY25" fmla="*/ 297656 h 502443"/>
              <a:gd name="connsiteX26" fmla="*/ 364331 w 2259806"/>
              <a:gd name="connsiteY26" fmla="*/ 288131 h 502443"/>
              <a:gd name="connsiteX27" fmla="*/ 607219 w 2259806"/>
              <a:gd name="connsiteY27" fmla="*/ 242887 h 502443"/>
              <a:gd name="connsiteX28" fmla="*/ 769144 w 2259806"/>
              <a:gd name="connsiteY28" fmla="*/ 209550 h 502443"/>
              <a:gd name="connsiteX29" fmla="*/ 1050131 w 2259806"/>
              <a:gd name="connsiteY29" fmla="*/ 176212 h 502443"/>
              <a:gd name="connsiteX30" fmla="*/ 1271588 w 2259806"/>
              <a:gd name="connsiteY30" fmla="*/ 142875 h 502443"/>
              <a:gd name="connsiteX31" fmla="*/ 1574006 w 2259806"/>
              <a:gd name="connsiteY31" fmla="*/ 85725 h 502443"/>
              <a:gd name="connsiteX32" fmla="*/ 1740694 w 2259806"/>
              <a:gd name="connsiteY32" fmla="*/ 54768 h 502443"/>
              <a:gd name="connsiteX33" fmla="*/ 1938338 w 2259806"/>
              <a:gd name="connsiteY33" fmla="*/ 2381 h 502443"/>
              <a:gd name="connsiteX34" fmla="*/ 1966913 w 2259806"/>
              <a:gd name="connsiteY34" fmla="*/ 0 h 502443"/>
              <a:gd name="connsiteX35" fmla="*/ 2014538 w 2259806"/>
              <a:gd name="connsiteY35" fmla="*/ 7143 h 502443"/>
              <a:gd name="connsiteX36" fmla="*/ 2076450 w 2259806"/>
              <a:gd name="connsiteY36" fmla="*/ 26193 h 502443"/>
              <a:gd name="connsiteX37" fmla="*/ 2133600 w 2259806"/>
              <a:gd name="connsiteY37" fmla="*/ 50006 h 502443"/>
              <a:gd name="connsiteX38" fmla="*/ 2181225 w 2259806"/>
              <a:gd name="connsiteY38" fmla="*/ 71437 h 502443"/>
              <a:gd name="connsiteX39" fmla="*/ 2209800 w 2259806"/>
              <a:gd name="connsiteY39" fmla="*/ 90487 h 502443"/>
              <a:gd name="connsiteX40" fmla="*/ 2231231 w 2259806"/>
              <a:gd name="connsiteY40" fmla="*/ 109537 h 502443"/>
              <a:gd name="connsiteX41" fmla="*/ 2245519 w 2259806"/>
              <a:gd name="connsiteY41" fmla="*/ 126206 h 502443"/>
              <a:gd name="connsiteX42" fmla="*/ 2255044 w 2259806"/>
              <a:gd name="connsiteY42" fmla="*/ 140493 h 502443"/>
              <a:gd name="connsiteX43" fmla="*/ 2259806 w 2259806"/>
              <a:gd name="connsiteY43" fmla="*/ 157162 h 502443"/>
              <a:gd name="connsiteX44" fmla="*/ 2255044 w 2259806"/>
              <a:gd name="connsiteY44" fmla="*/ 178593 h 502443"/>
              <a:gd name="connsiteX45" fmla="*/ 2238375 w 2259806"/>
              <a:gd name="connsiteY45" fmla="*/ 195262 h 502443"/>
              <a:gd name="connsiteX46" fmla="*/ 2207419 w 2259806"/>
              <a:gd name="connsiteY46" fmla="*/ 214312 h 502443"/>
              <a:gd name="connsiteX47" fmla="*/ 2164556 w 2259806"/>
              <a:gd name="connsiteY47" fmla="*/ 226218 h 502443"/>
              <a:gd name="connsiteX48" fmla="*/ 1997869 w 2259806"/>
              <a:gd name="connsiteY48" fmla="*/ 226218 h 502443"/>
              <a:gd name="connsiteX49" fmla="*/ 1835944 w 2259806"/>
              <a:gd name="connsiteY49" fmla="*/ 238125 h 502443"/>
              <a:gd name="connsiteX50" fmla="*/ 1721644 w 2259806"/>
              <a:gd name="connsiteY50" fmla="*/ 252412 h 502443"/>
              <a:gd name="connsiteX51" fmla="*/ 1574006 w 2259806"/>
              <a:gd name="connsiteY51" fmla="*/ 264318 h 502443"/>
              <a:gd name="connsiteX52" fmla="*/ 1307306 w 2259806"/>
              <a:gd name="connsiteY52" fmla="*/ 304800 h 5024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2259806" h="502443">
                <a:moveTo>
                  <a:pt x="1307306" y="304800"/>
                </a:moveTo>
                <a:lnTo>
                  <a:pt x="773906" y="388143"/>
                </a:lnTo>
                <a:lnTo>
                  <a:pt x="602456" y="421481"/>
                </a:lnTo>
                <a:lnTo>
                  <a:pt x="511969" y="447675"/>
                </a:lnTo>
                <a:lnTo>
                  <a:pt x="390525" y="478631"/>
                </a:lnTo>
                <a:lnTo>
                  <a:pt x="319088" y="492918"/>
                </a:lnTo>
                <a:lnTo>
                  <a:pt x="295275" y="500062"/>
                </a:lnTo>
                <a:lnTo>
                  <a:pt x="271463" y="502443"/>
                </a:lnTo>
                <a:lnTo>
                  <a:pt x="242888" y="495300"/>
                </a:lnTo>
                <a:lnTo>
                  <a:pt x="195263" y="466725"/>
                </a:lnTo>
                <a:lnTo>
                  <a:pt x="145256" y="431006"/>
                </a:lnTo>
                <a:lnTo>
                  <a:pt x="100013" y="388143"/>
                </a:lnTo>
                <a:lnTo>
                  <a:pt x="52388" y="335756"/>
                </a:lnTo>
                <a:lnTo>
                  <a:pt x="26194" y="300037"/>
                </a:lnTo>
                <a:lnTo>
                  <a:pt x="9525" y="271462"/>
                </a:lnTo>
                <a:lnTo>
                  <a:pt x="0" y="247650"/>
                </a:lnTo>
                <a:lnTo>
                  <a:pt x="0" y="230981"/>
                </a:lnTo>
                <a:lnTo>
                  <a:pt x="14288" y="221456"/>
                </a:lnTo>
                <a:lnTo>
                  <a:pt x="38100" y="223837"/>
                </a:lnTo>
                <a:lnTo>
                  <a:pt x="76200" y="238125"/>
                </a:lnTo>
                <a:lnTo>
                  <a:pt x="104775" y="257175"/>
                </a:lnTo>
                <a:lnTo>
                  <a:pt x="128588" y="273843"/>
                </a:lnTo>
                <a:lnTo>
                  <a:pt x="152400" y="283368"/>
                </a:lnTo>
                <a:lnTo>
                  <a:pt x="183356" y="290512"/>
                </a:lnTo>
                <a:lnTo>
                  <a:pt x="226219" y="297656"/>
                </a:lnTo>
                <a:lnTo>
                  <a:pt x="271463" y="297656"/>
                </a:lnTo>
                <a:lnTo>
                  <a:pt x="364331" y="288131"/>
                </a:lnTo>
                <a:lnTo>
                  <a:pt x="607219" y="242887"/>
                </a:lnTo>
                <a:lnTo>
                  <a:pt x="769144" y="209550"/>
                </a:lnTo>
                <a:lnTo>
                  <a:pt x="1050131" y="176212"/>
                </a:lnTo>
                <a:lnTo>
                  <a:pt x="1271588" y="142875"/>
                </a:lnTo>
                <a:lnTo>
                  <a:pt x="1574006" y="85725"/>
                </a:lnTo>
                <a:lnTo>
                  <a:pt x="1740694" y="54768"/>
                </a:lnTo>
                <a:lnTo>
                  <a:pt x="1938338" y="2381"/>
                </a:lnTo>
                <a:lnTo>
                  <a:pt x="1966913" y="0"/>
                </a:lnTo>
                <a:lnTo>
                  <a:pt x="2014538" y="7143"/>
                </a:lnTo>
                <a:lnTo>
                  <a:pt x="2076450" y="26193"/>
                </a:lnTo>
                <a:lnTo>
                  <a:pt x="2133600" y="50006"/>
                </a:lnTo>
                <a:lnTo>
                  <a:pt x="2181225" y="71437"/>
                </a:lnTo>
                <a:lnTo>
                  <a:pt x="2209800" y="90487"/>
                </a:lnTo>
                <a:lnTo>
                  <a:pt x="2231231" y="109537"/>
                </a:lnTo>
                <a:lnTo>
                  <a:pt x="2245519" y="126206"/>
                </a:lnTo>
                <a:lnTo>
                  <a:pt x="2255044" y="140493"/>
                </a:lnTo>
                <a:lnTo>
                  <a:pt x="2259806" y="157162"/>
                </a:lnTo>
                <a:lnTo>
                  <a:pt x="2255044" y="178593"/>
                </a:lnTo>
                <a:lnTo>
                  <a:pt x="2238375" y="195262"/>
                </a:lnTo>
                <a:lnTo>
                  <a:pt x="2207419" y="214312"/>
                </a:lnTo>
                <a:lnTo>
                  <a:pt x="2164556" y="226218"/>
                </a:lnTo>
                <a:lnTo>
                  <a:pt x="1997869" y="226218"/>
                </a:lnTo>
                <a:lnTo>
                  <a:pt x="1835944" y="238125"/>
                </a:lnTo>
                <a:lnTo>
                  <a:pt x="1721644" y="252412"/>
                </a:lnTo>
                <a:lnTo>
                  <a:pt x="1574006" y="264318"/>
                </a:lnTo>
                <a:lnTo>
                  <a:pt x="1307306" y="3048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3" name="フリーフォーム 62"/>
          <p:cNvSpPr>
            <a:spLocks noChangeAspect="1"/>
          </p:cNvSpPr>
          <p:nvPr/>
        </p:nvSpPr>
        <p:spPr>
          <a:xfrm>
            <a:off x="1635771" y="4013301"/>
            <a:ext cx="1298575" cy="257175"/>
          </a:xfrm>
          <a:custGeom>
            <a:avLst/>
            <a:gdLst>
              <a:gd name="connsiteX0" fmla="*/ 1385888 w 2597944"/>
              <a:gd name="connsiteY0" fmla="*/ 321469 h 514350"/>
              <a:gd name="connsiteX1" fmla="*/ 1059657 w 2597944"/>
              <a:gd name="connsiteY1" fmla="*/ 371475 h 514350"/>
              <a:gd name="connsiteX2" fmla="*/ 873919 w 2597944"/>
              <a:gd name="connsiteY2" fmla="*/ 409575 h 514350"/>
              <a:gd name="connsiteX3" fmla="*/ 721519 w 2597944"/>
              <a:gd name="connsiteY3" fmla="*/ 440531 h 514350"/>
              <a:gd name="connsiteX4" fmla="*/ 526257 w 2597944"/>
              <a:gd name="connsiteY4" fmla="*/ 471488 h 514350"/>
              <a:gd name="connsiteX5" fmla="*/ 440532 w 2597944"/>
              <a:gd name="connsiteY5" fmla="*/ 490538 h 514350"/>
              <a:gd name="connsiteX6" fmla="*/ 414338 w 2597944"/>
              <a:gd name="connsiteY6" fmla="*/ 502444 h 514350"/>
              <a:gd name="connsiteX7" fmla="*/ 383382 w 2597944"/>
              <a:gd name="connsiteY7" fmla="*/ 509588 h 514350"/>
              <a:gd name="connsiteX8" fmla="*/ 333375 w 2597944"/>
              <a:gd name="connsiteY8" fmla="*/ 514350 h 514350"/>
              <a:gd name="connsiteX9" fmla="*/ 240507 w 2597944"/>
              <a:gd name="connsiteY9" fmla="*/ 511969 h 514350"/>
              <a:gd name="connsiteX10" fmla="*/ 207169 w 2597944"/>
              <a:gd name="connsiteY10" fmla="*/ 504825 h 514350"/>
              <a:gd name="connsiteX11" fmla="*/ 178594 w 2597944"/>
              <a:gd name="connsiteY11" fmla="*/ 488156 h 514350"/>
              <a:gd name="connsiteX12" fmla="*/ 152400 w 2597944"/>
              <a:gd name="connsiteY12" fmla="*/ 469106 h 514350"/>
              <a:gd name="connsiteX13" fmla="*/ 114300 w 2597944"/>
              <a:gd name="connsiteY13" fmla="*/ 435769 h 514350"/>
              <a:gd name="connsiteX14" fmla="*/ 57150 w 2597944"/>
              <a:gd name="connsiteY14" fmla="*/ 366713 h 514350"/>
              <a:gd name="connsiteX15" fmla="*/ 28575 w 2597944"/>
              <a:gd name="connsiteY15" fmla="*/ 323850 h 514350"/>
              <a:gd name="connsiteX16" fmla="*/ 9525 w 2597944"/>
              <a:gd name="connsiteY16" fmla="*/ 292894 h 514350"/>
              <a:gd name="connsiteX17" fmla="*/ 0 w 2597944"/>
              <a:gd name="connsiteY17" fmla="*/ 273844 h 514350"/>
              <a:gd name="connsiteX18" fmla="*/ 0 w 2597944"/>
              <a:gd name="connsiteY18" fmla="*/ 257175 h 514350"/>
              <a:gd name="connsiteX19" fmla="*/ 9525 w 2597944"/>
              <a:gd name="connsiteY19" fmla="*/ 247650 h 514350"/>
              <a:gd name="connsiteX20" fmla="*/ 35719 w 2597944"/>
              <a:gd name="connsiteY20" fmla="*/ 238125 h 514350"/>
              <a:gd name="connsiteX21" fmla="*/ 57150 w 2597944"/>
              <a:gd name="connsiteY21" fmla="*/ 245269 h 514350"/>
              <a:gd name="connsiteX22" fmla="*/ 92869 w 2597944"/>
              <a:gd name="connsiteY22" fmla="*/ 261938 h 514350"/>
              <a:gd name="connsiteX23" fmla="*/ 166688 w 2597944"/>
              <a:gd name="connsiteY23" fmla="*/ 280988 h 514350"/>
              <a:gd name="connsiteX24" fmla="*/ 233363 w 2597944"/>
              <a:gd name="connsiteY24" fmla="*/ 288131 h 514350"/>
              <a:gd name="connsiteX25" fmla="*/ 295275 w 2597944"/>
              <a:gd name="connsiteY25" fmla="*/ 290513 h 514350"/>
              <a:gd name="connsiteX26" fmla="*/ 364332 w 2597944"/>
              <a:gd name="connsiteY26" fmla="*/ 288131 h 514350"/>
              <a:gd name="connsiteX27" fmla="*/ 471488 w 2597944"/>
              <a:gd name="connsiteY27" fmla="*/ 278606 h 514350"/>
              <a:gd name="connsiteX28" fmla="*/ 723900 w 2597944"/>
              <a:gd name="connsiteY28" fmla="*/ 238125 h 514350"/>
              <a:gd name="connsiteX29" fmla="*/ 888207 w 2597944"/>
              <a:gd name="connsiteY29" fmla="*/ 226219 h 514350"/>
              <a:gd name="connsiteX30" fmla="*/ 1090613 w 2597944"/>
              <a:gd name="connsiteY30" fmla="*/ 195263 h 514350"/>
              <a:gd name="connsiteX31" fmla="*/ 1281113 w 2597944"/>
              <a:gd name="connsiteY31" fmla="*/ 166688 h 514350"/>
              <a:gd name="connsiteX32" fmla="*/ 1512094 w 2597944"/>
              <a:gd name="connsiteY32" fmla="*/ 133350 h 514350"/>
              <a:gd name="connsiteX33" fmla="*/ 1700213 w 2597944"/>
              <a:gd name="connsiteY33" fmla="*/ 107156 h 514350"/>
              <a:gd name="connsiteX34" fmla="*/ 1854994 w 2597944"/>
              <a:gd name="connsiteY34" fmla="*/ 95250 h 514350"/>
              <a:gd name="connsiteX35" fmla="*/ 2002632 w 2597944"/>
              <a:gd name="connsiteY35" fmla="*/ 69056 h 514350"/>
              <a:gd name="connsiteX36" fmla="*/ 2114550 w 2597944"/>
              <a:gd name="connsiteY36" fmla="*/ 42863 h 514350"/>
              <a:gd name="connsiteX37" fmla="*/ 2247900 w 2597944"/>
              <a:gd name="connsiteY37" fmla="*/ 9525 h 514350"/>
              <a:gd name="connsiteX38" fmla="*/ 2276475 w 2597944"/>
              <a:gd name="connsiteY38" fmla="*/ 0 h 514350"/>
              <a:gd name="connsiteX39" fmla="*/ 2307432 w 2597944"/>
              <a:gd name="connsiteY39" fmla="*/ 0 h 514350"/>
              <a:gd name="connsiteX40" fmla="*/ 2362200 w 2597944"/>
              <a:gd name="connsiteY40" fmla="*/ 11906 h 514350"/>
              <a:gd name="connsiteX41" fmla="*/ 2431257 w 2597944"/>
              <a:gd name="connsiteY41" fmla="*/ 30956 h 514350"/>
              <a:gd name="connsiteX42" fmla="*/ 2486025 w 2597944"/>
              <a:gd name="connsiteY42" fmla="*/ 50006 h 514350"/>
              <a:gd name="connsiteX43" fmla="*/ 2514600 w 2597944"/>
              <a:gd name="connsiteY43" fmla="*/ 59531 h 514350"/>
              <a:gd name="connsiteX44" fmla="*/ 2536032 w 2597944"/>
              <a:gd name="connsiteY44" fmla="*/ 71438 h 514350"/>
              <a:gd name="connsiteX45" fmla="*/ 2555082 w 2597944"/>
              <a:gd name="connsiteY45" fmla="*/ 88106 h 514350"/>
              <a:gd name="connsiteX46" fmla="*/ 2576513 w 2597944"/>
              <a:gd name="connsiteY46" fmla="*/ 114300 h 514350"/>
              <a:gd name="connsiteX47" fmla="*/ 2590800 w 2597944"/>
              <a:gd name="connsiteY47" fmla="*/ 135731 h 514350"/>
              <a:gd name="connsiteX48" fmla="*/ 2597944 w 2597944"/>
              <a:gd name="connsiteY48" fmla="*/ 157163 h 514350"/>
              <a:gd name="connsiteX49" fmla="*/ 2595563 w 2597944"/>
              <a:gd name="connsiteY49" fmla="*/ 171450 h 514350"/>
              <a:gd name="connsiteX50" fmla="*/ 2588419 w 2597944"/>
              <a:gd name="connsiteY50" fmla="*/ 195263 h 514350"/>
              <a:gd name="connsiteX51" fmla="*/ 2559844 w 2597944"/>
              <a:gd name="connsiteY51" fmla="*/ 221456 h 514350"/>
              <a:gd name="connsiteX52" fmla="*/ 2526507 w 2597944"/>
              <a:gd name="connsiteY52" fmla="*/ 240506 h 514350"/>
              <a:gd name="connsiteX53" fmla="*/ 2486025 w 2597944"/>
              <a:gd name="connsiteY53" fmla="*/ 242888 h 514350"/>
              <a:gd name="connsiteX54" fmla="*/ 2264569 w 2597944"/>
              <a:gd name="connsiteY54" fmla="*/ 247650 h 514350"/>
              <a:gd name="connsiteX55" fmla="*/ 1871663 w 2597944"/>
              <a:gd name="connsiteY55" fmla="*/ 269081 h 514350"/>
              <a:gd name="connsiteX56" fmla="*/ 1700213 w 2597944"/>
              <a:gd name="connsiteY56" fmla="*/ 290513 h 514350"/>
              <a:gd name="connsiteX57" fmla="*/ 1385888 w 2597944"/>
              <a:gd name="connsiteY57" fmla="*/ 321469 h 51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2597944" h="514350">
                <a:moveTo>
                  <a:pt x="1385888" y="321469"/>
                </a:moveTo>
                <a:lnTo>
                  <a:pt x="1059657" y="371475"/>
                </a:lnTo>
                <a:lnTo>
                  <a:pt x="873919" y="409575"/>
                </a:lnTo>
                <a:lnTo>
                  <a:pt x="721519" y="440531"/>
                </a:lnTo>
                <a:lnTo>
                  <a:pt x="526257" y="471488"/>
                </a:lnTo>
                <a:lnTo>
                  <a:pt x="440532" y="490538"/>
                </a:lnTo>
                <a:lnTo>
                  <a:pt x="414338" y="502444"/>
                </a:lnTo>
                <a:lnTo>
                  <a:pt x="383382" y="509588"/>
                </a:lnTo>
                <a:lnTo>
                  <a:pt x="333375" y="514350"/>
                </a:lnTo>
                <a:lnTo>
                  <a:pt x="240507" y="511969"/>
                </a:lnTo>
                <a:lnTo>
                  <a:pt x="207169" y="504825"/>
                </a:lnTo>
                <a:lnTo>
                  <a:pt x="178594" y="488156"/>
                </a:lnTo>
                <a:lnTo>
                  <a:pt x="152400" y="469106"/>
                </a:lnTo>
                <a:lnTo>
                  <a:pt x="114300" y="435769"/>
                </a:lnTo>
                <a:lnTo>
                  <a:pt x="57150" y="366713"/>
                </a:lnTo>
                <a:lnTo>
                  <a:pt x="28575" y="323850"/>
                </a:lnTo>
                <a:lnTo>
                  <a:pt x="9525" y="292894"/>
                </a:lnTo>
                <a:lnTo>
                  <a:pt x="0" y="273844"/>
                </a:lnTo>
                <a:lnTo>
                  <a:pt x="0" y="257175"/>
                </a:lnTo>
                <a:lnTo>
                  <a:pt x="9525" y="247650"/>
                </a:lnTo>
                <a:lnTo>
                  <a:pt x="35719" y="238125"/>
                </a:lnTo>
                <a:lnTo>
                  <a:pt x="57150" y="245269"/>
                </a:lnTo>
                <a:lnTo>
                  <a:pt x="92869" y="261938"/>
                </a:lnTo>
                <a:lnTo>
                  <a:pt x="166688" y="280988"/>
                </a:lnTo>
                <a:lnTo>
                  <a:pt x="233363" y="288131"/>
                </a:lnTo>
                <a:lnTo>
                  <a:pt x="295275" y="290513"/>
                </a:lnTo>
                <a:lnTo>
                  <a:pt x="364332" y="288131"/>
                </a:lnTo>
                <a:lnTo>
                  <a:pt x="471488" y="278606"/>
                </a:lnTo>
                <a:lnTo>
                  <a:pt x="723900" y="238125"/>
                </a:lnTo>
                <a:lnTo>
                  <a:pt x="888207" y="226219"/>
                </a:lnTo>
                <a:lnTo>
                  <a:pt x="1090613" y="195263"/>
                </a:lnTo>
                <a:lnTo>
                  <a:pt x="1281113" y="166688"/>
                </a:lnTo>
                <a:lnTo>
                  <a:pt x="1512094" y="133350"/>
                </a:lnTo>
                <a:lnTo>
                  <a:pt x="1700213" y="107156"/>
                </a:lnTo>
                <a:lnTo>
                  <a:pt x="1854994" y="95250"/>
                </a:lnTo>
                <a:lnTo>
                  <a:pt x="2002632" y="69056"/>
                </a:lnTo>
                <a:lnTo>
                  <a:pt x="2114550" y="42863"/>
                </a:lnTo>
                <a:lnTo>
                  <a:pt x="2247900" y="9525"/>
                </a:lnTo>
                <a:lnTo>
                  <a:pt x="2276475" y="0"/>
                </a:lnTo>
                <a:lnTo>
                  <a:pt x="2307432" y="0"/>
                </a:lnTo>
                <a:lnTo>
                  <a:pt x="2362200" y="11906"/>
                </a:lnTo>
                <a:lnTo>
                  <a:pt x="2431257" y="30956"/>
                </a:lnTo>
                <a:lnTo>
                  <a:pt x="2486025" y="50006"/>
                </a:lnTo>
                <a:lnTo>
                  <a:pt x="2514600" y="59531"/>
                </a:lnTo>
                <a:lnTo>
                  <a:pt x="2536032" y="71438"/>
                </a:lnTo>
                <a:lnTo>
                  <a:pt x="2555082" y="88106"/>
                </a:lnTo>
                <a:lnTo>
                  <a:pt x="2576513" y="114300"/>
                </a:lnTo>
                <a:lnTo>
                  <a:pt x="2590800" y="135731"/>
                </a:lnTo>
                <a:lnTo>
                  <a:pt x="2597944" y="157163"/>
                </a:lnTo>
                <a:lnTo>
                  <a:pt x="2595563" y="171450"/>
                </a:lnTo>
                <a:lnTo>
                  <a:pt x="2588419" y="195263"/>
                </a:lnTo>
                <a:lnTo>
                  <a:pt x="2559844" y="221456"/>
                </a:lnTo>
                <a:lnTo>
                  <a:pt x="2526507" y="240506"/>
                </a:lnTo>
                <a:lnTo>
                  <a:pt x="2486025" y="242888"/>
                </a:lnTo>
                <a:lnTo>
                  <a:pt x="2264569" y="247650"/>
                </a:lnTo>
                <a:lnTo>
                  <a:pt x="1871663" y="269081"/>
                </a:lnTo>
                <a:lnTo>
                  <a:pt x="1700213" y="290513"/>
                </a:lnTo>
                <a:lnTo>
                  <a:pt x="1385888" y="32146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4" name="フリーフォーム 63"/>
          <p:cNvSpPr>
            <a:spLocks noChangeAspect="1"/>
          </p:cNvSpPr>
          <p:nvPr/>
        </p:nvSpPr>
        <p:spPr>
          <a:xfrm rot="16200000">
            <a:off x="2487788" y="4771087"/>
            <a:ext cx="1966913" cy="539750"/>
          </a:xfrm>
          <a:custGeom>
            <a:avLst/>
            <a:gdLst>
              <a:gd name="connsiteX0" fmla="*/ 2403475 w 3933825"/>
              <a:gd name="connsiteY0" fmla="*/ 1012825 h 1079500"/>
              <a:gd name="connsiteX1" fmla="*/ 1962150 w 3933825"/>
              <a:gd name="connsiteY1" fmla="*/ 1000125 h 1079500"/>
              <a:gd name="connsiteX2" fmla="*/ 1812925 w 3933825"/>
              <a:gd name="connsiteY2" fmla="*/ 996950 h 1079500"/>
              <a:gd name="connsiteX3" fmla="*/ 1663700 w 3933825"/>
              <a:gd name="connsiteY3" fmla="*/ 990600 h 1079500"/>
              <a:gd name="connsiteX4" fmla="*/ 1562100 w 3933825"/>
              <a:gd name="connsiteY4" fmla="*/ 977900 h 1079500"/>
              <a:gd name="connsiteX5" fmla="*/ 1425575 w 3933825"/>
              <a:gd name="connsiteY5" fmla="*/ 955675 h 1079500"/>
              <a:gd name="connsiteX6" fmla="*/ 1285875 w 3933825"/>
              <a:gd name="connsiteY6" fmla="*/ 923925 h 1079500"/>
              <a:gd name="connsiteX7" fmla="*/ 1136650 w 3933825"/>
              <a:gd name="connsiteY7" fmla="*/ 882650 h 1079500"/>
              <a:gd name="connsiteX8" fmla="*/ 1035050 w 3933825"/>
              <a:gd name="connsiteY8" fmla="*/ 844550 h 1079500"/>
              <a:gd name="connsiteX9" fmla="*/ 885825 w 3933825"/>
              <a:gd name="connsiteY9" fmla="*/ 781050 h 1079500"/>
              <a:gd name="connsiteX10" fmla="*/ 768350 w 3933825"/>
              <a:gd name="connsiteY10" fmla="*/ 720725 h 1079500"/>
              <a:gd name="connsiteX11" fmla="*/ 622300 w 3933825"/>
              <a:gd name="connsiteY11" fmla="*/ 635000 h 1079500"/>
              <a:gd name="connsiteX12" fmla="*/ 498475 w 3933825"/>
              <a:gd name="connsiteY12" fmla="*/ 546100 h 1079500"/>
              <a:gd name="connsiteX13" fmla="*/ 371475 w 3933825"/>
              <a:gd name="connsiteY13" fmla="*/ 444500 h 1079500"/>
              <a:gd name="connsiteX14" fmla="*/ 266700 w 3933825"/>
              <a:gd name="connsiteY14" fmla="*/ 349250 h 1079500"/>
              <a:gd name="connsiteX15" fmla="*/ 149225 w 3933825"/>
              <a:gd name="connsiteY15" fmla="*/ 228600 h 1079500"/>
              <a:gd name="connsiteX16" fmla="*/ 41275 w 3933825"/>
              <a:gd name="connsiteY16" fmla="*/ 101600 h 1079500"/>
              <a:gd name="connsiteX17" fmla="*/ 19050 w 3933825"/>
              <a:gd name="connsiteY17" fmla="*/ 73025 h 1079500"/>
              <a:gd name="connsiteX18" fmla="*/ 3175 w 3933825"/>
              <a:gd name="connsiteY18" fmla="*/ 47625 h 1079500"/>
              <a:gd name="connsiteX19" fmla="*/ 0 w 3933825"/>
              <a:gd name="connsiteY19" fmla="*/ 28575 h 1079500"/>
              <a:gd name="connsiteX20" fmla="*/ 3175 w 3933825"/>
              <a:gd name="connsiteY20" fmla="*/ 12700 h 1079500"/>
              <a:gd name="connsiteX21" fmla="*/ 15875 w 3933825"/>
              <a:gd name="connsiteY21" fmla="*/ 3175 h 1079500"/>
              <a:gd name="connsiteX22" fmla="*/ 34925 w 3933825"/>
              <a:gd name="connsiteY22" fmla="*/ 0 h 1079500"/>
              <a:gd name="connsiteX23" fmla="*/ 66675 w 3933825"/>
              <a:gd name="connsiteY23" fmla="*/ 19050 h 1079500"/>
              <a:gd name="connsiteX24" fmla="*/ 152400 w 3933825"/>
              <a:gd name="connsiteY24" fmla="*/ 104775 h 1079500"/>
              <a:gd name="connsiteX25" fmla="*/ 231775 w 3933825"/>
              <a:gd name="connsiteY25" fmla="*/ 177800 h 1079500"/>
              <a:gd name="connsiteX26" fmla="*/ 311150 w 3933825"/>
              <a:gd name="connsiteY26" fmla="*/ 241300 h 1079500"/>
              <a:gd name="connsiteX27" fmla="*/ 396875 w 3933825"/>
              <a:gd name="connsiteY27" fmla="*/ 307975 h 1079500"/>
              <a:gd name="connsiteX28" fmla="*/ 482600 w 3933825"/>
              <a:gd name="connsiteY28" fmla="*/ 365125 h 1079500"/>
              <a:gd name="connsiteX29" fmla="*/ 581025 w 3933825"/>
              <a:gd name="connsiteY29" fmla="*/ 425450 h 1079500"/>
              <a:gd name="connsiteX30" fmla="*/ 685800 w 3933825"/>
              <a:gd name="connsiteY30" fmla="*/ 485775 h 1079500"/>
              <a:gd name="connsiteX31" fmla="*/ 806450 w 3933825"/>
              <a:gd name="connsiteY31" fmla="*/ 546100 h 1079500"/>
              <a:gd name="connsiteX32" fmla="*/ 942975 w 3933825"/>
              <a:gd name="connsiteY32" fmla="*/ 603250 h 1079500"/>
              <a:gd name="connsiteX33" fmla="*/ 1069975 w 3933825"/>
              <a:gd name="connsiteY33" fmla="*/ 647700 h 1079500"/>
              <a:gd name="connsiteX34" fmla="*/ 1196975 w 3933825"/>
              <a:gd name="connsiteY34" fmla="*/ 685800 h 1079500"/>
              <a:gd name="connsiteX35" fmla="*/ 1355725 w 3933825"/>
              <a:gd name="connsiteY35" fmla="*/ 720725 h 1079500"/>
              <a:gd name="connsiteX36" fmla="*/ 1539875 w 3933825"/>
              <a:gd name="connsiteY36" fmla="*/ 752475 h 1079500"/>
              <a:gd name="connsiteX37" fmla="*/ 1765300 w 3933825"/>
              <a:gd name="connsiteY37" fmla="*/ 774700 h 1079500"/>
              <a:gd name="connsiteX38" fmla="*/ 1952625 w 3933825"/>
              <a:gd name="connsiteY38" fmla="*/ 777875 h 1079500"/>
              <a:gd name="connsiteX39" fmla="*/ 2193925 w 3933825"/>
              <a:gd name="connsiteY39" fmla="*/ 787400 h 1079500"/>
              <a:gd name="connsiteX40" fmla="*/ 2384425 w 3933825"/>
              <a:gd name="connsiteY40" fmla="*/ 793750 h 1079500"/>
              <a:gd name="connsiteX41" fmla="*/ 2705100 w 3933825"/>
              <a:gd name="connsiteY41" fmla="*/ 796925 h 1079500"/>
              <a:gd name="connsiteX42" fmla="*/ 2860675 w 3933825"/>
              <a:gd name="connsiteY42" fmla="*/ 796925 h 1079500"/>
              <a:gd name="connsiteX43" fmla="*/ 3200400 w 3933825"/>
              <a:gd name="connsiteY43" fmla="*/ 793750 h 1079500"/>
              <a:gd name="connsiteX44" fmla="*/ 3527425 w 3933825"/>
              <a:gd name="connsiteY44" fmla="*/ 781050 h 1079500"/>
              <a:gd name="connsiteX45" fmla="*/ 3613150 w 3933825"/>
              <a:gd name="connsiteY45" fmla="*/ 768350 h 1079500"/>
              <a:gd name="connsiteX46" fmla="*/ 3663950 w 3933825"/>
              <a:gd name="connsiteY46" fmla="*/ 755650 h 1079500"/>
              <a:gd name="connsiteX47" fmla="*/ 3708400 w 3933825"/>
              <a:gd name="connsiteY47" fmla="*/ 733425 h 1079500"/>
              <a:gd name="connsiteX48" fmla="*/ 3749675 w 3933825"/>
              <a:gd name="connsiteY48" fmla="*/ 701675 h 1079500"/>
              <a:gd name="connsiteX49" fmla="*/ 3784600 w 3933825"/>
              <a:gd name="connsiteY49" fmla="*/ 663575 h 1079500"/>
              <a:gd name="connsiteX50" fmla="*/ 3829050 w 3933825"/>
              <a:gd name="connsiteY50" fmla="*/ 600075 h 1079500"/>
              <a:gd name="connsiteX51" fmla="*/ 3854450 w 3933825"/>
              <a:gd name="connsiteY51" fmla="*/ 571500 h 1079500"/>
              <a:gd name="connsiteX52" fmla="*/ 3870325 w 3933825"/>
              <a:gd name="connsiteY52" fmla="*/ 555625 h 1079500"/>
              <a:gd name="connsiteX53" fmla="*/ 3892550 w 3933825"/>
              <a:gd name="connsiteY53" fmla="*/ 552450 h 1079500"/>
              <a:gd name="connsiteX54" fmla="*/ 3911600 w 3933825"/>
              <a:gd name="connsiteY54" fmla="*/ 565150 h 1079500"/>
              <a:gd name="connsiteX55" fmla="*/ 3924300 w 3933825"/>
              <a:gd name="connsiteY55" fmla="*/ 600075 h 1079500"/>
              <a:gd name="connsiteX56" fmla="*/ 3933825 w 3933825"/>
              <a:gd name="connsiteY56" fmla="*/ 666750 h 1079500"/>
              <a:gd name="connsiteX57" fmla="*/ 3921125 w 3933825"/>
              <a:gd name="connsiteY57" fmla="*/ 739775 h 1079500"/>
              <a:gd name="connsiteX58" fmla="*/ 3898900 w 3933825"/>
              <a:gd name="connsiteY58" fmla="*/ 828675 h 1079500"/>
              <a:gd name="connsiteX59" fmla="*/ 3876675 w 3933825"/>
              <a:gd name="connsiteY59" fmla="*/ 889000 h 1079500"/>
              <a:gd name="connsiteX60" fmla="*/ 3835400 w 3933825"/>
              <a:gd name="connsiteY60" fmla="*/ 946150 h 1079500"/>
              <a:gd name="connsiteX61" fmla="*/ 3794125 w 3933825"/>
              <a:gd name="connsiteY61" fmla="*/ 996950 h 1079500"/>
              <a:gd name="connsiteX62" fmla="*/ 3746500 w 3933825"/>
              <a:gd name="connsiteY62" fmla="*/ 1044575 h 1079500"/>
              <a:gd name="connsiteX63" fmla="*/ 3692525 w 3933825"/>
              <a:gd name="connsiteY63" fmla="*/ 1073150 h 1079500"/>
              <a:gd name="connsiteX64" fmla="*/ 3654425 w 3933825"/>
              <a:gd name="connsiteY64" fmla="*/ 1079500 h 1079500"/>
              <a:gd name="connsiteX65" fmla="*/ 3609975 w 3933825"/>
              <a:gd name="connsiteY65" fmla="*/ 1079500 h 1079500"/>
              <a:gd name="connsiteX66" fmla="*/ 3562350 w 3933825"/>
              <a:gd name="connsiteY66" fmla="*/ 1057275 h 1079500"/>
              <a:gd name="connsiteX67" fmla="*/ 3505200 w 3933825"/>
              <a:gd name="connsiteY67" fmla="*/ 1041400 h 1079500"/>
              <a:gd name="connsiteX68" fmla="*/ 3378200 w 3933825"/>
              <a:gd name="connsiteY68" fmla="*/ 1031875 h 1079500"/>
              <a:gd name="connsiteX69" fmla="*/ 3140075 w 3933825"/>
              <a:gd name="connsiteY69" fmla="*/ 1019175 h 1079500"/>
              <a:gd name="connsiteX70" fmla="*/ 2676525 w 3933825"/>
              <a:gd name="connsiteY70" fmla="*/ 1022350 h 1079500"/>
              <a:gd name="connsiteX71" fmla="*/ 2403475 w 3933825"/>
              <a:gd name="connsiteY71" fmla="*/ 1012825 h 1079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</a:cxnLst>
            <a:rect l="l" t="t" r="r" b="b"/>
            <a:pathLst>
              <a:path w="3933825" h="1079500">
                <a:moveTo>
                  <a:pt x="2403475" y="1012825"/>
                </a:moveTo>
                <a:lnTo>
                  <a:pt x="1962150" y="1000125"/>
                </a:lnTo>
                <a:lnTo>
                  <a:pt x="1812925" y="996950"/>
                </a:lnTo>
                <a:lnTo>
                  <a:pt x="1663700" y="990600"/>
                </a:lnTo>
                <a:lnTo>
                  <a:pt x="1562100" y="977900"/>
                </a:lnTo>
                <a:lnTo>
                  <a:pt x="1425575" y="955675"/>
                </a:lnTo>
                <a:lnTo>
                  <a:pt x="1285875" y="923925"/>
                </a:lnTo>
                <a:lnTo>
                  <a:pt x="1136650" y="882650"/>
                </a:lnTo>
                <a:lnTo>
                  <a:pt x="1035050" y="844550"/>
                </a:lnTo>
                <a:lnTo>
                  <a:pt x="885825" y="781050"/>
                </a:lnTo>
                <a:lnTo>
                  <a:pt x="768350" y="720725"/>
                </a:lnTo>
                <a:lnTo>
                  <a:pt x="622300" y="635000"/>
                </a:lnTo>
                <a:lnTo>
                  <a:pt x="498475" y="546100"/>
                </a:lnTo>
                <a:lnTo>
                  <a:pt x="371475" y="444500"/>
                </a:lnTo>
                <a:lnTo>
                  <a:pt x="266700" y="349250"/>
                </a:lnTo>
                <a:lnTo>
                  <a:pt x="149225" y="228600"/>
                </a:lnTo>
                <a:lnTo>
                  <a:pt x="41275" y="101600"/>
                </a:lnTo>
                <a:lnTo>
                  <a:pt x="19050" y="73025"/>
                </a:lnTo>
                <a:lnTo>
                  <a:pt x="3175" y="47625"/>
                </a:lnTo>
                <a:lnTo>
                  <a:pt x="0" y="28575"/>
                </a:lnTo>
                <a:lnTo>
                  <a:pt x="3175" y="12700"/>
                </a:lnTo>
                <a:lnTo>
                  <a:pt x="15875" y="3175"/>
                </a:lnTo>
                <a:lnTo>
                  <a:pt x="34925" y="0"/>
                </a:lnTo>
                <a:lnTo>
                  <a:pt x="66675" y="19050"/>
                </a:lnTo>
                <a:lnTo>
                  <a:pt x="152400" y="104775"/>
                </a:lnTo>
                <a:lnTo>
                  <a:pt x="231775" y="177800"/>
                </a:lnTo>
                <a:lnTo>
                  <a:pt x="311150" y="241300"/>
                </a:lnTo>
                <a:lnTo>
                  <a:pt x="396875" y="307975"/>
                </a:lnTo>
                <a:lnTo>
                  <a:pt x="482600" y="365125"/>
                </a:lnTo>
                <a:lnTo>
                  <a:pt x="581025" y="425450"/>
                </a:lnTo>
                <a:lnTo>
                  <a:pt x="685800" y="485775"/>
                </a:lnTo>
                <a:lnTo>
                  <a:pt x="806450" y="546100"/>
                </a:lnTo>
                <a:lnTo>
                  <a:pt x="942975" y="603250"/>
                </a:lnTo>
                <a:lnTo>
                  <a:pt x="1069975" y="647700"/>
                </a:lnTo>
                <a:lnTo>
                  <a:pt x="1196975" y="685800"/>
                </a:lnTo>
                <a:lnTo>
                  <a:pt x="1355725" y="720725"/>
                </a:lnTo>
                <a:lnTo>
                  <a:pt x="1539875" y="752475"/>
                </a:lnTo>
                <a:lnTo>
                  <a:pt x="1765300" y="774700"/>
                </a:lnTo>
                <a:lnTo>
                  <a:pt x="1952625" y="777875"/>
                </a:lnTo>
                <a:lnTo>
                  <a:pt x="2193925" y="787400"/>
                </a:lnTo>
                <a:lnTo>
                  <a:pt x="2384425" y="793750"/>
                </a:lnTo>
                <a:lnTo>
                  <a:pt x="2705100" y="796925"/>
                </a:lnTo>
                <a:lnTo>
                  <a:pt x="2860675" y="796925"/>
                </a:lnTo>
                <a:lnTo>
                  <a:pt x="3200400" y="793750"/>
                </a:lnTo>
                <a:lnTo>
                  <a:pt x="3527425" y="781050"/>
                </a:lnTo>
                <a:lnTo>
                  <a:pt x="3613150" y="768350"/>
                </a:lnTo>
                <a:lnTo>
                  <a:pt x="3663950" y="755650"/>
                </a:lnTo>
                <a:lnTo>
                  <a:pt x="3708400" y="733425"/>
                </a:lnTo>
                <a:lnTo>
                  <a:pt x="3749675" y="701675"/>
                </a:lnTo>
                <a:lnTo>
                  <a:pt x="3784600" y="663575"/>
                </a:lnTo>
                <a:lnTo>
                  <a:pt x="3829050" y="600075"/>
                </a:lnTo>
                <a:lnTo>
                  <a:pt x="3854450" y="571500"/>
                </a:lnTo>
                <a:lnTo>
                  <a:pt x="3870325" y="555625"/>
                </a:lnTo>
                <a:lnTo>
                  <a:pt x="3892550" y="552450"/>
                </a:lnTo>
                <a:lnTo>
                  <a:pt x="3911600" y="565150"/>
                </a:lnTo>
                <a:lnTo>
                  <a:pt x="3924300" y="600075"/>
                </a:lnTo>
                <a:lnTo>
                  <a:pt x="3933825" y="666750"/>
                </a:lnTo>
                <a:lnTo>
                  <a:pt x="3921125" y="739775"/>
                </a:lnTo>
                <a:lnTo>
                  <a:pt x="3898900" y="828675"/>
                </a:lnTo>
                <a:lnTo>
                  <a:pt x="3876675" y="889000"/>
                </a:lnTo>
                <a:lnTo>
                  <a:pt x="3835400" y="946150"/>
                </a:lnTo>
                <a:lnTo>
                  <a:pt x="3794125" y="996950"/>
                </a:lnTo>
                <a:lnTo>
                  <a:pt x="3746500" y="1044575"/>
                </a:lnTo>
                <a:lnTo>
                  <a:pt x="3692525" y="1073150"/>
                </a:lnTo>
                <a:lnTo>
                  <a:pt x="3654425" y="1079500"/>
                </a:lnTo>
                <a:lnTo>
                  <a:pt x="3609975" y="1079500"/>
                </a:lnTo>
                <a:lnTo>
                  <a:pt x="3562350" y="1057275"/>
                </a:lnTo>
                <a:lnTo>
                  <a:pt x="3505200" y="1041400"/>
                </a:lnTo>
                <a:lnTo>
                  <a:pt x="3378200" y="1031875"/>
                </a:lnTo>
                <a:lnTo>
                  <a:pt x="3140075" y="1019175"/>
                </a:lnTo>
                <a:lnTo>
                  <a:pt x="2676525" y="1022350"/>
                </a:lnTo>
                <a:lnTo>
                  <a:pt x="2403475" y="10128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8" name="フリーフォーム 67"/>
          <p:cNvSpPr>
            <a:spLocks noChangeAspect="1"/>
          </p:cNvSpPr>
          <p:nvPr/>
        </p:nvSpPr>
        <p:spPr>
          <a:xfrm rot="16200000">
            <a:off x="3383125" y="5036198"/>
            <a:ext cx="2247900" cy="290513"/>
          </a:xfrm>
          <a:custGeom>
            <a:avLst/>
            <a:gdLst>
              <a:gd name="connsiteX0" fmla="*/ 1762963 w 4495190"/>
              <a:gd name="connsiteY0" fmla="*/ 453542 h 581558"/>
              <a:gd name="connsiteX1" fmla="*/ 815644 w 4495190"/>
              <a:gd name="connsiteY1" fmla="*/ 449884 h 581558"/>
              <a:gd name="connsiteX2" fmla="*/ 153619 w 4495190"/>
              <a:gd name="connsiteY2" fmla="*/ 435254 h 581558"/>
              <a:gd name="connsiteX3" fmla="*/ 65836 w 4495190"/>
              <a:gd name="connsiteY3" fmla="*/ 431596 h 581558"/>
              <a:gd name="connsiteX4" fmla="*/ 43891 w 4495190"/>
              <a:gd name="connsiteY4" fmla="*/ 427939 h 581558"/>
              <a:gd name="connsiteX5" fmla="*/ 18288 w 4495190"/>
              <a:gd name="connsiteY5" fmla="*/ 416966 h 581558"/>
              <a:gd name="connsiteX6" fmla="*/ 0 w 4495190"/>
              <a:gd name="connsiteY6" fmla="*/ 387705 h 581558"/>
              <a:gd name="connsiteX7" fmla="*/ 0 w 4495190"/>
              <a:gd name="connsiteY7" fmla="*/ 354787 h 581558"/>
              <a:gd name="connsiteX8" fmla="*/ 14630 w 4495190"/>
              <a:gd name="connsiteY8" fmla="*/ 310896 h 581558"/>
              <a:gd name="connsiteX9" fmla="*/ 47548 w 4495190"/>
              <a:gd name="connsiteY9" fmla="*/ 281635 h 581558"/>
              <a:gd name="connsiteX10" fmla="*/ 117043 w 4495190"/>
              <a:gd name="connsiteY10" fmla="*/ 259689 h 581558"/>
              <a:gd name="connsiteX11" fmla="*/ 190195 w 4495190"/>
              <a:gd name="connsiteY11" fmla="*/ 241401 h 581558"/>
              <a:gd name="connsiteX12" fmla="*/ 314553 w 4495190"/>
              <a:gd name="connsiteY12" fmla="*/ 219456 h 581558"/>
              <a:gd name="connsiteX13" fmla="*/ 431596 w 4495190"/>
              <a:gd name="connsiteY13" fmla="*/ 208483 h 581558"/>
              <a:gd name="connsiteX14" fmla="*/ 534009 w 4495190"/>
              <a:gd name="connsiteY14" fmla="*/ 212140 h 581558"/>
              <a:gd name="connsiteX15" fmla="*/ 683971 w 4495190"/>
              <a:gd name="connsiteY15" fmla="*/ 223113 h 581558"/>
              <a:gd name="connsiteX16" fmla="*/ 1225296 w 4495190"/>
              <a:gd name="connsiteY16" fmla="*/ 230428 h 581558"/>
              <a:gd name="connsiteX17" fmla="*/ 1784908 w 4495190"/>
              <a:gd name="connsiteY17" fmla="*/ 234086 h 581558"/>
              <a:gd name="connsiteX18" fmla="*/ 2454249 w 4495190"/>
              <a:gd name="connsiteY18" fmla="*/ 234086 h 581558"/>
              <a:gd name="connsiteX19" fmla="*/ 3061411 w 4495190"/>
              <a:gd name="connsiteY19" fmla="*/ 234086 h 581558"/>
              <a:gd name="connsiteX20" fmla="*/ 3236976 w 4495190"/>
              <a:gd name="connsiteY20" fmla="*/ 234086 h 581558"/>
              <a:gd name="connsiteX21" fmla="*/ 3749040 w 4495190"/>
              <a:gd name="connsiteY21" fmla="*/ 234086 h 581558"/>
              <a:gd name="connsiteX22" fmla="*/ 3957523 w 4495190"/>
              <a:gd name="connsiteY22" fmla="*/ 226771 h 581558"/>
              <a:gd name="connsiteX23" fmla="*/ 4085539 w 4495190"/>
              <a:gd name="connsiteY23" fmla="*/ 219456 h 581558"/>
              <a:gd name="connsiteX24" fmla="*/ 4169664 w 4495190"/>
              <a:gd name="connsiteY24" fmla="*/ 204825 h 581558"/>
              <a:gd name="connsiteX25" fmla="*/ 4253788 w 4495190"/>
              <a:gd name="connsiteY25" fmla="*/ 179222 h 581558"/>
              <a:gd name="connsiteX26" fmla="*/ 4330598 w 4495190"/>
              <a:gd name="connsiteY26" fmla="*/ 135331 h 581558"/>
              <a:gd name="connsiteX27" fmla="*/ 4378147 w 4495190"/>
              <a:gd name="connsiteY27" fmla="*/ 87782 h 581558"/>
              <a:gd name="connsiteX28" fmla="*/ 4411065 w 4495190"/>
              <a:gd name="connsiteY28" fmla="*/ 40233 h 581558"/>
              <a:gd name="connsiteX29" fmla="*/ 4440326 w 4495190"/>
              <a:gd name="connsiteY29" fmla="*/ 14630 h 581558"/>
              <a:gd name="connsiteX30" fmla="*/ 4465929 w 4495190"/>
              <a:gd name="connsiteY30" fmla="*/ 0 h 581558"/>
              <a:gd name="connsiteX31" fmla="*/ 4484217 w 4495190"/>
              <a:gd name="connsiteY31" fmla="*/ 7315 h 581558"/>
              <a:gd name="connsiteX32" fmla="*/ 4491532 w 4495190"/>
              <a:gd name="connsiteY32" fmla="*/ 25603 h 581558"/>
              <a:gd name="connsiteX33" fmla="*/ 4495190 w 4495190"/>
              <a:gd name="connsiteY33" fmla="*/ 76809 h 581558"/>
              <a:gd name="connsiteX34" fmla="*/ 4480560 w 4495190"/>
              <a:gd name="connsiteY34" fmla="*/ 160934 h 581558"/>
              <a:gd name="connsiteX35" fmla="*/ 4462272 w 4495190"/>
              <a:gd name="connsiteY35" fmla="*/ 230428 h 581558"/>
              <a:gd name="connsiteX36" fmla="*/ 4436668 w 4495190"/>
              <a:gd name="connsiteY36" fmla="*/ 303580 h 581558"/>
              <a:gd name="connsiteX37" fmla="*/ 4389120 w 4495190"/>
              <a:gd name="connsiteY37" fmla="*/ 405993 h 581558"/>
              <a:gd name="connsiteX38" fmla="*/ 4326940 w 4495190"/>
              <a:gd name="connsiteY38" fmla="*/ 501091 h 581558"/>
              <a:gd name="connsiteX39" fmla="*/ 4286707 w 4495190"/>
              <a:gd name="connsiteY39" fmla="*/ 548640 h 581558"/>
              <a:gd name="connsiteX40" fmla="*/ 4253788 w 4495190"/>
              <a:gd name="connsiteY40" fmla="*/ 577900 h 581558"/>
              <a:gd name="connsiteX41" fmla="*/ 4224528 w 4495190"/>
              <a:gd name="connsiteY41" fmla="*/ 581558 h 581558"/>
              <a:gd name="connsiteX42" fmla="*/ 4195267 w 4495190"/>
              <a:gd name="connsiteY42" fmla="*/ 566928 h 581558"/>
              <a:gd name="connsiteX43" fmla="*/ 4173321 w 4495190"/>
              <a:gd name="connsiteY43" fmla="*/ 544982 h 581558"/>
              <a:gd name="connsiteX44" fmla="*/ 4158691 w 4495190"/>
              <a:gd name="connsiteY44" fmla="*/ 519379 h 581558"/>
              <a:gd name="connsiteX45" fmla="*/ 4129430 w 4495190"/>
              <a:gd name="connsiteY45" fmla="*/ 501091 h 581558"/>
              <a:gd name="connsiteX46" fmla="*/ 4096512 w 4495190"/>
              <a:gd name="connsiteY46" fmla="*/ 486460 h 581558"/>
              <a:gd name="connsiteX47" fmla="*/ 3968496 w 4495190"/>
              <a:gd name="connsiteY47" fmla="*/ 464515 h 581558"/>
              <a:gd name="connsiteX48" fmla="*/ 3449116 w 4495190"/>
              <a:gd name="connsiteY48" fmla="*/ 457200 h 581558"/>
              <a:gd name="connsiteX49" fmla="*/ 3255264 w 4495190"/>
              <a:gd name="connsiteY49" fmla="*/ 460857 h 581558"/>
              <a:gd name="connsiteX50" fmla="*/ 3083356 w 4495190"/>
              <a:gd name="connsiteY50" fmla="*/ 457200 h 581558"/>
              <a:gd name="connsiteX51" fmla="*/ 2834640 w 4495190"/>
              <a:gd name="connsiteY51" fmla="*/ 442569 h 581558"/>
              <a:gd name="connsiteX52" fmla="*/ 2596896 w 4495190"/>
              <a:gd name="connsiteY52" fmla="*/ 449884 h 581558"/>
              <a:gd name="connsiteX53" fmla="*/ 2311603 w 4495190"/>
              <a:gd name="connsiteY53" fmla="*/ 460857 h 581558"/>
              <a:gd name="connsiteX54" fmla="*/ 2150668 w 4495190"/>
              <a:gd name="connsiteY54" fmla="*/ 457200 h 581558"/>
              <a:gd name="connsiteX55" fmla="*/ 1762963 w 4495190"/>
              <a:gd name="connsiteY55" fmla="*/ 453542 h 581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4495190" h="581558">
                <a:moveTo>
                  <a:pt x="1762963" y="453542"/>
                </a:moveTo>
                <a:lnTo>
                  <a:pt x="815644" y="449884"/>
                </a:lnTo>
                <a:lnTo>
                  <a:pt x="153619" y="435254"/>
                </a:lnTo>
                <a:lnTo>
                  <a:pt x="65836" y="431596"/>
                </a:lnTo>
                <a:lnTo>
                  <a:pt x="43891" y="427939"/>
                </a:lnTo>
                <a:lnTo>
                  <a:pt x="18288" y="416966"/>
                </a:lnTo>
                <a:lnTo>
                  <a:pt x="0" y="387705"/>
                </a:lnTo>
                <a:lnTo>
                  <a:pt x="0" y="354787"/>
                </a:lnTo>
                <a:lnTo>
                  <a:pt x="14630" y="310896"/>
                </a:lnTo>
                <a:lnTo>
                  <a:pt x="47548" y="281635"/>
                </a:lnTo>
                <a:lnTo>
                  <a:pt x="117043" y="259689"/>
                </a:lnTo>
                <a:lnTo>
                  <a:pt x="190195" y="241401"/>
                </a:lnTo>
                <a:lnTo>
                  <a:pt x="314553" y="219456"/>
                </a:lnTo>
                <a:lnTo>
                  <a:pt x="431596" y="208483"/>
                </a:lnTo>
                <a:lnTo>
                  <a:pt x="534009" y="212140"/>
                </a:lnTo>
                <a:lnTo>
                  <a:pt x="683971" y="223113"/>
                </a:lnTo>
                <a:lnTo>
                  <a:pt x="1225296" y="230428"/>
                </a:lnTo>
                <a:lnTo>
                  <a:pt x="1784908" y="234086"/>
                </a:lnTo>
                <a:lnTo>
                  <a:pt x="2454249" y="234086"/>
                </a:lnTo>
                <a:lnTo>
                  <a:pt x="3061411" y="234086"/>
                </a:lnTo>
                <a:lnTo>
                  <a:pt x="3236976" y="234086"/>
                </a:lnTo>
                <a:lnTo>
                  <a:pt x="3749040" y="234086"/>
                </a:lnTo>
                <a:lnTo>
                  <a:pt x="3957523" y="226771"/>
                </a:lnTo>
                <a:lnTo>
                  <a:pt x="4085539" y="219456"/>
                </a:lnTo>
                <a:lnTo>
                  <a:pt x="4169664" y="204825"/>
                </a:lnTo>
                <a:lnTo>
                  <a:pt x="4253788" y="179222"/>
                </a:lnTo>
                <a:lnTo>
                  <a:pt x="4330598" y="135331"/>
                </a:lnTo>
                <a:lnTo>
                  <a:pt x="4378147" y="87782"/>
                </a:lnTo>
                <a:lnTo>
                  <a:pt x="4411065" y="40233"/>
                </a:lnTo>
                <a:lnTo>
                  <a:pt x="4440326" y="14630"/>
                </a:lnTo>
                <a:lnTo>
                  <a:pt x="4465929" y="0"/>
                </a:lnTo>
                <a:lnTo>
                  <a:pt x="4484217" y="7315"/>
                </a:lnTo>
                <a:lnTo>
                  <a:pt x="4491532" y="25603"/>
                </a:lnTo>
                <a:lnTo>
                  <a:pt x="4495190" y="76809"/>
                </a:lnTo>
                <a:lnTo>
                  <a:pt x="4480560" y="160934"/>
                </a:lnTo>
                <a:lnTo>
                  <a:pt x="4462272" y="230428"/>
                </a:lnTo>
                <a:lnTo>
                  <a:pt x="4436668" y="303580"/>
                </a:lnTo>
                <a:lnTo>
                  <a:pt x="4389120" y="405993"/>
                </a:lnTo>
                <a:lnTo>
                  <a:pt x="4326940" y="501091"/>
                </a:lnTo>
                <a:lnTo>
                  <a:pt x="4286707" y="548640"/>
                </a:lnTo>
                <a:lnTo>
                  <a:pt x="4253788" y="577900"/>
                </a:lnTo>
                <a:lnTo>
                  <a:pt x="4224528" y="581558"/>
                </a:lnTo>
                <a:lnTo>
                  <a:pt x="4195267" y="566928"/>
                </a:lnTo>
                <a:lnTo>
                  <a:pt x="4173321" y="544982"/>
                </a:lnTo>
                <a:lnTo>
                  <a:pt x="4158691" y="519379"/>
                </a:lnTo>
                <a:lnTo>
                  <a:pt x="4129430" y="501091"/>
                </a:lnTo>
                <a:lnTo>
                  <a:pt x="4096512" y="486460"/>
                </a:lnTo>
                <a:lnTo>
                  <a:pt x="3968496" y="464515"/>
                </a:lnTo>
                <a:lnTo>
                  <a:pt x="3449116" y="457200"/>
                </a:lnTo>
                <a:lnTo>
                  <a:pt x="3255264" y="460857"/>
                </a:lnTo>
                <a:lnTo>
                  <a:pt x="3083356" y="457200"/>
                </a:lnTo>
                <a:lnTo>
                  <a:pt x="2834640" y="442569"/>
                </a:lnTo>
                <a:lnTo>
                  <a:pt x="2596896" y="449884"/>
                </a:lnTo>
                <a:lnTo>
                  <a:pt x="2311603" y="460857"/>
                </a:lnTo>
                <a:lnTo>
                  <a:pt x="2150668" y="457200"/>
                </a:lnTo>
                <a:lnTo>
                  <a:pt x="1762963" y="45354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4162653" y="328498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⑩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70" name="フリーフォーム 69"/>
          <p:cNvSpPr>
            <a:spLocks noChangeAspect="1"/>
          </p:cNvSpPr>
          <p:nvPr/>
        </p:nvSpPr>
        <p:spPr>
          <a:xfrm>
            <a:off x="7062535" y="4433531"/>
            <a:ext cx="942785" cy="241066"/>
          </a:xfrm>
          <a:custGeom>
            <a:avLst/>
            <a:gdLst>
              <a:gd name="connsiteX0" fmla="*/ 1416843 w 1881187"/>
              <a:gd name="connsiteY0" fmla="*/ 242887 h 481012"/>
              <a:gd name="connsiteX1" fmla="*/ 1116806 w 1881187"/>
              <a:gd name="connsiteY1" fmla="*/ 276225 h 481012"/>
              <a:gd name="connsiteX2" fmla="*/ 983456 w 1881187"/>
              <a:gd name="connsiteY2" fmla="*/ 307181 h 481012"/>
              <a:gd name="connsiteX3" fmla="*/ 700087 w 1881187"/>
              <a:gd name="connsiteY3" fmla="*/ 371475 h 481012"/>
              <a:gd name="connsiteX4" fmla="*/ 450056 w 1881187"/>
              <a:gd name="connsiteY4" fmla="*/ 440531 h 481012"/>
              <a:gd name="connsiteX5" fmla="*/ 352425 w 1881187"/>
              <a:gd name="connsiteY5" fmla="*/ 473868 h 481012"/>
              <a:gd name="connsiteX6" fmla="*/ 328612 w 1881187"/>
              <a:gd name="connsiteY6" fmla="*/ 478631 h 481012"/>
              <a:gd name="connsiteX7" fmla="*/ 295275 w 1881187"/>
              <a:gd name="connsiteY7" fmla="*/ 481012 h 481012"/>
              <a:gd name="connsiteX8" fmla="*/ 271462 w 1881187"/>
              <a:gd name="connsiteY8" fmla="*/ 476250 h 481012"/>
              <a:gd name="connsiteX9" fmla="*/ 235743 w 1881187"/>
              <a:gd name="connsiteY9" fmla="*/ 461962 h 481012"/>
              <a:gd name="connsiteX10" fmla="*/ 195262 w 1881187"/>
              <a:gd name="connsiteY10" fmla="*/ 435768 h 481012"/>
              <a:gd name="connsiteX11" fmla="*/ 142875 w 1881187"/>
              <a:gd name="connsiteY11" fmla="*/ 388143 h 481012"/>
              <a:gd name="connsiteX12" fmla="*/ 88106 w 1881187"/>
              <a:gd name="connsiteY12" fmla="*/ 321468 h 481012"/>
              <a:gd name="connsiteX13" fmla="*/ 42862 w 1881187"/>
              <a:gd name="connsiteY13" fmla="*/ 257175 h 481012"/>
              <a:gd name="connsiteX14" fmla="*/ 14287 w 1881187"/>
              <a:gd name="connsiteY14" fmla="*/ 209550 h 481012"/>
              <a:gd name="connsiteX15" fmla="*/ 2381 w 1881187"/>
              <a:gd name="connsiteY15" fmla="*/ 180975 h 481012"/>
              <a:gd name="connsiteX16" fmla="*/ 0 w 1881187"/>
              <a:gd name="connsiteY16" fmla="*/ 161925 h 481012"/>
              <a:gd name="connsiteX17" fmla="*/ 0 w 1881187"/>
              <a:gd name="connsiteY17" fmla="*/ 150018 h 481012"/>
              <a:gd name="connsiteX18" fmla="*/ 4762 w 1881187"/>
              <a:gd name="connsiteY18" fmla="*/ 142875 h 481012"/>
              <a:gd name="connsiteX19" fmla="*/ 21431 w 1881187"/>
              <a:gd name="connsiteY19" fmla="*/ 140493 h 481012"/>
              <a:gd name="connsiteX20" fmla="*/ 38100 w 1881187"/>
              <a:gd name="connsiteY20" fmla="*/ 145256 h 481012"/>
              <a:gd name="connsiteX21" fmla="*/ 66675 w 1881187"/>
              <a:gd name="connsiteY21" fmla="*/ 164306 h 481012"/>
              <a:gd name="connsiteX22" fmla="*/ 116681 w 1881187"/>
              <a:gd name="connsiteY22" fmla="*/ 200025 h 481012"/>
              <a:gd name="connsiteX23" fmla="*/ 166687 w 1881187"/>
              <a:gd name="connsiteY23" fmla="*/ 230981 h 481012"/>
              <a:gd name="connsiteX24" fmla="*/ 211931 w 1881187"/>
              <a:gd name="connsiteY24" fmla="*/ 254793 h 481012"/>
              <a:gd name="connsiteX25" fmla="*/ 261937 w 1881187"/>
              <a:gd name="connsiteY25" fmla="*/ 273843 h 481012"/>
              <a:gd name="connsiteX26" fmla="*/ 288131 w 1881187"/>
              <a:gd name="connsiteY26" fmla="*/ 278606 h 481012"/>
              <a:gd name="connsiteX27" fmla="*/ 333375 w 1881187"/>
              <a:gd name="connsiteY27" fmla="*/ 271462 h 481012"/>
              <a:gd name="connsiteX28" fmla="*/ 588168 w 1881187"/>
              <a:gd name="connsiteY28" fmla="*/ 221456 h 481012"/>
              <a:gd name="connsiteX29" fmla="*/ 985837 w 1881187"/>
              <a:gd name="connsiteY29" fmla="*/ 133350 h 481012"/>
              <a:gd name="connsiteX30" fmla="*/ 1126331 w 1881187"/>
              <a:gd name="connsiteY30" fmla="*/ 97631 h 481012"/>
              <a:gd name="connsiteX31" fmla="*/ 1231106 w 1881187"/>
              <a:gd name="connsiteY31" fmla="*/ 83343 h 481012"/>
              <a:gd name="connsiteX32" fmla="*/ 1402556 w 1881187"/>
              <a:gd name="connsiteY32" fmla="*/ 64293 h 481012"/>
              <a:gd name="connsiteX33" fmla="*/ 1476375 w 1881187"/>
              <a:gd name="connsiteY33" fmla="*/ 52387 h 481012"/>
              <a:gd name="connsiteX34" fmla="*/ 1528762 w 1881187"/>
              <a:gd name="connsiteY34" fmla="*/ 40481 h 481012"/>
              <a:gd name="connsiteX35" fmla="*/ 1576387 w 1881187"/>
              <a:gd name="connsiteY35" fmla="*/ 23812 h 481012"/>
              <a:gd name="connsiteX36" fmla="*/ 1626393 w 1881187"/>
              <a:gd name="connsiteY36" fmla="*/ 0 h 481012"/>
              <a:gd name="connsiteX37" fmla="*/ 1652587 w 1881187"/>
              <a:gd name="connsiteY37" fmla="*/ 0 h 481012"/>
              <a:gd name="connsiteX38" fmla="*/ 1702593 w 1881187"/>
              <a:gd name="connsiteY38" fmla="*/ 4762 h 481012"/>
              <a:gd name="connsiteX39" fmla="*/ 1740693 w 1881187"/>
              <a:gd name="connsiteY39" fmla="*/ 16668 h 481012"/>
              <a:gd name="connsiteX40" fmla="*/ 1781175 w 1881187"/>
              <a:gd name="connsiteY40" fmla="*/ 33337 h 481012"/>
              <a:gd name="connsiteX41" fmla="*/ 1812131 w 1881187"/>
              <a:gd name="connsiteY41" fmla="*/ 47625 h 481012"/>
              <a:gd name="connsiteX42" fmla="*/ 1835943 w 1881187"/>
              <a:gd name="connsiteY42" fmla="*/ 61912 h 481012"/>
              <a:gd name="connsiteX43" fmla="*/ 1854993 w 1881187"/>
              <a:gd name="connsiteY43" fmla="*/ 78581 h 481012"/>
              <a:gd name="connsiteX44" fmla="*/ 1869281 w 1881187"/>
              <a:gd name="connsiteY44" fmla="*/ 95250 h 481012"/>
              <a:gd name="connsiteX45" fmla="*/ 1881187 w 1881187"/>
              <a:gd name="connsiteY45" fmla="*/ 111918 h 481012"/>
              <a:gd name="connsiteX46" fmla="*/ 1878806 w 1881187"/>
              <a:gd name="connsiteY46" fmla="*/ 128587 h 481012"/>
              <a:gd name="connsiteX47" fmla="*/ 1874043 w 1881187"/>
              <a:gd name="connsiteY47" fmla="*/ 150018 h 481012"/>
              <a:gd name="connsiteX48" fmla="*/ 1857375 w 1881187"/>
              <a:gd name="connsiteY48" fmla="*/ 171450 h 481012"/>
              <a:gd name="connsiteX49" fmla="*/ 1840706 w 1881187"/>
              <a:gd name="connsiteY49" fmla="*/ 185737 h 481012"/>
              <a:gd name="connsiteX50" fmla="*/ 1812131 w 1881187"/>
              <a:gd name="connsiteY50" fmla="*/ 202406 h 481012"/>
              <a:gd name="connsiteX51" fmla="*/ 1752600 w 1881187"/>
              <a:gd name="connsiteY51" fmla="*/ 216693 h 481012"/>
              <a:gd name="connsiteX52" fmla="*/ 1416843 w 1881187"/>
              <a:gd name="connsiteY52" fmla="*/ 242887 h 481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881187" h="481012">
                <a:moveTo>
                  <a:pt x="1416843" y="242887"/>
                </a:moveTo>
                <a:lnTo>
                  <a:pt x="1116806" y="276225"/>
                </a:lnTo>
                <a:lnTo>
                  <a:pt x="983456" y="307181"/>
                </a:lnTo>
                <a:lnTo>
                  <a:pt x="700087" y="371475"/>
                </a:lnTo>
                <a:lnTo>
                  <a:pt x="450056" y="440531"/>
                </a:lnTo>
                <a:lnTo>
                  <a:pt x="352425" y="473868"/>
                </a:lnTo>
                <a:lnTo>
                  <a:pt x="328612" y="478631"/>
                </a:lnTo>
                <a:lnTo>
                  <a:pt x="295275" y="481012"/>
                </a:lnTo>
                <a:lnTo>
                  <a:pt x="271462" y="476250"/>
                </a:lnTo>
                <a:lnTo>
                  <a:pt x="235743" y="461962"/>
                </a:lnTo>
                <a:lnTo>
                  <a:pt x="195262" y="435768"/>
                </a:lnTo>
                <a:lnTo>
                  <a:pt x="142875" y="388143"/>
                </a:lnTo>
                <a:lnTo>
                  <a:pt x="88106" y="321468"/>
                </a:lnTo>
                <a:lnTo>
                  <a:pt x="42862" y="257175"/>
                </a:lnTo>
                <a:lnTo>
                  <a:pt x="14287" y="209550"/>
                </a:lnTo>
                <a:lnTo>
                  <a:pt x="2381" y="180975"/>
                </a:lnTo>
                <a:lnTo>
                  <a:pt x="0" y="161925"/>
                </a:lnTo>
                <a:lnTo>
                  <a:pt x="0" y="150018"/>
                </a:lnTo>
                <a:lnTo>
                  <a:pt x="4762" y="142875"/>
                </a:lnTo>
                <a:lnTo>
                  <a:pt x="21431" y="140493"/>
                </a:lnTo>
                <a:lnTo>
                  <a:pt x="38100" y="145256"/>
                </a:lnTo>
                <a:lnTo>
                  <a:pt x="66675" y="164306"/>
                </a:lnTo>
                <a:lnTo>
                  <a:pt x="116681" y="200025"/>
                </a:lnTo>
                <a:lnTo>
                  <a:pt x="166687" y="230981"/>
                </a:lnTo>
                <a:lnTo>
                  <a:pt x="211931" y="254793"/>
                </a:lnTo>
                <a:lnTo>
                  <a:pt x="261937" y="273843"/>
                </a:lnTo>
                <a:lnTo>
                  <a:pt x="288131" y="278606"/>
                </a:lnTo>
                <a:lnTo>
                  <a:pt x="333375" y="271462"/>
                </a:lnTo>
                <a:lnTo>
                  <a:pt x="588168" y="221456"/>
                </a:lnTo>
                <a:lnTo>
                  <a:pt x="985837" y="133350"/>
                </a:lnTo>
                <a:lnTo>
                  <a:pt x="1126331" y="97631"/>
                </a:lnTo>
                <a:lnTo>
                  <a:pt x="1231106" y="83343"/>
                </a:lnTo>
                <a:lnTo>
                  <a:pt x="1402556" y="64293"/>
                </a:lnTo>
                <a:lnTo>
                  <a:pt x="1476375" y="52387"/>
                </a:lnTo>
                <a:lnTo>
                  <a:pt x="1528762" y="40481"/>
                </a:lnTo>
                <a:lnTo>
                  <a:pt x="1576387" y="23812"/>
                </a:lnTo>
                <a:lnTo>
                  <a:pt x="1626393" y="0"/>
                </a:lnTo>
                <a:lnTo>
                  <a:pt x="1652587" y="0"/>
                </a:lnTo>
                <a:lnTo>
                  <a:pt x="1702593" y="4762"/>
                </a:lnTo>
                <a:lnTo>
                  <a:pt x="1740693" y="16668"/>
                </a:lnTo>
                <a:lnTo>
                  <a:pt x="1781175" y="33337"/>
                </a:lnTo>
                <a:lnTo>
                  <a:pt x="1812131" y="47625"/>
                </a:lnTo>
                <a:lnTo>
                  <a:pt x="1835943" y="61912"/>
                </a:lnTo>
                <a:lnTo>
                  <a:pt x="1854993" y="78581"/>
                </a:lnTo>
                <a:lnTo>
                  <a:pt x="1869281" y="95250"/>
                </a:lnTo>
                <a:lnTo>
                  <a:pt x="1881187" y="111918"/>
                </a:lnTo>
                <a:lnTo>
                  <a:pt x="1878806" y="128587"/>
                </a:lnTo>
                <a:lnTo>
                  <a:pt x="1874043" y="150018"/>
                </a:lnTo>
                <a:lnTo>
                  <a:pt x="1857375" y="171450"/>
                </a:lnTo>
                <a:lnTo>
                  <a:pt x="1840706" y="185737"/>
                </a:lnTo>
                <a:lnTo>
                  <a:pt x="1812131" y="202406"/>
                </a:lnTo>
                <a:lnTo>
                  <a:pt x="1752600" y="216693"/>
                </a:lnTo>
                <a:lnTo>
                  <a:pt x="1416843" y="24288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1" name="フリーフォーム 70"/>
          <p:cNvSpPr>
            <a:spLocks noChangeAspect="1"/>
          </p:cNvSpPr>
          <p:nvPr/>
        </p:nvSpPr>
        <p:spPr>
          <a:xfrm>
            <a:off x="7068471" y="4761188"/>
            <a:ext cx="838874" cy="224600"/>
          </a:xfrm>
          <a:custGeom>
            <a:avLst/>
            <a:gdLst>
              <a:gd name="connsiteX0" fmla="*/ 1271588 w 1678782"/>
              <a:gd name="connsiteY0" fmla="*/ 261938 h 450056"/>
              <a:gd name="connsiteX1" fmla="*/ 1012032 w 1678782"/>
              <a:gd name="connsiteY1" fmla="*/ 297656 h 450056"/>
              <a:gd name="connsiteX2" fmla="*/ 885825 w 1678782"/>
              <a:gd name="connsiteY2" fmla="*/ 328613 h 450056"/>
              <a:gd name="connsiteX3" fmla="*/ 688182 w 1678782"/>
              <a:gd name="connsiteY3" fmla="*/ 373856 h 450056"/>
              <a:gd name="connsiteX4" fmla="*/ 478632 w 1678782"/>
              <a:gd name="connsiteY4" fmla="*/ 416719 h 450056"/>
              <a:gd name="connsiteX5" fmla="*/ 378619 w 1678782"/>
              <a:gd name="connsiteY5" fmla="*/ 435769 h 450056"/>
              <a:gd name="connsiteX6" fmla="*/ 288132 w 1678782"/>
              <a:gd name="connsiteY6" fmla="*/ 450056 h 450056"/>
              <a:gd name="connsiteX7" fmla="*/ 257175 w 1678782"/>
              <a:gd name="connsiteY7" fmla="*/ 450056 h 450056"/>
              <a:gd name="connsiteX8" fmla="*/ 238125 w 1678782"/>
              <a:gd name="connsiteY8" fmla="*/ 445294 h 450056"/>
              <a:gd name="connsiteX9" fmla="*/ 204788 w 1678782"/>
              <a:gd name="connsiteY9" fmla="*/ 431006 h 450056"/>
              <a:gd name="connsiteX10" fmla="*/ 166688 w 1678782"/>
              <a:gd name="connsiteY10" fmla="*/ 407194 h 450056"/>
              <a:gd name="connsiteX11" fmla="*/ 90488 w 1678782"/>
              <a:gd name="connsiteY11" fmla="*/ 340519 h 450056"/>
              <a:gd name="connsiteX12" fmla="*/ 52388 w 1678782"/>
              <a:gd name="connsiteY12" fmla="*/ 300038 h 450056"/>
              <a:gd name="connsiteX13" fmla="*/ 26194 w 1678782"/>
              <a:gd name="connsiteY13" fmla="*/ 269081 h 450056"/>
              <a:gd name="connsiteX14" fmla="*/ 11907 w 1678782"/>
              <a:gd name="connsiteY14" fmla="*/ 252413 h 450056"/>
              <a:gd name="connsiteX15" fmla="*/ 2382 w 1678782"/>
              <a:gd name="connsiteY15" fmla="*/ 230981 h 450056"/>
              <a:gd name="connsiteX16" fmla="*/ 0 w 1678782"/>
              <a:gd name="connsiteY16" fmla="*/ 211931 h 450056"/>
              <a:gd name="connsiteX17" fmla="*/ 0 w 1678782"/>
              <a:gd name="connsiteY17" fmla="*/ 197644 h 450056"/>
              <a:gd name="connsiteX18" fmla="*/ 4763 w 1678782"/>
              <a:gd name="connsiteY18" fmla="*/ 188119 h 450056"/>
              <a:gd name="connsiteX19" fmla="*/ 14288 w 1678782"/>
              <a:gd name="connsiteY19" fmla="*/ 183356 h 450056"/>
              <a:gd name="connsiteX20" fmla="*/ 33338 w 1678782"/>
              <a:gd name="connsiteY20" fmla="*/ 188119 h 450056"/>
              <a:gd name="connsiteX21" fmla="*/ 52388 w 1678782"/>
              <a:gd name="connsiteY21" fmla="*/ 202406 h 450056"/>
              <a:gd name="connsiteX22" fmla="*/ 64294 w 1678782"/>
              <a:gd name="connsiteY22" fmla="*/ 214313 h 450056"/>
              <a:gd name="connsiteX23" fmla="*/ 83344 w 1678782"/>
              <a:gd name="connsiteY23" fmla="*/ 226219 h 450056"/>
              <a:gd name="connsiteX24" fmla="*/ 116682 w 1678782"/>
              <a:gd name="connsiteY24" fmla="*/ 235744 h 450056"/>
              <a:gd name="connsiteX25" fmla="*/ 159544 w 1678782"/>
              <a:gd name="connsiteY25" fmla="*/ 242888 h 450056"/>
              <a:gd name="connsiteX26" fmla="*/ 202407 w 1678782"/>
              <a:gd name="connsiteY26" fmla="*/ 245269 h 450056"/>
              <a:gd name="connsiteX27" fmla="*/ 259557 w 1678782"/>
              <a:gd name="connsiteY27" fmla="*/ 247650 h 450056"/>
              <a:gd name="connsiteX28" fmla="*/ 323850 w 1678782"/>
              <a:gd name="connsiteY28" fmla="*/ 245269 h 450056"/>
              <a:gd name="connsiteX29" fmla="*/ 400050 w 1678782"/>
              <a:gd name="connsiteY29" fmla="*/ 238125 h 450056"/>
              <a:gd name="connsiteX30" fmla="*/ 611982 w 1678782"/>
              <a:gd name="connsiteY30" fmla="*/ 207169 h 450056"/>
              <a:gd name="connsiteX31" fmla="*/ 888207 w 1678782"/>
              <a:gd name="connsiteY31" fmla="*/ 152400 h 450056"/>
              <a:gd name="connsiteX32" fmla="*/ 1007269 w 1678782"/>
              <a:gd name="connsiteY32" fmla="*/ 121444 h 450056"/>
              <a:gd name="connsiteX33" fmla="*/ 1119188 w 1678782"/>
              <a:gd name="connsiteY33" fmla="*/ 102394 h 450056"/>
              <a:gd name="connsiteX34" fmla="*/ 1202532 w 1678782"/>
              <a:gd name="connsiteY34" fmla="*/ 85725 h 450056"/>
              <a:gd name="connsiteX35" fmla="*/ 1283494 w 1678782"/>
              <a:gd name="connsiteY35" fmla="*/ 61913 h 450056"/>
              <a:gd name="connsiteX36" fmla="*/ 1321594 w 1678782"/>
              <a:gd name="connsiteY36" fmla="*/ 42863 h 450056"/>
              <a:gd name="connsiteX37" fmla="*/ 1345407 w 1678782"/>
              <a:gd name="connsiteY37" fmla="*/ 26194 h 450056"/>
              <a:gd name="connsiteX38" fmla="*/ 1369219 w 1678782"/>
              <a:gd name="connsiteY38" fmla="*/ 0 h 450056"/>
              <a:gd name="connsiteX39" fmla="*/ 1397794 w 1678782"/>
              <a:gd name="connsiteY39" fmla="*/ 0 h 450056"/>
              <a:gd name="connsiteX40" fmla="*/ 1440657 w 1678782"/>
              <a:gd name="connsiteY40" fmla="*/ 7144 h 450056"/>
              <a:gd name="connsiteX41" fmla="*/ 1488282 w 1678782"/>
              <a:gd name="connsiteY41" fmla="*/ 19050 h 450056"/>
              <a:gd name="connsiteX42" fmla="*/ 1538288 w 1678782"/>
              <a:gd name="connsiteY42" fmla="*/ 35719 h 450056"/>
              <a:gd name="connsiteX43" fmla="*/ 1590675 w 1678782"/>
              <a:gd name="connsiteY43" fmla="*/ 54769 h 450056"/>
              <a:gd name="connsiteX44" fmla="*/ 1624013 w 1678782"/>
              <a:gd name="connsiteY44" fmla="*/ 69056 h 450056"/>
              <a:gd name="connsiteX45" fmla="*/ 1643063 w 1678782"/>
              <a:gd name="connsiteY45" fmla="*/ 80963 h 450056"/>
              <a:gd name="connsiteX46" fmla="*/ 1662113 w 1678782"/>
              <a:gd name="connsiteY46" fmla="*/ 100013 h 450056"/>
              <a:gd name="connsiteX47" fmla="*/ 1671638 w 1678782"/>
              <a:gd name="connsiteY47" fmla="*/ 116681 h 450056"/>
              <a:gd name="connsiteX48" fmla="*/ 1678782 w 1678782"/>
              <a:gd name="connsiteY48" fmla="*/ 133350 h 450056"/>
              <a:gd name="connsiteX49" fmla="*/ 1676400 w 1678782"/>
              <a:gd name="connsiteY49" fmla="*/ 147638 h 450056"/>
              <a:gd name="connsiteX50" fmla="*/ 1662113 w 1678782"/>
              <a:gd name="connsiteY50" fmla="*/ 166688 h 450056"/>
              <a:gd name="connsiteX51" fmla="*/ 1635919 w 1678782"/>
              <a:gd name="connsiteY51" fmla="*/ 180975 h 450056"/>
              <a:gd name="connsiteX52" fmla="*/ 1590675 w 1678782"/>
              <a:gd name="connsiteY52" fmla="*/ 200025 h 450056"/>
              <a:gd name="connsiteX53" fmla="*/ 1473994 w 1678782"/>
              <a:gd name="connsiteY53" fmla="*/ 226219 h 450056"/>
              <a:gd name="connsiteX54" fmla="*/ 1271588 w 1678782"/>
              <a:gd name="connsiteY54" fmla="*/ 261938 h 450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1678782" h="450056">
                <a:moveTo>
                  <a:pt x="1271588" y="261938"/>
                </a:moveTo>
                <a:lnTo>
                  <a:pt x="1012032" y="297656"/>
                </a:lnTo>
                <a:lnTo>
                  <a:pt x="885825" y="328613"/>
                </a:lnTo>
                <a:lnTo>
                  <a:pt x="688182" y="373856"/>
                </a:lnTo>
                <a:lnTo>
                  <a:pt x="478632" y="416719"/>
                </a:lnTo>
                <a:lnTo>
                  <a:pt x="378619" y="435769"/>
                </a:lnTo>
                <a:lnTo>
                  <a:pt x="288132" y="450056"/>
                </a:lnTo>
                <a:lnTo>
                  <a:pt x="257175" y="450056"/>
                </a:lnTo>
                <a:lnTo>
                  <a:pt x="238125" y="445294"/>
                </a:lnTo>
                <a:lnTo>
                  <a:pt x="204788" y="431006"/>
                </a:lnTo>
                <a:lnTo>
                  <a:pt x="166688" y="407194"/>
                </a:lnTo>
                <a:lnTo>
                  <a:pt x="90488" y="340519"/>
                </a:lnTo>
                <a:lnTo>
                  <a:pt x="52388" y="300038"/>
                </a:lnTo>
                <a:lnTo>
                  <a:pt x="26194" y="269081"/>
                </a:lnTo>
                <a:lnTo>
                  <a:pt x="11907" y="252413"/>
                </a:lnTo>
                <a:lnTo>
                  <a:pt x="2382" y="230981"/>
                </a:lnTo>
                <a:lnTo>
                  <a:pt x="0" y="211931"/>
                </a:lnTo>
                <a:lnTo>
                  <a:pt x="0" y="197644"/>
                </a:lnTo>
                <a:lnTo>
                  <a:pt x="4763" y="188119"/>
                </a:lnTo>
                <a:lnTo>
                  <a:pt x="14288" y="183356"/>
                </a:lnTo>
                <a:lnTo>
                  <a:pt x="33338" y="188119"/>
                </a:lnTo>
                <a:lnTo>
                  <a:pt x="52388" y="202406"/>
                </a:lnTo>
                <a:lnTo>
                  <a:pt x="64294" y="214313"/>
                </a:lnTo>
                <a:lnTo>
                  <a:pt x="83344" y="226219"/>
                </a:lnTo>
                <a:lnTo>
                  <a:pt x="116682" y="235744"/>
                </a:lnTo>
                <a:lnTo>
                  <a:pt x="159544" y="242888"/>
                </a:lnTo>
                <a:lnTo>
                  <a:pt x="202407" y="245269"/>
                </a:lnTo>
                <a:lnTo>
                  <a:pt x="259557" y="247650"/>
                </a:lnTo>
                <a:lnTo>
                  <a:pt x="323850" y="245269"/>
                </a:lnTo>
                <a:lnTo>
                  <a:pt x="400050" y="238125"/>
                </a:lnTo>
                <a:lnTo>
                  <a:pt x="611982" y="207169"/>
                </a:lnTo>
                <a:lnTo>
                  <a:pt x="888207" y="152400"/>
                </a:lnTo>
                <a:lnTo>
                  <a:pt x="1007269" y="121444"/>
                </a:lnTo>
                <a:lnTo>
                  <a:pt x="1119188" y="102394"/>
                </a:lnTo>
                <a:lnTo>
                  <a:pt x="1202532" y="85725"/>
                </a:lnTo>
                <a:lnTo>
                  <a:pt x="1283494" y="61913"/>
                </a:lnTo>
                <a:lnTo>
                  <a:pt x="1321594" y="42863"/>
                </a:lnTo>
                <a:lnTo>
                  <a:pt x="1345407" y="26194"/>
                </a:lnTo>
                <a:lnTo>
                  <a:pt x="1369219" y="0"/>
                </a:lnTo>
                <a:lnTo>
                  <a:pt x="1397794" y="0"/>
                </a:lnTo>
                <a:lnTo>
                  <a:pt x="1440657" y="7144"/>
                </a:lnTo>
                <a:lnTo>
                  <a:pt x="1488282" y="19050"/>
                </a:lnTo>
                <a:lnTo>
                  <a:pt x="1538288" y="35719"/>
                </a:lnTo>
                <a:lnTo>
                  <a:pt x="1590675" y="54769"/>
                </a:lnTo>
                <a:lnTo>
                  <a:pt x="1624013" y="69056"/>
                </a:lnTo>
                <a:lnTo>
                  <a:pt x="1643063" y="80963"/>
                </a:lnTo>
                <a:lnTo>
                  <a:pt x="1662113" y="100013"/>
                </a:lnTo>
                <a:lnTo>
                  <a:pt x="1671638" y="116681"/>
                </a:lnTo>
                <a:lnTo>
                  <a:pt x="1678782" y="133350"/>
                </a:lnTo>
                <a:lnTo>
                  <a:pt x="1676400" y="147638"/>
                </a:lnTo>
                <a:lnTo>
                  <a:pt x="1662113" y="166688"/>
                </a:lnTo>
                <a:lnTo>
                  <a:pt x="1635919" y="180975"/>
                </a:lnTo>
                <a:lnTo>
                  <a:pt x="1590675" y="200025"/>
                </a:lnTo>
                <a:lnTo>
                  <a:pt x="1473994" y="226219"/>
                </a:lnTo>
                <a:lnTo>
                  <a:pt x="1271588" y="26193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2" name="フリーフォーム 71"/>
          <p:cNvSpPr>
            <a:spLocks noChangeAspect="1"/>
          </p:cNvSpPr>
          <p:nvPr/>
        </p:nvSpPr>
        <p:spPr>
          <a:xfrm>
            <a:off x="6920676" y="5049700"/>
            <a:ext cx="1101725" cy="281782"/>
          </a:xfrm>
          <a:custGeom>
            <a:avLst/>
            <a:gdLst>
              <a:gd name="connsiteX0" fmla="*/ 1635919 w 2202656"/>
              <a:gd name="connsiteY0" fmla="*/ 273844 h 564356"/>
              <a:gd name="connsiteX1" fmla="*/ 1321594 w 2202656"/>
              <a:gd name="connsiteY1" fmla="*/ 319088 h 564356"/>
              <a:gd name="connsiteX2" fmla="*/ 1143000 w 2202656"/>
              <a:gd name="connsiteY2" fmla="*/ 352425 h 564356"/>
              <a:gd name="connsiteX3" fmla="*/ 795338 w 2202656"/>
              <a:gd name="connsiteY3" fmla="*/ 435769 h 564356"/>
              <a:gd name="connsiteX4" fmla="*/ 592931 w 2202656"/>
              <a:gd name="connsiteY4" fmla="*/ 495300 h 564356"/>
              <a:gd name="connsiteX5" fmla="*/ 404813 w 2202656"/>
              <a:gd name="connsiteY5" fmla="*/ 545306 h 564356"/>
              <a:gd name="connsiteX6" fmla="*/ 347663 w 2202656"/>
              <a:gd name="connsiteY6" fmla="*/ 561975 h 564356"/>
              <a:gd name="connsiteX7" fmla="*/ 321469 w 2202656"/>
              <a:gd name="connsiteY7" fmla="*/ 564356 h 564356"/>
              <a:gd name="connsiteX8" fmla="*/ 288131 w 2202656"/>
              <a:gd name="connsiteY8" fmla="*/ 557213 h 564356"/>
              <a:gd name="connsiteX9" fmla="*/ 242888 w 2202656"/>
              <a:gd name="connsiteY9" fmla="*/ 540544 h 564356"/>
              <a:gd name="connsiteX10" fmla="*/ 180975 w 2202656"/>
              <a:gd name="connsiteY10" fmla="*/ 509588 h 564356"/>
              <a:gd name="connsiteX11" fmla="*/ 126206 w 2202656"/>
              <a:gd name="connsiteY11" fmla="*/ 473869 h 564356"/>
              <a:gd name="connsiteX12" fmla="*/ 59531 w 2202656"/>
              <a:gd name="connsiteY12" fmla="*/ 421481 h 564356"/>
              <a:gd name="connsiteX13" fmla="*/ 26194 w 2202656"/>
              <a:gd name="connsiteY13" fmla="*/ 390525 h 564356"/>
              <a:gd name="connsiteX14" fmla="*/ 11906 w 2202656"/>
              <a:gd name="connsiteY14" fmla="*/ 376238 h 564356"/>
              <a:gd name="connsiteX15" fmla="*/ 2381 w 2202656"/>
              <a:gd name="connsiteY15" fmla="*/ 357188 h 564356"/>
              <a:gd name="connsiteX16" fmla="*/ 0 w 2202656"/>
              <a:gd name="connsiteY16" fmla="*/ 338138 h 564356"/>
              <a:gd name="connsiteX17" fmla="*/ 7144 w 2202656"/>
              <a:gd name="connsiteY17" fmla="*/ 326231 h 564356"/>
              <a:gd name="connsiteX18" fmla="*/ 23813 w 2202656"/>
              <a:gd name="connsiteY18" fmla="*/ 321469 h 564356"/>
              <a:gd name="connsiteX19" fmla="*/ 47625 w 2202656"/>
              <a:gd name="connsiteY19" fmla="*/ 326231 h 564356"/>
              <a:gd name="connsiteX20" fmla="*/ 80963 w 2202656"/>
              <a:gd name="connsiteY20" fmla="*/ 342900 h 564356"/>
              <a:gd name="connsiteX21" fmla="*/ 138113 w 2202656"/>
              <a:gd name="connsiteY21" fmla="*/ 354806 h 564356"/>
              <a:gd name="connsiteX22" fmla="*/ 216694 w 2202656"/>
              <a:gd name="connsiteY22" fmla="*/ 361950 h 564356"/>
              <a:gd name="connsiteX23" fmla="*/ 292894 w 2202656"/>
              <a:gd name="connsiteY23" fmla="*/ 357188 h 564356"/>
              <a:gd name="connsiteX24" fmla="*/ 514350 w 2202656"/>
              <a:gd name="connsiteY24" fmla="*/ 314325 h 564356"/>
              <a:gd name="connsiteX25" fmla="*/ 919163 w 2202656"/>
              <a:gd name="connsiteY25" fmla="*/ 228600 h 564356"/>
              <a:gd name="connsiteX26" fmla="*/ 1185863 w 2202656"/>
              <a:gd name="connsiteY26" fmla="*/ 173831 h 564356"/>
              <a:gd name="connsiteX27" fmla="*/ 1326356 w 2202656"/>
              <a:gd name="connsiteY27" fmla="*/ 138113 h 564356"/>
              <a:gd name="connsiteX28" fmla="*/ 1583531 w 2202656"/>
              <a:gd name="connsiteY28" fmla="*/ 100013 h 564356"/>
              <a:gd name="connsiteX29" fmla="*/ 1754981 w 2202656"/>
              <a:gd name="connsiteY29" fmla="*/ 66675 h 564356"/>
              <a:gd name="connsiteX30" fmla="*/ 1800225 w 2202656"/>
              <a:gd name="connsiteY30" fmla="*/ 52388 h 564356"/>
              <a:gd name="connsiteX31" fmla="*/ 1914525 w 2202656"/>
              <a:gd name="connsiteY31" fmla="*/ 0 h 564356"/>
              <a:gd name="connsiteX32" fmla="*/ 1945481 w 2202656"/>
              <a:gd name="connsiteY32" fmla="*/ 2381 h 564356"/>
              <a:gd name="connsiteX33" fmla="*/ 2021681 w 2202656"/>
              <a:gd name="connsiteY33" fmla="*/ 19050 h 564356"/>
              <a:gd name="connsiteX34" fmla="*/ 2088356 w 2202656"/>
              <a:gd name="connsiteY34" fmla="*/ 38100 h 564356"/>
              <a:gd name="connsiteX35" fmla="*/ 2126456 w 2202656"/>
              <a:gd name="connsiteY35" fmla="*/ 50006 h 564356"/>
              <a:gd name="connsiteX36" fmla="*/ 2155031 w 2202656"/>
              <a:gd name="connsiteY36" fmla="*/ 64294 h 564356"/>
              <a:gd name="connsiteX37" fmla="*/ 2176463 w 2202656"/>
              <a:gd name="connsiteY37" fmla="*/ 78581 h 564356"/>
              <a:gd name="connsiteX38" fmla="*/ 2190750 w 2202656"/>
              <a:gd name="connsiteY38" fmla="*/ 100013 h 564356"/>
              <a:gd name="connsiteX39" fmla="*/ 2200275 w 2202656"/>
              <a:gd name="connsiteY39" fmla="*/ 123825 h 564356"/>
              <a:gd name="connsiteX40" fmla="*/ 2202656 w 2202656"/>
              <a:gd name="connsiteY40" fmla="*/ 145256 h 564356"/>
              <a:gd name="connsiteX41" fmla="*/ 2188369 w 2202656"/>
              <a:gd name="connsiteY41" fmla="*/ 166688 h 564356"/>
              <a:gd name="connsiteX42" fmla="*/ 2164556 w 2202656"/>
              <a:gd name="connsiteY42" fmla="*/ 190500 h 564356"/>
              <a:gd name="connsiteX43" fmla="*/ 2124075 w 2202656"/>
              <a:gd name="connsiteY43" fmla="*/ 214313 h 564356"/>
              <a:gd name="connsiteX44" fmla="*/ 2083594 w 2202656"/>
              <a:gd name="connsiteY44" fmla="*/ 226219 h 564356"/>
              <a:gd name="connsiteX45" fmla="*/ 1635919 w 2202656"/>
              <a:gd name="connsiteY45" fmla="*/ 273844 h 564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2202656" h="564356">
                <a:moveTo>
                  <a:pt x="1635919" y="273844"/>
                </a:moveTo>
                <a:lnTo>
                  <a:pt x="1321594" y="319088"/>
                </a:lnTo>
                <a:lnTo>
                  <a:pt x="1143000" y="352425"/>
                </a:lnTo>
                <a:lnTo>
                  <a:pt x="795338" y="435769"/>
                </a:lnTo>
                <a:lnTo>
                  <a:pt x="592931" y="495300"/>
                </a:lnTo>
                <a:lnTo>
                  <a:pt x="404813" y="545306"/>
                </a:lnTo>
                <a:lnTo>
                  <a:pt x="347663" y="561975"/>
                </a:lnTo>
                <a:lnTo>
                  <a:pt x="321469" y="564356"/>
                </a:lnTo>
                <a:lnTo>
                  <a:pt x="288131" y="557213"/>
                </a:lnTo>
                <a:lnTo>
                  <a:pt x="242888" y="540544"/>
                </a:lnTo>
                <a:lnTo>
                  <a:pt x="180975" y="509588"/>
                </a:lnTo>
                <a:lnTo>
                  <a:pt x="126206" y="473869"/>
                </a:lnTo>
                <a:lnTo>
                  <a:pt x="59531" y="421481"/>
                </a:lnTo>
                <a:lnTo>
                  <a:pt x="26194" y="390525"/>
                </a:lnTo>
                <a:lnTo>
                  <a:pt x="11906" y="376238"/>
                </a:lnTo>
                <a:lnTo>
                  <a:pt x="2381" y="357188"/>
                </a:lnTo>
                <a:lnTo>
                  <a:pt x="0" y="338138"/>
                </a:lnTo>
                <a:lnTo>
                  <a:pt x="7144" y="326231"/>
                </a:lnTo>
                <a:lnTo>
                  <a:pt x="23813" y="321469"/>
                </a:lnTo>
                <a:lnTo>
                  <a:pt x="47625" y="326231"/>
                </a:lnTo>
                <a:lnTo>
                  <a:pt x="80963" y="342900"/>
                </a:lnTo>
                <a:lnTo>
                  <a:pt x="138113" y="354806"/>
                </a:lnTo>
                <a:lnTo>
                  <a:pt x="216694" y="361950"/>
                </a:lnTo>
                <a:lnTo>
                  <a:pt x="292894" y="357188"/>
                </a:lnTo>
                <a:lnTo>
                  <a:pt x="514350" y="314325"/>
                </a:lnTo>
                <a:lnTo>
                  <a:pt x="919163" y="228600"/>
                </a:lnTo>
                <a:lnTo>
                  <a:pt x="1185863" y="173831"/>
                </a:lnTo>
                <a:lnTo>
                  <a:pt x="1326356" y="138113"/>
                </a:lnTo>
                <a:lnTo>
                  <a:pt x="1583531" y="100013"/>
                </a:lnTo>
                <a:lnTo>
                  <a:pt x="1754981" y="66675"/>
                </a:lnTo>
                <a:lnTo>
                  <a:pt x="1800225" y="52388"/>
                </a:lnTo>
                <a:lnTo>
                  <a:pt x="1914525" y="0"/>
                </a:lnTo>
                <a:lnTo>
                  <a:pt x="1945481" y="2381"/>
                </a:lnTo>
                <a:lnTo>
                  <a:pt x="2021681" y="19050"/>
                </a:lnTo>
                <a:lnTo>
                  <a:pt x="2088356" y="38100"/>
                </a:lnTo>
                <a:lnTo>
                  <a:pt x="2126456" y="50006"/>
                </a:lnTo>
                <a:lnTo>
                  <a:pt x="2155031" y="64294"/>
                </a:lnTo>
                <a:lnTo>
                  <a:pt x="2176463" y="78581"/>
                </a:lnTo>
                <a:lnTo>
                  <a:pt x="2190750" y="100013"/>
                </a:lnTo>
                <a:lnTo>
                  <a:pt x="2200275" y="123825"/>
                </a:lnTo>
                <a:lnTo>
                  <a:pt x="2202656" y="145256"/>
                </a:lnTo>
                <a:lnTo>
                  <a:pt x="2188369" y="166688"/>
                </a:lnTo>
                <a:lnTo>
                  <a:pt x="2164556" y="190500"/>
                </a:lnTo>
                <a:lnTo>
                  <a:pt x="2124075" y="214313"/>
                </a:lnTo>
                <a:lnTo>
                  <a:pt x="2083594" y="226219"/>
                </a:lnTo>
                <a:lnTo>
                  <a:pt x="1635919" y="27384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4" name="フリーフォーム 73"/>
          <p:cNvSpPr>
            <a:spLocks noChangeAspect="1"/>
          </p:cNvSpPr>
          <p:nvPr/>
        </p:nvSpPr>
        <p:spPr>
          <a:xfrm rot="16200000">
            <a:off x="6452773" y="5050139"/>
            <a:ext cx="2198867" cy="252069"/>
          </a:xfrm>
          <a:custGeom>
            <a:avLst/>
            <a:gdLst>
              <a:gd name="connsiteX0" fmla="*/ 2545690 w 4403750"/>
              <a:gd name="connsiteY0" fmla="*/ 365760 h 504749"/>
              <a:gd name="connsiteX1" fmla="*/ 2340864 w 4403750"/>
              <a:gd name="connsiteY1" fmla="*/ 369418 h 504749"/>
              <a:gd name="connsiteX2" fmla="*/ 2198218 w 4403750"/>
              <a:gd name="connsiteY2" fmla="*/ 365760 h 504749"/>
              <a:gd name="connsiteX3" fmla="*/ 1708099 w 4403750"/>
              <a:gd name="connsiteY3" fmla="*/ 365760 h 504749"/>
              <a:gd name="connsiteX4" fmla="*/ 1265530 w 4403750"/>
              <a:gd name="connsiteY4" fmla="*/ 358445 h 504749"/>
              <a:gd name="connsiteX5" fmla="*/ 713232 w 4403750"/>
              <a:gd name="connsiteY5" fmla="*/ 351130 h 504749"/>
              <a:gd name="connsiteX6" fmla="*/ 245059 w 4403750"/>
              <a:gd name="connsiteY6" fmla="*/ 347472 h 504749"/>
              <a:gd name="connsiteX7" fmla="*/ 186538 w 4403750"/>
              <a:gd name="connsiteY7" fmla="*/ 347472 h 504749"/>
              <a:gd name="connsiteX8" fmla="*/ 138989 w 4403750"/>
              <a:gd name="connsiteY8" fmla="*/ 336499 h 504749"/>
              <a:gd name="connsiteX9" fmla="*/ 91440 w 4403750"/>
              <a:gd name="connsiteY9" fmla="*/ 321869 h 504749"/>
              <a:gd name="connsiteX10" fmla="*/ 47549 w 4403750"/>
              <a:gd name="connsiteY10" fmla="*/ 299923 h 504749"/>
              <a:gd name="connsiteX11" fmla="*/ 21946 w 4403750"/>
              <a:gd name="connsiteY11" fmla="*/ 281635 h 504749"/>
              <a:gd name="connsiteX12" fmla="*/ 3658 w 4403750"/>
              <a:gd name="connsiteY12" fmla="*/ 259690 h 504749"/>
              <a:gd name="connsiteX13" fmla="*/ 0 w 4403750"/>
              <a:gd name="connsiteY13" fmla="*/ 226771 h 504749"/>
              <a:gd name="connsiteX14" fmla="*/ 10973 w 4403750"/>
              <a:gd name="connsiteY14" fmla="*/ 201168 h 504749"/>
              <a:gd name="connsiteX15" fmla="*/ 54864 w 4403750"/>
              <a:gd name="connsiteY15" fmla="*/ 168250 h 504749"/>
              <a:gd name="connsiteX16" fmla="*/ 120701 w 4403750"/>
              <a:gd name="connsiteY16" fmla="*/ 135331 h 504749"/>
              <a:gd name="connsiteX17" fmla="*/ 182880 w 4403750"/>
              <a:gd name="connsiteY17" fmla="*/ 113386 h 504749"/>
              <a:gd name="connsiteX18" fmla="*/ 241402 w 4403750"/>
              <a:gd name="connsiteY18" fmla="*/ 95098 h 504749"/>
              <a:gd name="connsiteX19" fmla="*/ 332842 w 4403750"/>
              <a:gd name="connsiteY19" fmla="*/ 80467 h 504749"/>
              <a:gd name="connsiteX20" fmla="*/ 402336 w 4403750"/>
              <a:gd name="connsiteY20" fmla="*/ 76810 h 504749"/>
              <a:gd name="connsiteX21" fmla="*/ 486461 w 4403750"/>
              <a:gd name="connsiteY21" fmla="*/ 91440 h 504749"/>
              <a:gd name="connsiteX22" fmla="*/ 636422 w 4403750"/>
              <a:gd name="connsiteY22" fmla="*/ 109728 h 504749"/>
              <a:gd name="connsiteX23" fmla="*/ 852221 w 4403750"/>
              <a:gd name="connsiteY23" fmla="*/ 131674 h 504749"/>
              <a:gd name="connsiteX24" fmla="*/ 1243584 w 4403750"/>
              <a:gd name="connsiteY24" fmla="*/ 153619 h 504749"/>
              <a:gd name="connsiteX25" fmla="*/ 1799539 w 4403750"/>
              <a:gd name="connsiteY25" fmla="*/ 168250 h 504749"/>
              <a:gd name="connsiteX26" fmla="*/ 2311603 w 4403750"/>
              <a:gd name="connsiteY26" fmla="*/ 168250 h 504749"/>
              <a:gd name="connsiteX27" fmla="*/ 2417674 w 4403750"/>
              <a:gd name="connsiteY27" fmla="*/ 179223 h 504749"/>
              <a:gd name="connsiteX28" fmla="*/ 2527402 w 4403750"/>
              <a:gd name="connsiteY28" fmla="*/ 186538 h 504749"/>
              <a:gd name="connsiteX29" fmla="*/ 2772461 w 4403750"/>
              <a:gd name="connsiteY29" fmla="*/ 186538 h 504749"/>
              <a:gd name="connsiteX30" fmla="*/ 2907792 w 4403750"/>
              <a:gd name="connsiteY30" fmla="*/ 190195 h 504749"/>
              <a:gd name="connsiteX31" fmla="*/ 3449117 w 4403750"/>
              <a:gd name="connsiteY31" fmla="*/ 190195 h 504749"/>
              <a:gd name="connsiteX32" fmla="*/ 3602736 w 4403750"/>
              <a:gd name="connsiteY32" fmla="*/ 190195 h 504749"/>
              <a:gd name="connsiteX33" fmla="*/ 4045306 w 4403750"/>
              <a:gd name="connsiteY33" fmla="*/ 190195 h 504749"/>
              <a:gd name="connsiteX34" fmla="*/ 4125773 w 4403750"/>
              <a:gd name="connsiteY34" fmla="*/ 182880 h 504749"/>
              <a:gd name="connsiteX35" fmla="*/ 4173322 w 4403750"/>
              <a:gd name="connsiteY35" fmla="*/ 164592 h 504749"/>
              <a:gd name="connsiteX36" fmla="*/ 4246474 w 4403750"/>
              <a:gd name="connsiteY36" fmla="*/ 102413 h 504749"/>
              <a:gd name="connsiteX37" fmla="*/ 4290365 w 4403750"/>
              <a:gd name="connsiteY37" fmla="*/ 62179 h 504749"/>
              <a:gd name="connsiteX38" fmla="*/ 4315968 w 4403750"/>
              <a:gd name="connsiteY38" fmla="*/ 32919 h 504749"/>
              <a:gd name="connsiteX39" fmla="*/ 4345229 w 4403750"/>
              <a:gd name="connsiteY39" fmla="*/ 10973 h 504749"/>
              <a:gd name="connsiteX40" fmla="*/ 4367174 w 4403750"/>
              <a:gd name="connsiteY40" fmla="*/ 0 h 504749"/>
              <a:gd name="connsiteX41" fmla="*/ 4389120 w 4403750"/>
              <a:gd name="connsiteY41" fmla="*/ 0 h 504749"/>
              <a:gd name="connsiteX42" fmla="*/ 4396435 w 4403750"/>
              <a:gd name="connsiteY42" fmla="*/ 10973 h 504749"/>
              <a:gd name="connsiteX43" fmla="*/ 4403750 w 4403750"/>
              <a:gd name="connsiteY43" fmla="*/ 36576 h 504749"/>
              <a:gd name="connsiteX44" fmla="*/ 4403750 w 4403750"/>
              <a:gd name="connsiteY44" fmla="*/ 73152 h 504749"/>
              <a:gd name="connsiteX45" fmla="*/ 4381805 w 4403750"/>
              <a:gd name="connsiteY45" fmla="*/ 146304 h 504749"/>
              <a:gd name="connsiteX46" fmla="*/ 4348886 w 4403750"/>
              <a:gd name="connsiteY46" fmla="*/ 223114 h 504749"/>
              <a:gd name="connsiteX47" fmla="*/ 4315968 w 4403750"/>
              <a:gd name="connsiteY47" fmla="*/ 303581 h 504749"/>
              <a:gd name="connsiteX48" fmla="*/ 4275734 w 4403750"/>
              <a:gd name="connsiteY48" fmla="*/ 369418 h 504749"/>
              <a:gd name="connsiteX49" fmla="*/ 4228186 w 4403750"/>
              <a:gd name="connsiteY49" fmla="*/ 431597 h 504749"/>
              <a:gd name="connsiteX50" fmla="*/ 4187952 w 4403750"/>
              <a:gd name="connsiteY50" fmla="*/ 475488 h 504749"/>
              <a:gd name="connsiteX51" fmla="*/ 4147718 w 4403750"/>
              <a:gd name="connsiteY51" fmla="*/ 497434 h 504749"/>
              <a:gd name="connsiteX52" fmla="*/ 4129430 w 4403750"/>
              <a:gd name="connsiteY52" fmla="*/ 504749 h 504749"/>
              <a:gd name="connsiteX53" fmla="*/ 4092854 w 4403750"/>
              <a:gd name="connsiteY53" fmla="*/ 504749 h 504749"/>
              <a:gd name="connsiteX54" fmla="*/ 4056278 w 4403750"/>
              <a:gd name="connsiteY54" fmla="*/ 490119 h 504749"/>
              <a:gd name="connsiteX55" fmla="*/ 4027018 w 4403750"/>
              <a:gd name="connsiteY55" fmla="*/ 460858 h 504749"/>
              <a:gd name="connsiteX56" fmla="*/ 3979469 w 4403750"/>
              <a:gd name="connsiteY56" fmla="*/ 435255 h 504749"/>
              <a:gd name="connsiteX57" fmla="*/ 3920947 w 4403750"/>
              <a:gd name="connsiteY57" fmla="*/ 420624 h 504749"/>
              <a:gd name="connsiteX58" fmla="*/ 3869741 w 4403750"/>
              <a:gd name="connsiteY58" fmla="*/ 416967 h 504749"/>
              <a:gd name="connsiteX59" fmla="*/ 3646627 w 4403750"/>
              <a:gd name="connsiteY59" fmla="*/ 395021 h 504749"/>
              <a:gd name="connsiteX60" fmla="*/ 3485693 w 4403750"/>
              <a:gd name="connsiteY60" fmla="*/ 384048 h 504749"/>
              <a:gd name="connsiteX61" fmla="*/ 2951683 w 4403750"/>
              <a:gd name="connsiteY61" fmla="*/ 365760 h 504749"/>
              <a:gd name="connsiteX62" fmla="*/ 2545690 w 4403750"/>
              <a:gd name="connsiteY62" fmla="*/ 365760 h 5047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4403750" h="504749">
                <a:moveTo>
                  <a:pt x="2545690" y="365760"/>
                </a:moveTo>
                <a:lnTo>
                  <a:pt x="2340864" y="369418"/>
                </a:lnTo>
                <a:lnTo>
                  <a:pt x="2198218" y="365760"/>
                </a:lnTo>
                <a:lnTo>
                  <a:pt x="1708099" y="365760"/>
                </a:lnTo>
                <a:lnTo>
                  <a:pt x="1265530" y="358445"/>
                </a:lnTo>
                <a:lnTo>
                  <a:pt x="713232" y="351130"/>
                </a:lnTo>
                <a:lnTo>
                  <a:pt x="245059" y="347472"/>
                </a:lnTo>
                <a:lnTo>
                  <a:pt x="186538" y="347472"/>
                </a:lnTo>
                <a:lnTo>
                  <a:pt x="138989" y="336499"/>
                </a:lnTo>
                <a:lnTo>
                  <a:pt x="91440" y="321869"/>
                </a:lnTo>
                <a:lnTo>
                  <a:pt x="47549" y="299923"/>
                </a:lnTo>
                <a:lnTo>
                  <a:pt x="21946" y="281635"/>
                </a:lnTo>
                <a:lnTo>
                  <a:pt x="3658" y="259690"/>
                </a:lnTo>
                <a:lnTo>
                  <a:pt x="0" y="226771"/>
                </a:lnTo>
                <a:lnTo>
                  <a:pt x="10973" y="201168"/>
                </a:lnTo>
                <a:lnTo>
                  <a:pt x="54864" y="168250"/>
                </a:lnTo>
                <a:lnTo>
                  <a:pt x="120701" y="135331"/>
                </a:lnTo>
                <a:lnTo>
                  <a:pt x="182880" y="113386"/>
                </a:lnTo>
                <a:lnTo>
                  <a:pt x="241402" y="95098"/>
                </a:lnTo>
                <a:lnTo>
                  <a:pt x="332842" y="80467"/>
                </a:lnTo>
                <a:lnTo>
                  <a:pt x="402336" y="76810"/>
                </a:lnTo>
                <a:lnTo>
                  <a:pt x="486461" y="91440"/>
                </a:lnTo>
                <a:lnTo>
                  <a:pt x="636422" y="109728"/>
                </a:lnTo>
                <a:lnTo>
                  <a:pt x="852221" y="131674"/>
                </a:lnTo>
                <a:lnTo>
                  <a:pt x="1243584" y="153619"/>
                </a:lnTo>
                <a:lnTo>
                  <a:pt x="1799539" y="168250"/>
                </a:lnTo>
                <a:lnTo>
                  <a:pt x="2311603" y="168250"/>
                </a:lnTo>
                <a:lnTo>
                  <a:pt x="2417674" y="179223"/>
                </a:lnTo>
                <a:lnTo>
                  <a:pt x="2527402" y="186538"/>
                </a:lnTo>
                <a:lnTo>
                  <a:pt x="2772461" y="186538"/>
                </a:lnTo>
                <a:lnTo>
                  <a:pt x="2907792" y="190195"/>
                </a:lnTo>
                <a:lnTo>
                  <a:pt x="3449117" y="190195"/>
                </a:lnTo>
                <a:lnTo>
                  <a:pt x="3602736" y="190195"/>
                </a:lnTo>
                <a:lnTo>
                  <a:pt x="4045306" y="190195"/>
                </a:lnTo>
                <a:lnTo>
                  <a:pt x="4125773" y="182880"/>
                </a:lnTo>
                <a:lnTo>
                  <a:pt x="4173322" y="164592"/>
                </a:lnTo>
                <a:lnTo>
                  <a:pt x="4246474" y="102413"/>
                </a:lnTo>
                <a:lnTo>
                  <a:pt x="4290365" y="62179"/>
                </a:lnTo>
                <a:lnTo>
                  <a:pt x="4315968" y="32919"/>
                </a:lnTo>
                <a:lnTo>
                  <a:pt x="4345229" y="10973"/>
                </a:lnTo>
                <a:lnTo>
                  <a:pt x="4367174" y="0"/>
                </a:lnTo>
                <a:lnTo>
                  <a:pt x="4389120" y="0"/>
                </a:lnTo>
                <a:lnTo>
                  <a:pt x="4396435" y="10973"/>
                </a:lnTo>
                <a:lnTo>
                  <a:pt x="4403750" y="36576"/>
                </a:lnTo>
                <a:lnTo>
                  <a:pt x="4403750" y="73152"/>
                </a:lnTo>
                <a:lnTo>
                  <a:pt x="4381805" y="146304"/>
                </a:lnTo>
                <a:lnTo>
                  <a:pt x="4348886" y="223114"/>
                </a:lnTo>
                <a:lnTo>
                  <a:pt x="4315968" y="303581"/>
                </a:lnTo>
                <a:lnTo>
                  <a:pt x="4275734" y="369418"/>
                </a:lnTo>
                <a:lnTo>
                  <a:pt x="4228186" y="431597"/>
                </a:lnTo>
                <a:lnTo>
                  <a:pt x="4187952" y="475488"/>
                </a:lnTo>
                <a:lnTo>
                  <a:pt x="4147718" y="497434"/>
                </a:lnTo>
                <a:lnTo>
                  <a:pt x="4129430" y="504749"/>
                </a:lnTo>
                <a:lnTo>
                  <a:pt x="4092854" y="504749"/>
                </a:lnTo>
                <a:lnTo>
                  <a:pt x="4056278" y="490119"/>
                </a:lnTo>
                <a:lnTo>
                  <a:pt x="4027018" y="460858"/>
                </a:lnTo>
                <a:lnTo>
                  <a:pt x="3979469" y="435255"/>
                </a:lnTo>
                <a:lnTo>
                  <a:pt x="3920947" y="420624"/>
                </a:lnTo>
                <a:lnTo>
                  <a:pt x="3869741" y="416967"/>
                </a:lnTo>
                <a:lnTo>
                  <a:pt x="3646627" y="395021"/>
                </a:lnTo>
                <a:lnTo>
                  <a:pt x="3485693" y="384048"/>
                </a:lnTo>
                <a:lnTo>
                  <a:pt x="2951683" y="365760"/>
                </a:lnTo>
                <a:lnTo>
                  <a:pt x="2545690" y="36576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5" name="フリーフォーム 74"/>
          <p:cNvSpPr>
            <a:spLocks noChangeAspect="1"/>
          </p:cNvSpPr>
          <p:nvPr/>
        </p:nvSpPr>
        <p:spPr>
          <a:xfrm>
            <a:off x="6967738" y="5162556"/>
            <a:ext cx="597694" cy="842169"/>
          </a:xfrm>
          <a:custGeom>
            <a:avLst/>
            <a:gdLst>
              <a:gd name="connsiteX0" fmla="*/ 909637 w 1195387"/>
              <a:gd name="connsiteY0" fmla="*/ 795338 h 1683544"/>
              <a:gd name="connsiteX1" fmla="*/ 728662 w 1195387"/>
              <a:gd name="connsiteY1" fmla="*/ 1023938 h 1683544"/>
              <a:gd name="connsiteX2" fmla="*/ 561975 w 1195387"/>
              <a:gd name="connsiteY2" fmla="*/ 1216819 h 1683544"/>
              <a:gd name="connsiteX3" fmla="*/ 404812 w 1195387"/>
              <a:gd name="connsiteY3" fmla="*/ 1376363 h 1683544"/>
              <a:gd name="connsiteX4" fmla="*/ 214312 w 1195387"/>
              <a:gd name="connsiteY4" fmla="*/ 1554956 h 1683544"/>
              <a:gd name="connsiteX5" fmla="*/ 88106 w 1195387"/>
              <a:gd name="connsiteY5" fmla="*/ 1662113 h 1683544"/>
              <a:gd name="connsiteX6" fmla="*/ 64293 w 1195387"/>
              <a:gd name="connsiteY6" fmla="*/ 1676400 h 1683544"/>
              <a:gd name="connsiteX7" fmla="*/ 33337 w 1195387"/>
              <a:gd name="connsiteY7" fmla="*/ 1683544 h 1683544"/>
              <a:gd name="connsiteX8" fmla="*/ 7143 w 1195387"/>
              <a:gd name="connsiteY8" fmla="*/ 1681163 h 1683544"/>
              <a:gd name="connsiteX9" fmla="*/ 0 w 1195387"/>
              <a:gd name="connsiteY9" fmla="*/ 1674019 h 1683544"/>
              <a:gd name="connsiteX10" fmla="*/ 0 w 1195387"/>
              <a:gd name="connsiteY10" fmla="*/ 1659731 h 1683544"/>
              <a:gd name="connsiteX11" fmla="*/ 23812 w 1195387"/>
              <a:gd name="connsiteY11" fmla="*/ 1633538 h 1683544"/>
              <a:gd name="connsiteX12" fmla="*/ 97631 w 1195387"/>
              <a:gd name="connsiteY12" fmla="*/ 1540669 h 1683544"/>
              <a:gd name="connsiteX13" fmla="*/ 169068 w 1195387"/>
              <a:gd name="connsiteY13" fmla="*/ 1454944 h 1683544"/>
              <a:gd name="connsiteX14" fmla="*/ 261937 w 1195387"/>
              <a:gd name="connsiteY14" fmla="*/ 1335881 h 1683544"/>
              <a:gd name="connsiteX15" fmla="*/ 345281 w 1195387"/>
              <a:gd name="connsiteY15" fmla="*/ 1223963 h 1683544"/>
              <a:gd name="connsiteX16" fmla="*/ 476250 w 1195387"/>
              <a:gd name="connsiteY16" fmla="*/ 1045369 h 1683544"/>
              <a:gd name="connsiteX17" fmla="*/ 581025 w 1195387"/>
              <a:gd name="connsiteY17" fmla="*/ 895350 h 1683544"/>
              <a:gd name="connsiteX18" fmla="*/ 695325 w 1195387"/>
              <a:gd name="connsiteY18" fmla="*/ 731044 h 1683544"/>
              <a:gd name="connsiteX19" fmla="*/ 838200 w 1195387"/>
              <a:gd name="connsiteY19" fmla="*/ 509588 h 1683544"/>
              <a:gd name="connsiteX20" fmla="*/ 957262 w 1195387"/>
              <a:gd name="connsiteY20" fmla="*/ 307181 h 1683544"/>
              <a:gd name="connsiteX21" fmla="*/ 1064418 w 1195387"/>
              <a:gd name="connsiteY21" fmla="*/ 121444 h 1683544"/>
              <a:gd name="connsiteX22" fmla="*/ 1112043 w 1195387"/>
              <a:gd name="connsiteY22" fmla="*/ 33338 h 1683544"/>
              <a:gd name="connsiteX23" fmla="*/ 1195387 w 1195387"/>
              <a:gd name="connsiteY23" fmla="*/ 0 h 1683544"/>
              <a:gd name="connsiteX24" fmla="*/ 1176337 w 1195387"/>
              <a:gd name="connsiteY24" fmla="*/ 416719 h 1683544"/>
              <a:gd name="connsiteX25" fmla="*/ 1116806 w 1195387"/>
              <a:gd name="connsiteY25" fmla="*/ 490538 h 1683544"/>
              <a:gd name="connsiteX26" fmla="*/ 1057275 w 1195387"/>
              <a:gd name="connsiteY26" fmla="*/ 576263 h 1683544"/>
              <a:gd name="connsiteX27" fmla="*/ 990600 w 1195387"/>
              <a:gd name="connsiteY27" fmla="*/ 683419 h 1683544"/>
              <a:gd name="connsiteX28" fmla="*/ 909637 w 1195387"/>
              <a:gd name="connsiteY28" fmla="*/ 795338 h 1683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195387" h="1683544">
                <a:moveTo>
                  <a:pt x="909637" y="795338"/>
                </a:moveTo>
                <a:lnTo>
                  <a:pt x="728662" y="1023938"/>
                </a:lnTo>
                <a:lnTo>
                  <a:pt x="561975" y="1216819"/>
                </a:lnTo>
                <a:lnTo>
                  <a:pt x="404812" y="1376363"/>
                </a:lnTo>
                <a:lnTo>
                  <a:pt x="214312" y="1554956"/>
                </a:lnTo>
                <a:lnTo>
                  <a:pt x="88106" y="1662113"/>
                </a:lnTo>
                <a:lnTo>
                  <a:pt x="64293" y="1676400"/>
                </a:lnTo>
                <a:lnTo>
                  <a:pt x="33337" y="1683544"/>
                </a:lnTo>
                <a:lnTo>
                  <a:pt x="7143" y="1681163"/>
                </a:lnTo>
                <a:lnTo>
                  <a:pt x="0" y="1674019"/>
                </a:lnTo>
                <a:lnTo>
                  <a:pt x="0" y="1659731"/>
                </a:lnTo>
                <a:lnTo>
                  <a:pt x="23812" y="1633538"/>
                </a:lnTo>
                <a:lnTo>
                  <a:pt x="97631" y="1540669"/>
                </a:lnTo>
                <a:lnTo>
                  <a:pt x="169068" y="1454944"/>
                </a:lnTo>
                <a:lnTo>
                  <a:pt x="261937" y="1335881"/>
                </a:lnTo>
                <a:lnTo>
                  <a:pt x="345281" y="1223963"/>
                </a:lnTo>
                <a:lnTo>
                  <a:pt x="476250" y="1045369"/>
                </a:lnTo>
                <a:lnTo>
                  <a:pt x="581025" y="895350"/>
                </a:lnTo>
                <a:lnTo>
                  <a:pt x="695325" y="731044"/>
                </a:lnTo>
                <a:lnTo>
                  <a:pt x="838200" y="509588"/>
                </a:lnTo>
                <a:lnTo>
                  <a:pt x="957262" y="307181"/>
                </a:lnTo>
                <a:lnTo>
                  <a:pt x="1064418" y="121444"/>
                </a:lnTo>
                <a:lnTo>
                  <a:pt x="1112043" y="33338"/>
                </a:lnTo>
                <a:lnTo>
                  <a:pt x="1195387" y="0"/>
                </a:lnTo>
                <a:lnTo>
                  <a:pt x="1176337" y="416719"/>
                </a:lnTo>
                <a:lnTo>
                  <a:pt x="1116806" y="490538"/>
                </a:lnTo>
                <a:lnTo>
                  <a:pt x="1057275" y="576263"/>
                </a:lnTo>
                <a:lnTo>
                  <a:pt x="990600" y="683419"/>
                </a:lnTo>
                <a:lnTo>
                  <a:pt x="909637" y="79533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6" name="フリーフォーム 75"/>
          <p:cNvSpPr>
            <a:spLocks noChangeAspect="1"/>
          </p:cNvSpPr>
          <p:nvPr/>
        </p:nvSpPr>
        <p:spPr>
          <a:xfrm>
            <a:off x="7584632" y="5273164"/>
            <a:ext cx="420688" cy="436563"/>
          </a:xfrm>
          <a:custGeom>
            <a:avLst/>
            <a:gdLst>
              <a:gd name="connsiteX0" fmla="*/ 483394 w 840581"/>
              <a:gd name="connsiteY0" fmla="*/ 573881 h 873919"/>
              <a:gd name="connsiteX1" fmla="*/ 302419 w 840581"/>
              <a:gd name="connsiteY1" fmla="*/ 357187 h 873919"/>
              <a:gd name="connsiteX2" fmla="*/ 171450 w 840581"/>
              <a:gd name="connsiteY2" fmla="*/ 211931 h 873919"/>
              <a:gd name="connsiteX3" fmla="*/ 90488 w 840581"/>
              <a:gd name="connsiteY3" fmla="*/ 130969 h 873919"/>
              <a:gd name="connsiteX4" fmla="*/ 7144 w 840581"/>
              <a:gd name="connsiteY4" fmla="*/ 100012 h 873919"/>
              <a:gd name="connsiteX5" fmla="*/ 0 w 840581"/>
              <a:gd name="connsiteY5" fmla="*/ 0 h 873919"/>
              <a:gd name="connsiteX6" fmla="*/ 88106 w 840581"/>
              <a:gd name="connsiteY6" fmla="*/ 35719 h 873919"/>
              <a:gd name="connsiteX7" fmla="*/ 257175 w 840581"/>
              <a:gd name="connsiteY7" fmla="*/ 114300 h 873919"/>
              <a:gd name="connsiteX8" fmla="*/ 400050 w 840581"/>
              <a:gd name="connsiteY8" fmla="*/ 183356 h 873919"/>
              <a:gd name="connsiteX9" fmla="*/ 521494 w 840581"/>
              <a:gd name="connsiteY9" fmla="*/ 240506 h 873919"/>
              <a:gd name="connsiteX10" fmla="*/ 583406 w 840581"/>
              <a:gd name="connsiteY10" fmla="*/ 266700 h 873919"/>
              <a:gd name="connsiteX11" fmla="*/ 640556 w 840581"/>
              <a:gd name="connsiteY11" fmla="*/ 292894 h 873919"/>
              <a:gd name="connsiteX12" fmla="*/ 685800 w 840581"/>
              <a:gd name="connsiteY12" fmla="*/ 323850 h 873919"/>
              <a:gd name="connsiteX13" fmla="*/ 711994 w 840581"/>
              <a:gd name="connsiteY13" fmla="*/ 342900 h 873919"/>
              <a:gd name="connsiteX14" fmla="*/ 735806 w 840581"/>
              <a:gd name="connsiteY14" fmla="*/ 366712 h 873919"/>
              <a:gd name="connsiteX15" fmla="*/ 754856 w 840581"/>
              <a:gd name="connsiteY15" fmla="*/ 390525 h 873919"/>
              <a:gd name="connsiteX16" fmla="*/ 773906 w 840581"/>
              <a:gd name="connsiteY16" fmla="*/ 421481 h 873919"/>
              <a:gd name="connsiteX17" fmla="*/ 800100 w 840581"/>
              <a:gd name="connsiteY17" fmla="*/ 490537 h 873919"/>
              <a:gd name="connsiteX18" fmla="*/ 821531 w 840581"/>
              <a:gd name="connsiteY18" fmla="*/ 573881 h 873919"/>
              <a:gd name="connsiteX19" fmla="*/ 833438 w 840581"/>
              <a:gd name="connsiteY19" fmla="*/ 626269 h 873919"/>
              <a:gd name="connsiteX20" fmla="*/ 840581 w 840581"/>
              <a:gd name="connsiteY20" fmla="*/ 681037 h 873919"/>
              <a:gd name="connsiteX21" fmla="*/ 838200 w 840581"/>
              <a:gd name="connsiteY21" fmla="*/ 750094 h 873919"/>
              <a:gd name="connsiteX22" fmla="*/ 831056 w 840581"/>
              <a:gd name="connsiteY22" fmla="*/ 819150 h 873919"/>
              <a:gd name="connsiteX23" fmla="*/ 819150 w 840581"/>
              <a:gd name="connsiteY23" fmla="*/ 857250 h 873919"/>
              <a:gd name="connsiteX24" fmla="*/ 804863 w 840581"/>
              <a:gd name="connsiteY24" fmla="*/ 871537 h 873919"/>
              <a:gd name="connsiteX25" fmla="*/ 783431 w 840581"/>
              <a:gd name="connsiteY25" fmla="*/ 873919 h 873919"/>
              <a:gd name="connsiteX26" fmla="*/ 752475 w 840581"/>
              <a:gd name="connsiteY26" fmla="*/ 866775 h 873919"/>
              <a:gd name="connsiteX27" fmla="*/ 726281 w 840581"/>
              <a:gd name="connsiteY27" fmla="*/ 852487 h 873919"/>
              <a:gd name="connsiteX28" fmla="*/ 678656 w 840581"/>
              <a:gd name="connsiteY28" fmla="*/ 816769 h 873919"/>
              <a:gd name="connsiteX29" fmla="*/ 602456 w 840581"/>
              <a:gd name="connsiteY29" fmla="*/ 723900 h 873919"/>
              <a:gd name="connsiteX30" fmla="*/ 483394 w 840581"/>
              <a:gd name="connsiteY30" fmla="*/ 573881 h 873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840581" h="873919">
                <a:moveTo>
                  <a:pt x="483394" y="573881"/>
                </a:moveTo>
                <a:lnTo>
                  <a:pt x="302419" y="357187"/>
                </a:lnTo>
                <a:lnTo>
                  <a:pt x="171450" y="211931"/>
                </a:lnTo>
                <a:lnTo>
                  <a:pt x="90488" y="130969"/>
                </a:lnTo>
                <a:lnTo>
                  <a:pt x="7144" y="100012"/>
                </a:lnTo>
                <a:lnTo>
                  <a:pt x="0" y="0"/>
                </a:lnTo>
                <a:lnTo>
                  <a:pt x="88106" y="35719"/>
                </a:lnTo>
                <a:lnTo>
                  <a:pt x="257175" y="114300"/>
                </a:lnTo>
                <a:lnTo>
                  <a:pt x="400050" y="183356"/>
                </a:lnTo>
                <a:lnTo>
                  <a:pt x="521494" y="240506"/>
                </a:lnTo>
                <a:lnTo>
                  <a:pt x="583406" y="266700"/>
                </a:lnTo>
                <a:lnTo>
                  <a:pt x="640556" y="292894"/>
                </a:lnTo>
                <a:lnTo>
                  <a:pt x="685800" y="323850"/>
                </a:lnTo>
                <a:lnTo>
                  <a:pt x="711994" y="342900"/>
                </a:lnTo>
                <a:lnTo>
                  <a:pt x="735806" y="366712"/>
                </a:lnTo>
                <a:lnTo>
                  <a:pt x="754856" y="390525"/>
                </a:lnTo>
                <a:lnTo>
                  <a:pt x="773906" y="421481"/>
                </a:lnTo>
                <a:lnTo>
                  <a:pt x="800100" y="490537"/>
                </a:lnTo>
                <a:lnTo>
                  <a:pt x="821531" y="573881"/>
                </a:lnTo>
                <a:lnTo>
                  <a:pt x="833438" y="626269"/>
                </a:lnTo>
                <a:lnTo>
                  <a:pt x="840581" y="681037"/>
                </a:lnTo>
                <a:cubicBezTo>
                  <a:pt x="839787" y="704056"/>
                  <a:pt x="838994" y="727075"/>
                  <a:pt x="838200" y="750094"/>
                </a:cubicBezTo>
                <a:lnTo>
                  <a:pt x="831056" y="819150"/>
                </a:lnTo>
                <a:lnTo>
                  <a:pt x="819150" y="857250"/>
                </a:lnTo>
                <a:lnTo>
                  <a:pt x="804863" y="871537"/>
                </a:lnTo>
                <a:lnTo>
                  <a:pt x="783431" y="873919"/>
                </a:lnTo>
                <a:lnTo>
                  <a:pt x="752475" y="866775"/>
                </a:lnTo>
                <a:lnTo>
                  <a:pt x="726281" y="852487"/>
                </a:lnTo>
                <a:lnTo>
                  <a:pt x="678656" y="816769"/>
                </a:lnTo>
                <a:lnTo>
                  <a:pt x="602456" y="723900"/>
                </a:lnTo>
                <a:lnTo>
                  <a:pt x="483394" y="57388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7" name="フリーフォーム 76"/>
          <p:cNvSpPr>
            <a:spLocks noChangeAspect="1"/>
          </p:cNvSpPr>
          <p:nvPr/>
        </p:nvSpPr>
        <p:spPr>
          <a:xfrm>
            <a:off x="8035941" y="4665240"/>
            <a:ext cx="1135906" cy="252069"/>
          </a:xfrm>
          <a:custGeom>
            <a:avLst/>
            <a:gdLst>
              <a:gd name="connsiteX0" fmla="*/ 1307306 w 2259806"/>
              <a:gd name="connsiteY0" fmla="*/ 304800 h 502443"/>
              <a:gd name="connsiteX1" fmla="*/ 773906 w 2259806"/>
              <a:gd name="connsiteY1" fmla="*/ 388143 h 502443"/>
              <a:gd name="connsiteX2" fmla="*/ 602456 w 2259806"/>
              <a:gd name="connsiteY2" fmla="*/ 421481 h 502443"/>
              <a:gd name="connsiteX3" fmla="*/ 511969 w 2259806"/>
              <a:gd name="connsiteY3" fmla="*/ 447675 h 502443"/>
              <a:gd name="connsiteX4" fmla="*/ 390525 w 2259806"/>
              <a:gd name="connsiteY4" fmla="*/ 478631 h 502443"/>
              <a:gd name="connsiteX5" fmla="*/ 319088 w 2259806"/>
              <a:gd name="connsiteY5" fmla="*/ 492918 h 502443"/>
              <a:gd name="connsiteX6" fmla="*/ 295275 w 2259806"/>
              <a:gd name="connsiteY6" fmla="*/ 500062 h 502443"/>
              <a:gd name="connsiteX7" fmla="*/ 271463 w 2259806"/>
              <a:gd name="connsiteY7" fmla="*/ 502443 h 502443"/>
              <a:gd name="connsiteX8" fmla="*/ 242888 w 2259806"/>
              <a:gd name="connsiteY8" fmla="*/ 495300 h 502443"/>
              <a:gd name="connsiteX9" fmla="*/ 195263 w 2259806"/>
              <a:gd name="connsiteY9" fmla="*/ 466725 h 502443"/>
              <a:gd name="connsiteX10" fmla="*/ 145256 w 2259806"/>
              <a:gd name="connsiteY10" fmla="*/ 431006 h 502443"/>
              <a:gd name="connsiteX11" fmla="*/ 100013 w 2259806"/>
              <a:gd name="connsiteY11" fmla="*/ 388143 h 502443"/>
              <a:gd name="connsiteX12" fmla="*/ 52388 w 2259806"/>
              <a:gd name="connsiteY12" fmla="*/ 335756 h 502443"/>
              <a:gd name="connsiteX13" fmla="*/ 26194 w 2259806"/>
              <a:gd name="connsiteY13" fmla="*/ 300037 h 502443"/>
              <a:gd name="connsiteX14" fmla="*/ 9525 w 2259806"/>
              <a:gd name="connsiteY14" fmla="*/ 271462 h 502443"/>
              <a:gd name="connsiteX15" fmla="*/ 0 w 2259806"/>
              <a:gd name="connsiteY15" fmla="*/ 247650 h 502443"/>
              <a:gd name="connsiteX16" fmla="*/ 0 w 2259806"/>
              <a:gd name="connsiteY16" fmla="*/ 230981 h 502443"/>
              <a:gd name="connsiteX17" fmla="*/ 14288 w 2259806"/>
              <a:gd name="connsiteY17" fmla="*/ 221456 h 502443"/>
              <a:gd name="connsiteX18" fmla="*/ 38100 w 2259806"/>
              <a:gd name="connsiteY18" fmla="*/ 223837 h 502443"/>
              <a:gd name="connsiteX19" fmla="*/ 76200 w 2259806"/>
              <a:gd name="connsiteY19" fmla="*/ 238125 h 502443"/>
              <a:gd name="connsiteX20" fmla="*/ 104775 w 2259806"/>
              <a:gd name="connsiteY20" fmla="*/ 257175 h 502443"/>
              <a:gd name="connsiteX21" fmla="*/ 128588 w 2259806"/>
              <a:gd name="connsiteY21" fmla="*/ 273843 h 502443"/>
              <a:gd name="connsiteX22" fmla="*/ 152400 w 2259806"/>
              <a:gd name="connsiteY22" fmla="*/ 283368 h 502443"/>
              <a:gd name="connsiteX23" fmla="*/ 183356 w 2259806"/>
              <a:gd name="connsiteY23" fmla="*/ 290512 h 502443"/>
              <a:gd name="connsiteX24" fmla="*/ 226219 w 2259806"/>
              <a:gd name="connsiteY24" fmla="*/ 297656 h 502443"/>
              <a:gd name="connsiteX25" fmla="*/ 271463 w 2259806"/>
              <a:gd name="connsiteY25" fmla="*/ 297656 h 502443"/>
              <a:gd name="connsiteX26" fmla="*/ 364331 w 2259806"/>
              <a:gd name="connsiteY26" fmla="*/ 288131 h 502443"/>
              <a:gd name="connsiteX27" fmla="*/ 607219 w 2259806"/>
              <a:gd name="connsiteY27" fmla="*/ 242887 h 502443"/>
              <a:gd name="connsiteX28" fmla="*/ 769144 w 2259806"/>
              <a:gd name="connsiteY28" fmla="*/ 209550 h 502443"/>
              <a:gd name="connsiteX29" fmla="*/ 1050131 w 2259806"/>
              <a:gd name="connsiteY29" fmla="*/ 176212 h 502443"/>
              <a:gd name="connsiteX30" fmla="*/ 1271588 w 2259806"/>
              <a:gd name="connsiteY30" fmla="*/ 142875 h 502443"/>
              <a:gd name="connsiteX31" fmla="*/ 1574006 w 2259806"/>
              <a:gd name="connsiteY31" fmla="*/ 85725 h 502443"/>
              <a:gd name="connsiteX32" fmla="*/ 1740694 w 2259806"/>
              <a:gd name="connsiteY32" fmla="*/ 54768 h 502443"/>
              <a:gd name="connsiteX33" fmla="*/ 1938338 w 2259806"/>
              <a:gd name="connsiteY33" fmla="*/ 2381 h 502443"/>
              <a:gd name="connsiteX34" fmla="*/ 1966913 w 2259806"/>
              <a:gd name="connsiteY34" fmla="*/ 0 h 502443"/>
              <a:gd name="connsiteX35" fmla="*/ 2014538 w 2259806"/>
              <a:gd name="connsiteY35" fmla="*/ 7143 h 502443"/>
              <a:gd name="connsiteX36" fmla="*/ 2076450 w 2259806"/>
              <a:gd name="connsiteY36" fmla="*/ 26193 h 502443"/>
              <a:gd name="connsiteX37" fmla="*/ 2133600 w 2259806"/>
              <a:gd name="connsiteY37" fmla="*/ 50006 h 502443"/>
              <a:gd name="connsiteX38" fmla="*/ 2181225 w 2259806"/>
              <a:gd name="connsiteY38" fmla="*/ 71437 h 502443"/>
              <a:gd name="connsiteX39" fmla="*/ 2209800 w 2259806"/>
              <a:gd name="connsiteY39" fmla="*/ 90487 h 502443"/>
              <a:gd name="connsiteX40" fmla="*/ 2231231 w 2259806"/>
              <a:gd name="connsiteY40" fmla="*/ 109537 h 502443"/>
              <a:gd name="connsiteX41" fmla="*/ 2245519 w 2259806"/>
              <a:gd name="connsiteY41" fmla="*/ 126206 h 502443"/>
              <a:gd name="connsiteX42" fmla="*/ 2255044 w 2259806"/>
              <a:gd name="connsiteY42" fmla="*/ 140493 h 502443"/>
              <a:gd name="connsiteX43" fmla="*/ 2259806 w 2259806"/>
              <a:gd name="connsiteY43" fmla="*/ 157162 h 502443"/>
              <a:gd name="connsiteX44" fmla="*/ 2255044 w 2259806"/>
              <a:gd name="connsiteY44" fmla="*/ 178593 h 502443"/>
              <a:gd name="connsiteX45" fmla="*/ 2238375 w 2259806"/>
              <a:gd name="connsiteY45" fmla="*/ 195262 h 502443"/>
              <a:gd name="connsiteX46" fmla="*/ 2207419 w 2259806"/>
              <a:gd name="connsiteY46" fmla="*/ 214312 h 502443"/>
              <a:gd name="connsiteX47" fmla="*/ 2164556 w 2259806"/>
              <a:gd name="connsiteY47" fmla="*/ 226218 h 502443"/>
              <a:gd name="connsiteX48" fmla="*/ 1997869 w 2259806"/>
              <a:gd name="connsiteY48" fmla="*/ 226218 h 502443"/>
              <a:gd name="connsiteX49" fmla="*/ 1835944 w 2259806"/>
              <a:gd name="connsiteY49" fmla="*/ 238125 h 502443"/>
              <a:gd name="connsiteX50" fmla="*/ 1721644 w 2259806"/>
              <a:gd name="connsiteY50" fmla="*/ 252412 h 502443"/>
              <a:gd name="connsiteX51" fmla="*/ 1574006 w 2259806"/>
              <a:gd name="connsiteY51" fmla="*/ 264318 h 502443"/>
              <a:gd name="connsiteX52" fmla="*/ 1307306 w 2259806"/>
              <a:gd name="connsiteY52" fmla="*/ 304800 h 5024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2259806" h="502443">
                <a:moveTo>
                  <a:pt x="1307306" y="304800"/>
                </a:moveTo>
                <a:lnTo>
                  <a:pt x="773906" y="388143"/>
                </a:lnTo>
                <a:lnTo>
                  <a:pt x="602456" y="421481"/>
                </a:lnTo>
                <a:lnTo>
                  <a:pt x="511969" y="447675"/>
                </a:lnTo>
                <a:lnTo>
                  <a:pt x="390525" y="478631"/>
                </a:lnTo>
                <a:lnTo>
                  <a:pt x="319088" y="492918"/>
                </a:lnTo>
                <a:lnTo>
                  <a:pt x="295275" y="500062"/>
                </a:lnTo>
                <a:lnTo>
                  <a:pt x="271463" y="502443"/>
                </a:lnTo>
                <a:lnTo>
                  <a:pt x="242888" y="495300"/>
                </a:lnTo>
                <a:lnTo>
                  <a:pt x="195263" y="466725"/>
                </a:lnTo>
                <a:lnTo>
                  <a:pt x="145256" y="431006"/>
                </a:lnTo>
                <a:lnTo>
                  <a:pt x="100013" y="388143"/>
                </a:lnTo>
                <a:lnTo>
                  <a:pt x="52388" y="335756"/>
                </a:lnTo>
                <a:lnTo>
                  <a:pt x="26194" y="300037"/>
                </a:lnTo>
                <a:lnTo>
                  <a:pt x="9525" y="271462"/>
                </a:lnTo>
                <a:lnTo>
                  <a:pt x="0" y="247650"/>
                </a:lnTo>
                <a:lnTo>
                  <a:pt x="0" y="230981"/>
                </a:lnTo>
                <a:lnTo>
                  <a:pt x="14288" y="221456"/>
                </a:lnTo>
                <a:lnTo>
                  <a:pt x="38100" y="223837"/>
                </a:lnTo>
                <a:lnTo>
                  <a:pt x="76200" y="238125"/>
                </a:lnTo>
                <a:lnTo>
                  <a:pt x="104775" y="257175"/>
                </a:lnTo>
                <a:lnTo>
                  <a:pt x="128588" y="273843"/>
                </a:lnTo>
                <a:lnTo>
                  <a:pt x="152400" y="283368"/>
                </a:lnTo>
                <a:lnTo>
                  <a:pt x="183356" y="290512"/>
                </a:lnTo>
                <a:lnTo>
                  <a:pt x="226219" y="297656"/>
                </a:lnTo>
                <a:lnTo>
                  <a:pt x="271463" y="297656"/>
                </a:lnTo>
                <a:lnTo>
                  <a:pt x="364331" y="288131"/>
                </a:lnTo>
                <a:lnTo>
                  <a:pt x="607219" y="242887"/>
                </a:lnTo>
                <a:lnTo>
                  <a:pt x="769144" y="209550"/>
                </a:lnTo>
                <a:lnTo>
                  <a:pt x="1050131" y="176212"/>
                </a:lnTo>
                <a:lnTo>
                  <a:pt x="1271588" y="142875"/>
                </a:lnTo>
                <a:lnTo>
                  <a:pt x="1574006" y="85725"/>
                </a:lnTo>
                <a:lnTo>
                  <a:pt x="1740694" y="54768"/>
                </a:lnTo>
                <a:lnTo>
                  <a:pt x="1938338" y="2381"/>
                </a:lnTo>
                <a:lnTo>
                  <a:pt x="1966913" y="0"/>
                </a:lnTo>
                <a:lnTo>
                  <a:pt x="2014538" y="7143"/>
                </a:lnTo>
                <a:lnTo>
                  <a:pt x="2076450" y="26193"/>
                </a:lnTo>
                <a:lnTo>
                  <a:pt x="2133600" y="50006"/>
                </a:lnTo>
                <a:lnTo>
                  <a:pt x="2181225" y="71437"/>
                </a:lnTo>
                <a:lnTo>
                  <a:pt x="2209800" y="90487"/>
                </a:lnTo>
                <a:lnTo>
                  <a:pt x="2231231" y="109537"/>
                </a:lnTo>
                <a:lnTo>
                  <a:pt x="2245519" y="126206"/>
                </a:lnTo>
                <a:lnTo>
                  <a:pt x="2255044" y="140493"/>
                </a:lnTo>
                <a:lnTo>
                  <a:pt x="2259806" y="157162"/>
                </a:lnTo>
                <a:lnTo>
                  <a:pt x="2255044" y="178593"/>
                </a:lnTo>
                <a:lnTo>
                  <a:pt x="2238375" y="195262"/>
                </a:lnTo>
                <a:lnTo>
                  <a:pt x="2207419" y="214312"/>
                </a:lnTo>
                <a:lnTo>
                  <a:pt x="2164556" y="226218"/>
                </a:lnTo>
                <a:lnTo>
                  <a:pt x="1997869" y="226218"/>
                </a:lnTo>
                <a:lnTo>
                  <a:pt x="1835944" y="238125"/>
                </a:lnTo>
                <a:lnTo>
                  <a:pt x="1721644" y="252412"/>
                </a:lnTo>
                <a:lnTo>
                  <a:pt x="1574006" y="264318"/>
                </a:lnTo>
                <a:lnTo>
                  <a:pt x="1307306" y="3048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8" name="フリーフォーム 77"/>
          <p:cNvSpPr>
            <a:spLocks noChangeAspect="1"/>
          </p:cNvSpPr>
          <p:nvPr/>
        </p:nvSpPr>
        <p:spPr>
          <a:xfrm>
            <a:off x="7949010" y="5134842"/>
            <a:ext cx="1298575" cy="257175"/>
          </a:xfrm>
          <a:custGeom>
            <a:avLst/>
            <a:gdLst>
              <a:gd name="connsiteX0" fmla="*/ 1385888 w 2597944"/>
              <a:gd name="connsiteY0" fmla="*/ 321469 h 514350"/>
              <a:gd name="connsiteX1" fmla="*/ 1059657 w 2597944"/>
              <a:gd name="connsiteY1" fmla="*/ 371475 h 514350"/>
              <a:gd name="connsiteX2" fmla="*/ 873919 w 2597944"/>
              <a:gd name="connsiteY2" fmla="*/ 409575 h 514350"/>
              <a:gd name="connsiteX3" fmla="*/ 721519 w 2597944"/>
              <a:gd name="connsiteY3" fmla="*/ 440531 h 514350"/>
              <a:gd name="connsiteX4" fmla="*/ 526257 w 2597944"/>
              <a:gd name="connsiteY4" fmla="*/ 471488 h 514350"/>
              <a:gd name="connsiteX5" fmla="*/ 440532 w 2597944"/>
              <a:gd name="connsiteY5" fmla="*/ 490538 h 514350"/>
              <a:gd name="connsiteX6" fmla="*/ 414338 w 2597944"/>
              <a:gd name="connsiteY6" fmla="*/ 502444 h 514350"/>
              <a:gd name="connsiteX7" fmla="*/ 383382 w 2597944"/>
              <a:gd name="connsiteY7" fmla="*/ 509588 h 514350"/>
              <a:gd name="connsiteX8" fmla="*/ 333375 w 2597944"/>
              <a:gd name="connsiteY8" fmla="*/ 514350 h 514350"/>
              <a:gd name="connsiteX9" fmla="*/ 240507 w 2597944"/>
              <a:gd name="connsiteY9" fmla="*/ 511969 h 514350"/>
              <a:gd name="connsiteX10" fmla="*/ 207169 w 2597944"/>
              <a:gd name="connsiteY10" fmla="*/ 504825 h 514350"/>
              <a:gd name="connsiteX11" fmla="*/ 178594 w 2597944"/>
              <a:gd name="connsiteY11" fmla="*/ 488156 h 514350"/>
              <a:gd name="connsiteX12" fmla="*/ 152400 w 2597944"/>
              <a:gd name="connsiteY12" fmla="*/ 469106 h 514350"/>
              <a:gd name="connsiteX13" fmla="*/ 114300 w 2597944"/>
              <a:gd name="connsiteY13" fmla="*/ 435769 h 514350"/>
              <a:gd name="connsiteX14" fmla="*/ 57150 w 2597944"/>
              <a:gd name="connsiteY14" fmla="*/ 366713 h 514350"/>
              <a:gd name="connsiteX15" fmla="*/ 28575 w 2597944"/>
              <a:gd name="connsiteY15" fmla="*/ 323850 h 514350"/>
              <a:gd name="connsiteX16" fmla="*/ 9525 w 2597944"/>
              <a:gd name="connsiteY16" fmla="*/ 292894 h 514350"/>
              <a:gd name="connsiteX17" fmla="*/ 0 w 2597944"/>
              <a:gd name="connsiteY17" fmla="*/ 273844 h 514350"/>
              <a:gd name="connsiteX18" fmla="*/ 0 w 2597944"/>
              <a:gd name="connsiteY18" fmla="*/ 257175 h 514350"/>
              <a:gd name="connsiteX19" fmla="*/ 9525 w 2597944"/>
              <a:gd name="connsiteY19" fmla="*/ 247650 h 514350"/>
              <a:gd name="connsiteX20" fmla="*/ 35719 w 2597944"/>
              <a:gd name="connsiteY20" fmla="*/ 238125 h 514350"/>
              <a:gd name="connsiteX21" fmla="*/ 57150 w 2597944"/>
              <a:gd name="connsiteY21" fmla="*/ 245269 h 514350"/>
              <a:gd name="connsiteX22" fmla="*/ 92869 w 2597944"/>
              <a:gd name="connsiteY22" fmla="*/ 261938 h 514350"/>
              <a:gd name="connsiteX23" fmla="*/ 166688 w 2597944"/>
              <a:gd name="connsiteY23" fmla="*/ 280988 h 514350"/>
              <a:gd name="connsiteX24" fmla="*/ 233363 w 2597944"/>
              <a:gd name="connsiteY24" fmla="*/ 288131 h 514350"/>
              <a:gd name="connsiteX25" fmla="*/ 295275 w 2597944"/>
              <a:gd name="connsiteY25" fmla="*/ 290513 h 514350"/>
              <a:gd name="connsiteX26" fmla="*/ 364332 w 2597944"/>
              <a:gd name="connsiteY26" fmla="*/ 288131 h 514350"/>
              <a:gd name="connsiteX27" fmla="*/ 471488 w 2597944"/>
              <a:gd name="connsiteY27" fmla="*/ 278606 h 514350"/>
              <a:gd name="connsiteX28" fmla="*/ 723900 w 2597944"/>
              <a:gd name="connsiteY28" fmla="*/ 238125 h 514350"/>
              <a:gd name="connsiteX29" fmla="*/ 888207 w 2597944"/>
              <a:gd name="connsiteY29" fmla="*/ 226219 h 514350"/>
              <a:gd name="connsiteX30" fmla="*/ 1090613 w 2597944"/>
              <a:gd name="connsiteY30" fmla="*/ 195263 h 514350"/>
              <a:gd name="connsiteX31" fmla="*/ 1281113 w 2597944"/>
              <a:gd name="connsiteY31" fmla="*/ 166688 h 514350"/>
              <a:gd name="connsiteX32" fmla="*/ 1512094 w 2597944"/>
              <a:gd name="connsiteY32" fmla="*/ 133350 h 514350"/>
              <a:gd name="connsiteX33" fmla="*/ 1700213 w 2597944"/>
              <a:gd name="connsiteY33" fmla="*/ 107156 h 514350"/>
              <a:gd name="connsiteX34" fmla="*/ 1854994 w 2597944"/>
              <a:gd name="connsiteY34" fmla="*/ 95250 h 514350"/>
              <a:gd name="connsiteX35" fmla="*/ 2002632 w 2597944"/>
              <a:gd name="connsiteY35" fmla="*/ 69056 h 514350"/>
              <a:gd name="connsiteX36" fmla="*/ 2114550 w 2597944"/>
              <a:gd name="connsiteY36" fmla="*/ 42863 h 514350"/>
              <a:gd name="connsiteX37" fmla="*/ 2247900 w 2597944"/>
              <a:gd name="connsiteY37" fmla="*/ 9525 h 514350"/>
              <a:gd name="connsiteX38" fmla="*/ 2276475 w 2597944"/>
              <a:gd name="connsiteY38" fmla="*/ 0 h 514350"/>
              <a:gd name="connsiteX39" fmla="*/ 2307432 w 2597944"/>
              <a:gd name="connsiteY39" fmla="*/ 0 h 514350"/>
              <a:gd name="connsiteX40" fmla="*/ 2362200 w 2597944"/>
              <a:gd name="connsiteY40" fmla="*/ 11906 h 514350"/>
              <a:gd name="connsiteX41" fmla="*/ 2431257 w 2597944"/>
              <a:gd name="connsiteY41" fmla="*/ 30956 h 514350"/>
              <a:gd name="connsiteX42" fmla="*/ 2486025 w 2597944"/>
              <a:gd name="connsiteY42" fmla="*/ 50006 h 514350"/>
              <a:gd name="connsiteX43" fmla="*/ 2514600 w 2597944"/>
              <a:gd name="connsiteY43" fmla="*/ 59531 h 514350"/>
              <a:gd name="connsiteX44" fmla="*/ 2536032 w 2597944"/>
              <a:gd name="connsiteY44" fmla="*/ 71438 h 514350"/>
              <a:gd name="connsiteX45" fmla="*/ 2555082 w 2597944"/>
              <a:gd name="connsiteY45" fmla="*/ 88106 h 514350"/>
              <a:gd name="connsiteX46" fmla="*/ 2576513 w 2597944"/>
              <a:gd name="connsiteY46" fmla="*/ 114300 h 514350"/>
              <a:gd name="connsiteX47" fmla="*/ 2590800 w 2597944"/>
              <a:gd name="connsiteY47" fmla="*/ 135731 h 514350"/>
              <a:gd name="connsiteX48" fmla="*/ 2597944 w 2597944"/>
              <a:gd name="connsiteY48" fmla="*/ 157163 h 514350"/>
              <a:gd name="connsiteX49" fmla="*/ 2595563 w 2597944"/>
              <a:gd name="connsiteY49" fmla="*/ 171450 h 514350"/>
              <a:gd name="connsiteX50" fmla="*/ 2588419 w 2597944"/>
              <a:gd name="connsiteY50" fmla="*/ 195263 h 514350"/>
              <a:gd name="connsiteX51" fmla="*/ 2559844 w 2597944"/>
              <a:gd name="connsiteY51" fmla="*/ 221456 h 514350"/>
              <a:gd name="connsiteX52" fmla="*/ 2526507 w 2597944"/>
              <a:gd name="connsiteY52" fmla="*/ 240506 h 514350"/>
              <a:gd name="connsiteX53" fmla="*/ 2486025 w 2597944"/>
              <a:gd name="connsiteY53" fmla="*/ 242888 h 514350"/>
              <a:gd name="connsiteX54" fmla="*/ 2264569 w 2597944"/>
              <a:gd name="connsiteY54" fmla="*/ 247650 h 514350"/>
              <a:gd name="connsiteX55" fmla="*/ 1871663 w 2597944"/>
              <a:gd name="connsiteY55" fmla="*/ 269081 h 514350"/>
              <a:gd name="connsiteX56" fmla="*/ 1700213 w 2597944"/>
              <a:gd name="connsiteY56" fmla="*/ 290513 h 514350"/>
              <a:gd name="connsiteX57" fmla="*/ 1385888 w 2597944"/>
              <a:gd name="connsiteY57" fmla="*/ 321469 h 51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2597944" h="514350">
                <a:moveTo>
                  <a:pt x="1385888" y="321469"/>
                </a:moveTo>
                <a:lnTo>
                  <a:pt x="1059657" y="371475"/>
                </a:lnTo>
                <a:lnTo>
                  <a:pt x="873919" y="409575"/>
                </a:lnTo>
                <a:lnTo>
                  <a:pt x="721519" y="440531"/>
                </a:lnTo>
                <a:lnTo>
                  <a:pt x="526257" y="471488"/>
                </a:lnTo>
                <a:lnTo>
                  <a:pt x="440532" y="490538"/>
                </a:lnTo>
                <a:lnTo>
                  <a:pt x="414338" y="502444"/>
                </a:lnTo>
                <a:lnTo>
                  <a:pt x="383382" y="509588"/>
                </a:lnTo>
                <a:lnTo>
                  <a:pt x="333375" y="514350"/>
                </a:lnTo>
                <a:lnTo>
                  <a:pt x="240507" y="511969"/>
                </a:lnTo>
                <a:lnTo>
                  <a:pt x="207169" y="504825"/>
                </a:lnTo>
                <a:lnTo>
                  <a:pt x="178594" y="488156"/>
                </a:lnTo>
                <a:lnTo>
                  <a:pt x="152400" y="469106"/>
                </a:lnTo>
                <a:lnTo>
                  <a:pt x="114300" y="435769"/>
                </a:lnTo>
                <a:lnTo>
                  <a:pt x="57150" y="366713"/>
                </a:lnTo>
                <a:lnTo>
                  <a:pt x="28575" y="323850"/>
                </a:lnTo>
                <a:lnTo>
                  <a:pt x="9525" y="292894"/>
                </a:lnTo>
                <a:lnTo>
                  <a:pt x="0" y="273844"/>
                </a:lnTo>
                <a:lnTo>
                  <a:pt x="0" y="257175"/>
                </a:lnTo>
                <a:lnTo>
                  <a:pt x="9525" y="247650"/>
                </a:lnTo>
                <a:lnTo>
                  <a:pt x="35719" y="238125"/>
                </a:lnTo>
                <a:lnTo>
                  <a:pt x="57150" y="245269"/>
                </a:lnTo>
                <a:lnTo>
                  <a:pt x="92869" y="261938"/>
                </a:lnTo>
                <a:lnTo>
                  <a:pt x="166688" y="280988"/>
                </a:lnTo>
                <a:lnTo>
                  <a:pt x="233363" y="288131"/>
                </a:lnTo>
                <a:lnTo>
                  <a:pt x="295275" y="290513"/>
                </a:lnTo>
                <a:lnTo>
                  <a:pt x="364332" y="288131"/>
                </a:lnTo>
                <a:lnTo>
                  <a:pt x="471488" y="278606"/>
                </a:lnTo>
                <a:lnTo>
                  <a:pt x="723900" y="238125"/>
                </a:lnTo>
                <a:lnTo>
                  <a:pt x="888207" y="226219"/>
                </a:lnTo>
                <a:lnTo>
                  <a:pt x="1090613" y="195263"/>
                </a:lnTo>
                <a:lnTo>
                  <a:pt x="1281113" y="166688"/>
                </a:lnTo>
                <a:lnTo>
                  <a:pt x="1512094" y="133350"/>
                </a:lnTo>
                <a:lnTo>
                  <a:pt x="1700213" y="107156"/>
                </a:lnTo>
                <a:lnTo>
                  <a:pt x="1854994" y="95250"/>
                </a:lnTo>
                <a:lnTo>
                  <a:pt x="2002632" y="69056"/>
                </a:lnTo>
                <a:lnTo>
                  <a:pt x="2114550" y="42863"/>
                </a:lnTo>
                <a:lnTo>
                  <a:pt x="2247900" y="9525"/>
                </a:lnTo>
                <a:lnTo>
                  <a:pt x="2276475" y="0"/>
                </a:lnTo>
                <a:lnTo>
                  <a:pt x="2307432" y="0"/>
                </a:lnTo>
                <a:lnTo>
                  <a:pt x="2362200" y="11906"/>
                </a:lnTo>
                <a:lnTo>
                  <a:pt x="2431257" y="30956"/>
                </a:lnTo>
                <a:lnTo>
                  <a:pt x="2486025" y="50006"/>
                </a:lnTo>
                <a:lnTo>
                  <a:pt x="2514600" y="59531"/>
                </a:lnTo>
                <a:lnTo>
                  <a:pt x="2536032" y="71438"/>
                </a:lnTo>
                <a:lnTo>
                  <a:pt x="2555082" y="88106"/>
                </a:lnTo>
                <a:lnTo>
                  <a:pt x="2576513" y="114300"/>
                </a:lnTo>
                <a:lnTo>
                  <a:pt x="2590800" y="135731"/>
                </a:lnTo>
                <a:lnTo>
                  <a:pt x="2597944" y="157163"/>
                </a:lnTo>
                <a:lnTo>
                  <a:pt x="2595563" y="171450"/>
                </a:lnTo>
                <a:lnTo>
                  <a:pt x="2588419" y="195263"/>
                </a:lnTo>
                <a:lnTo>
                  <a:pt x="2559844" y="221456"/>
                </a:lnTo>
                <a:lnTo>
                  <a:pt x="2526507" y="240506"/>
                </a:lnTo>
                <a:lnTo>
                  <a:pt x="2486025" y="242888"/>
                </a:lnTo>
                <a:lnTo>
                  <a:pt x="2264569" y="247650"/>
                </a:lnTo>
                <a:lnTo>
                  <a:pt x="1871663" y="269081"/>
                </a:lnTo>
                <a:lnTo>
                  <a:pt x="1700213" y="290513"/>
                </a:lnTo>
                <a:lnTo>
                  <a:pt x="1385888" y="32146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9" name="フリーフォーム 78"/>
          <p:cNvSpPr>
            <a:spLocks noChangeAspect="1"/>
          </p:cNvSpPr>
          <p:nvPr/>
        </p:nvSpPr>
        <p:spPr>
          <a:xfrm rot="16200000">
            <a:off x="7213488" y="4950495"/>
            <a:ext cx="1966913" cy="539750"/>
          </a:xfrm>
          <a:custGeom>
            <a:avLst/>
            <a:gdLst>
              <a:gd name="connsiteX0" fmla="*/ 2403475 w 3933825"/>
              <a:gd name="connsiteY0" fmla="*/ 1012825 h 1079500"/>
              <a:gd name="connsiteX1" fmla="*/ 1962150 w 3933825"/>
              <a:gd name="connsiteY1" fmla="*/ 1000125 h 1079500"/>
              <a:gd name="connsiteX2" fmla="*/ 1812925 w 3933825"/>
              <a:gd name="connsiteY2" fmla="*/ 996950 h 1079500"/>
              <a:gd name="connsiteX3" fmla="*/ 1663700 w 3933825"/>
              <a:gd name="connsiteY3" fmla="*/ 990600 h 1079500"/>
              <a:gd name="connsiteX4" fmla="*/ 1562100 w 3933825"/>
              <a:gd name="connsiteY4" fmla="*/ 977900 h 1079500"/>
              <a:gd name="connsiteX5" fmla="*/ 1425575 w 3933825"/>
              <a:gd name="connsiteY5" fmla="*/ 955675 h 1079500"/>
              <a:gd name="connsiteX6" fmla="*/ 1285875 w 3933825"/>
              <a:gd name="connsiteY6" fmla="*/ 923925 h 1079500"/>
              <a:gd name="connsiteX7" fmla="*/ 1136650 w 3933825"/>
              <a:gd name="connsiteY7" fmla="*/ 882650 h 1079500"/>
              <a:gd name="connsiteX8" fmla="*/ 1035050 w 3933825"/>
              <a:gd name="connsiteY8" fmla="*/ 844550 h 1079500"/>
              <a:gd name="connsiteX9" fmla="*/ 885825 w 3933825"/>
              <a:gd name="connsiteY9" fmla="*/ 781050 h 1079500"/>
              <a:gd name="connsiteX10" fmla="*/ 768350 w 3933825"/>
              <a:gd name="connsiteY10" fmla="*/ 720725 h 1079500"/>
              <a:gd name="connsiteX11" fmla="*/ 622300 w 3933825"/>
              <a:gd name="connsiteY11" fmla="*/ 635000 h 1079500"/>
              <a:gd name="connsiteX12" fmla="*/ 498475 w 3933825"/>
              <a:gd name="connsiteY12" fmla="*/ 546100 h 1079500"/>
              <a:gd name="connsiteX13" fmla="*/ 371475 w 3933825"/>
              <a:gd name="connsiteY13" fmla="*/ 444500 h 1079500"/>
              <a:gd name="connsiteX14" fmla="*/ 266700 w 3933825"/>
              <a:gd name="connsiteY14" fmla="*/ 349250 h 1079500"/>
              <a:gd name="connsiteX15" fmla="*/ 149225 w 3933825"/>
              <a:gd name="connsiteY15" fmla="*/ 228600 h 1079500"/>
              <a:gd name="connsiteX16" fmla="*/ 41275 w 3933825"/>
              <a:gd name="connsiteY16" fmla="*/ 101600 h 1079500"/>
              <a:gd name="connsiteX17" fmla="*/ 19050 w 3933825"/>
              <a:gd name="connsiteY17" fmla="*/ 73025 h 1079500"/>
              <a:gd name="connsiteX18" fmla="*/ 3175 w 3933825"/>
              <a:gd name="connsiteY18" fmla="*/ 47625 h 1079500"/>
              <a:gd name="connsiteX19" fmla="*/ 0 w 3933825"/>
              <a:gd name="connsiteY19" fmla="*/ 28575 h 1079500"/>
              <a:gd name="connsiteX20" fmla="*/ 3175 w 3933825"/>
              <a:gd name="connsiteY20" fmla="*/ 12700 h 1079500"/>
              <a:gd name="connsiteX21" fmla="*/ 15875 w 3933825"/>
              <a:gd name="connsiteY21" fmla="*/ 3175 h 1079500"/>
              <a:gd name="connsiteX22" fmla="*/ 34925 w 3933825"/>
              <a:gd name="connsiteY22" fmla="*/ 0 h 1079500"/>
              <a:gd name="connsiteX23" fmla="*/ 66675 w 3933825"/>
              <a:gd name="connsiteY23" fmla="*/ 19050 h 1079500"/>
              <a:gd name="connsiteX24" fmla="*/ 152400 w 3933825"/>
              <a:gd name="connsiteY24" fmla="*/ 104775 h 1079500"/>
              <a:gd name="connsiteX25" fmla="*/ 231775 w 3933825"/>
              <a:gd name="connsiteY25" fmla="*/ 177800 h 1079500"/>
              <a:gd name="connsiteX26" fmla="*/ 311150 w 3933825"/>
              <a:gd name="connsiteY26" fmla="*/ 241300 h 1079500"/>
              <a:gd name="connsiteX27" fmla="*/ 396875 w 3933825"/>
              <a:gd name="connsiteY27" fmla="*/ 307975 h 1079500"/>
              <a:gd name="connsiteX28" fmla="*/ 482600 w 3933825"/>
              <a:gd name="connsiteY28" fmla="*/ 365125 h 1079500"/>
              <a:gd name="connsiteX29" fmla="*/ 581025 w 3933825"/>
              <a:gd name="connsiteY29" fmla="*/ 425450 h 1079500"/>
              <a:gd name="connsiteX30" fmla="*/ 685800 w 3933825"/>
              <a:gd name="connsiteY30" fmla="*/ 485775 h 1079500"/>
              <a:gd name="connsiteX31" fmla="*/ 806450 w 3933825"/>
              <a:gd name="connsiteY31" fmla="*/ 546100 h 1079500"/>
              <a:gd name="connsiteX32" fmla="*/ 942975 w 3933825"/>
              <a:gd name="connsiteY32" fmla="*/ 603250 h 1079500"/>
              <a:gd name="connsiteX33" fmla="*/ 1069975 w 3933825"/>
              <a:gd name="connsiteY33" fmla="*/ 647700 h 1079500"/>
              <a:gd name="connsiteX34" fmla="*/ 1196975 w 3933825"/>
              <a:gd name="connsiteY34" fmla="*/ 685800 h 1079500"/>
              <a:gd name="connsiteX35" fmla="*/ 1355725 w 3933825"/>
              <a:gd name="connsiteY35" fmla="*/ 720725 h 1079500"/>
              <a:gd name="connsiteX36" fmla="*/ 1539875 w 3933825"/>
              <a:gd name="connsiteY36" fmla="*/ 752475 h 1079500"/>
              <a:gd name="connsiteX37" fmla="*/ 1765300 w 3933825"/>
              <a:gd name="connsiteY37" fmla="*/ 774700 h 1079500"/>
              <a:gd name="connsiteX38" fmla="*/ 1952625 w 3933825"/>
              <a:gd name="connsiteY38" fmla="*/ 777875 h 1079500"/>
              <a:gd name="connsiteX39" fmla="*/ 2193925 w 3933825"/>
              <a:gd name="connsiteY39" fmla="*/ 787400 h 1079500"/>
              <a:gd name="connsiteX40" fmla="*/ 2384425 w 3933825"/>
              <a:gd name="connsiteY40" fmla="*/ 793750 h 1079500"/>
              <a:gd name="connsiteX41" fmla="*/ 2705100 w 3933825"/>
              <a:gd name="connsiteY41" fmla="*/ 796925 h 1079500"/>
              <a:gd name="connsiteX42" fmla="*/ 2860675 w 3933825"/>
              <a:gd name="connsiteY42" fmla="*/ 796925 h 1079500"/>
              <a:gd name="connsiteX43" fmla="*/ 3200400 w 3933825"/>
              <a:gd name="connsiteY43" fmla="*/ 793750 h 1079500"/>
              <a:gd name="connsiteX44" fmla="*/ 3527425 w 3933825"/>
              <a:gd name="connsiteY44" fmla="*/ 781050 h 1079500"/>
              <a:gd name="connsiteX45" fmla="*/ 3613150 w 3933825"/>
              <a:gd name="connsiteY45" fmla="*/ 768350 h 1079500"/>
              <a:gd name="connsiteX46" fmla="*/ 3663950 w 3933825"/>
              <a:gd name="connsiteY46" fmla="*/ 755650 h 1079500"/>
              <a:gd name="connsiteX47" fmla="*/ 3708400 w 3933825"/>
              <a:gd name="connsiteY47" fmla="*/ 733425 h 1079500"/>
              <a:gd name="connsiteX48" fmla="*/ 3749675 w 3933825"/>
              <a:gd name="connsiteY48" fmla="*/ 701675 h 1079500"/>
              <a:gd name="connsiteX49" fmla="*/ 3784600 w 3933825"/>
              <a:gd name="connsiteY49" fmla="*/ 663575 h 1079500"/>
              <a:gd name="connsiteX50" fmla="*/ 3829050 w 3933825"/>
              <a:gd name="connsiteY50" fmla="*/ 600075 h 1079500"/>
              <a:gd name="connsiteX51" fmla="*/ 3854450 w 3933825"/>
              <a:gd name="connsiteY51" fmla="*/ 571500 h 1079500"/>
              <a:gd name="connsiteX52" fmla="*/ 3870325 w 3933825"/>
              <a:gd name="connsiteY52" fmla="*/ 555625 h 1079500"/>
              <a:gd name="connsiteX53" fmla="*/ 3892550 w 3933825"/>
              <a:gd name="connsiteY53" fmla="*/ 552450 h 1079500"/>
              <a:gd name="connsiteX54" fmla="*/ 3911600 w 3933825"/>
              <a:gd name="connsiteY54" fmla="*/ 565150 h 1079500"/>
              <a:gd name="connsiteX55" fmla="*/ 3924300 w 3933825"/>
              <a:gd name="connsiteY55" fmla="*/ 600075 h 1079500"/>
              <a:gd name="connsiteX56" fmla="*/ 3933825 w 3933825"/>
              <a:gd name="connsiteY56" fmla="*/ 666750 h 1079500"/>
              <a:gd name="connsiteX57" fmla="*/ 3921125 w 3933825"/>
              <a:gd name="connsiteY57" fmla="*/ 739775 h 1079500"/>
              <a:gd name="connsiteX58" fmla="*/ 3898900 w 3933825"/>
              <a:gd name="connsiteY58" fmla="*/ 828675 h 1079500"/>
              <a:gd name="connsiteX59" fmla="*/ 3876675 w 3933825"/>
              <a:gd name="connsiteY59" fmla="*/ 889000 h 1079500"/>
              <a:gd name="connsiteX60" fmla="*/ 3835400 w 3933825"/>
              <a:gd name="connsiteY60" fmla="*/ 946150 h 1079500"/>
              <a:gd name="connsiteX61" fmla="*/ 3794125 w 3933825"/>
              <a:gd name="connsiteY61" fmla="*/ 996950 h 1079500"/>
              <a:gd name="connsiteX62" fmla="*/ 3746500 w 3933825"/>
              <a:gd name="connsiteY62" fmla="*/ 1044575 h 1079500"/>
              <a:gd name="connsiteX63" fmla="*/ 3692525 w 3933825"/>
              <a:gd name="connsiteY63" fmla="*/ 1073150 h 1079500"/>
              <a:gd name="connsiteX64" fmla="*/ 3654425 w 3933825"/>
              <a:gd name="connsiteY64" fmla="*/ 1079500 h 1079500"/>
              <a:gd name="connsiteX65" fmla="*/ 3609975 w 3933825"/>
              <a:gd name="connsiteY65" fmla="*/ 1079500 h 1079500"/>
              <a:gd name="connsiteX66" fmla="*/ 3562350 w 3933825"/>
              <a:gd name="connsiteY66" fmla="*/ 1057275 h 1079500"/>
              <a:gd name="connsiteX67" fmla="*/ 3505200 w 3933825"/>
              <a:gd name="connsiteY67" fmla="*/ 1041400 h 1079500"/>
              <a:gd name="connsiteX68" fmla="*/ 3378200 w 3933825"/>
              <a:gd name="connsiteY68" fmla="*/ 1031875 h 1079500"/>
              <a:gd name="connsiteX69" fmla="*/ 3140075 w 3933825"/>
              <a:gd name="connsiteY69" fmla="*/ 1019175 h 1079500"/>
              <a:gd name="connsiteX70" fmla="*/ 2676525 w 3933825"/>
              <a:gd name="connsiteY70" fmla="*/ 1022350 h 1079500"/>
              <a:gd name="connsiteX71" fmla="*/ 2403475 w 3933825"/>
              <a:gd name="connsiteY71" fmla="*/ 1012825 h 1079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</a:cxnLst>
            <a:rect l="l" t="t" r="r" b="b"/>
            <a:pathLst>
              <a:path w="3933825" h="1079500">
                <a:moveTo>
                  <a:pt x="2403475" y="1012825"/>
                </a:moveTo>
                <a:lnTo>
                  <a:pt x="1962150" y="1000125"/>
                </a:lnTo>
                <a:lnTo>
                  <a:pt x="1812925" y="996950"/>
                </a:lnTo>
                <a:lnTo>
                  <a:pt x="1663700" y="990600"/>
                </a:lnTo>
                <a:lnTo>
                  <a:pt x="1562100" y="977900"/>
                </a:lnTo>
                <a:lnTo>
                  <a:pt x="1425575" y="955675"/>
                </a:lnTo>
                <a:lnTo>
                  <a:pt x="1285875" y="923925"/>
                </a:lnTo>
                <a:lnTo>
                  <a:pt x="1136650" y="882650"/>
                </a:lnTo>
                <a:lnTo>
                  <a:pt x="1035050" y="844550"/>
                </a:lnTo>
                <a:lnTo>
                  <a:pt x="885825" y="781050"/>
                </a:lnTo>
                <a:lnTo>
                  <a:pt x="768350" y="720725"/>
                </a:lnTo>
                <a:lnTo>
                  <a:pt x="622300" y="635000"/>
                </a:lnTo>
                <a:lnTo>
                  <a:pt x="498475" y="546100"/>
                </a:lnTo>
                <a:lnTo>
                  <a:pt x="371475" y="444500"/>
                </a:lnTo>
                <a:lnTo>
                  <a:pt x="266700" y="349250"/>
                </a:lnTo>
                <a:lnTo>
                  <a:pt x="149225" y="228600"/>
                </a:lnTo>
                <a:lnTo>
                  <a:pt x="41275" y="101600"/>
                </a:lnTo>
                <a:lnTo>
                  <a:pt x="19050" y="73025"/>
                </a:lnTo>
                <a:lnTo>
                  <a:pt x="3175" y="47625"/>
                </a:lnTo>
                <a:lnTo>
                  <a:pt x="0" y="28575"/>
                </a:lnTo>
                <a:lnTo>
                  <a:pt x="3175" y="12700"/>
                </a:lnTo>
                <a:lnTo>
                  <a:pt x="15875" y="3175"/>
                </a:lnTo>
                <a:lnTo>
                  <a:pt x="34925" y="0"/>
                </a:lnTo>
                <a:lnTo>
                  <a:pt x="66675" y="19050"/>
                </a:lnTo>
                <a:lnTo>
                  <a:pt x="152400" y="104775"/>
                </a:lnTo>
                <a:lnTo>
                  <a:pt x="231775" y="177800"/>
                </a:lnTo>
                <a:lnTo>
                  <a:pt x="311150" y="241300"/>
                </a:lnTo>
                <a:lnTo>
                  <a:pt x="396875" y="307975"/>
                </a:lnTo>
                <a:lnTo>
                  <a:pt x="482600" y="365125"/>
                </a:lnTo>
                <a:lnTo>
                  <a:pt x="581025" y="425450"/>
                </a:lnTo>
                <a:lnTo>
                  <a:pt x="685800" y="485775"/>
                </a:lnTo>
                <a:lnTo>
                  <a:pt x="806450" y="546100"/>
                </a:lnTo>
                <a:lnTo>
                  <a:pt x="942975" y="603250"/>
                </a:lnTo>
                <a:lnTo>
                  <a:pt x="1069975" y="647700"/>
                </a:lnTo>
                <a:lnTo>
                  <a:pt x="1196975" y="685800"/>
                </a:lnTo>
                <a:lnTo>
                  <a:pt x="1355725" y="720725"/>
                </a:lnTo>
                <a:lnTo>
                  <a:pt x="1539875" y="752475"/>
                </a:lnTo>
                <a:lnTo>
                  <a:pt x="1765300" y="774700"/>
                </a:lnTo>
                <a:lnTo>
                  <a:pt x="1952625" y="777875"/>
                </a:lnTo>
                <a:lnTo>
                  <a:pt x="2193925" y="787400"/>
                </a:lnTo>
                <a:lnTo>
                  <a:pt x="2384425" y="793750"/>
                </a:lnTo>
                <a:lnTo>
                  <a:pt x="2705100" y="796925"/>
                </a:lnTo>
                <a:lnTo>
                  <a:pt x="2860675" y="796925"/>
                </a:lnTo>
                <a:lnTo>
                  <a:pt x="3200400" y="793750"/>
                </a:lnTo>
                <a:lnTo>
                  <a:pt x="3527425" y="781050"/>
                </a:lnTo>
                <a:lnTo>
                  <a:pt x="3613150" y="768350"/>
                </a:lnTo>
                <a:lnTo>
                  <a:pt x="3663950" y="755650"/>
                </a:lnTo>
                <a:lnTo>
                  <a:pt x="3708400" y="733425"/>
                </a:lnTo>
                <a:lnTo>
                  <a:pt x="3749675" y="701675"/>
                </a:lnTo>
                <a:lnTo>
                  <a:pt x="3784600" y="663575"/>
                </a:lnTo>
                <a:lnTo>
                  <a:pt x="3829050" y="600075"/>
                </a:lnTo>
                <a:lnTo>
                  <a:pt x="3854450" y="571500"/>
                </a:lnTo>
                <a:lnTo>
                  <a:pt x="3870325" y="555625"/>
                </a:lnTo>
                <a:lnTo>
                  <a:pt x="3892550" y="552450"/>
                </a:lnTo>
                <a:lnTo>
                  <a:pt x="3911600" y="565150"/>
                </a:lnTo>
                <a:lnTo>
                  <a:pt x="3924300" y="600075"/>
                </a:lnTo>
                <a:lnTo>
                  <a:pt x="3933825" y="666750"/>
                </a:lnTo>
                <a:lnTo>
                  <a:pt x="3921125" y="739775"/>
                </a:lnTo>
                <a:lnTo>
                  <a:pt x="3898900" y="828675"/>
                </a:lnTo>
                <a:lnTo>
                  <a:pt x="3876675" y="889000"/>
                </a:lnTo>
                <a:lnTo>
                  <a:pt x="3835400" y="946150"/>
                </a:lnTo>
                <a:lnTo>
                  <a:pt x="3794125" y="996950"/>
                </a:lnTo>
                <a:lnTo>
                  <a:pt x="3746500" y="1044575"/>
                </a:lnTo>
                <a:lnTo>
                  <a:pt x="3692525" y="1073150"/>
                </a:lnTo>
                <a:lnTo>
                  <a:pt x="3654425" y="1079500"/>
                </a:lnTo>
                <a:lnTo>
                  <a:pt x="3609975" y="1079500"/>
                </a:lnTo>
                <a:lnTo>
                  <a:pt x="3562350" y="1057275"/>
                </a:lnTo>
                <a:lnTo>
                  <a:pt x="3505200" y="1041400"/>
                </a:lnTo>
                <a:lnTo>
                  <a:pt x="3378200" y="1031875"/>
                </a:lnTo>
                <a:lnTo>
                  <a:pt x="3140075" y="1019175"/>
                </a:lnTo>
                <a:lnTo>
                  <a:pt x="2676525" y="1022350"/>
                </a:lnTo>
                <a:lnTo>
                  <a:pt x="2403475" y="10128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0" name="フリーフォーム 79"/>
          <p:cNvSpPr>
            <a:spLocks noChangeAspect="1"/>
          </p:cNvSpPr>
          <p:nvPr/>
        </p:nvSpPr>
        <p:spPr>
          <a:xfrm rot="16200000">
            <a:off x="7683068" y="5061741"/>
            <a:ext cx="2247900" cy="290513"/>
          </a:xfrm>
          <a:custGeom>
            <a:avLst/>
            <a:gdLst>
              <a:gd name="connsiteX0" fmla="*/ 1762963 w 4495190"/>
              <a:gd name="connsiteY0" fmla="*/ 453542 h 581558"/>
              <a:gd name="connsiteX1" fmla="*/ 815644 w 4495190"/>
              <a:gd name="connsiteY1" fmla="*/ 449884 h 581558"/>
              <a:gd name="connsiteX2" fmla="*/ 153619 w 4495190"/>
              <a:gd name="connsiteY2" fmla="*/ 435254 h 581558"/>
              <a:gd name="connsiteX3" fmla="*/ 65836 w 4495190"/>
              <a:gd name="connsiteY3" fmla="*/ 431596 h 581558"/>
              <a:gd name="connsiteX4" fmla="*/ 43891 w 4495190"/>
              <a:gd name="connsiteY4" fmla="*/ 427939 h 581558"/>
              <a:gd name="connsiteX5" fmla="*/ 18288 w 4495190"/>
              <a:gd name="connsiteY5" fmla="*/ 416966 h 581558"/>
              <a:gd name="connsiteX6" fmla="*/ 0 w 4495190"/>
              <a:gd name="connsiteY6" fmla="*/ 387705 h 581558"/>
              <a:gd name="connsiteX7" fmla="*/ 0 w 4495190"/>
              <a:gd name="connsiteY7" fmla="*/ 354787 h 581558"/>
              <a:gd name="connsiteX8" fmla="*/ 14630 w 4495190"/>
              <a:gd name="connsiteY8" fmla="*/ 310896 h 581558"/>
              <a:gd name="connsiteX9" fmla="*/ 47548 w 4495190"/>
              <a:gd name="connsiteY9" fmla="*/ 281635 h 581558"/>
              <a:gd name="connsiteX10" fmla="*/ 117043 w 4495190"/>
              <a:gd name="connsiteY10" fmla="*/ 259689 h 581558"/>
              <a:gd name="connsiteX11" fmla="*/ 190195 w 4495190"/>
              <a:gd name="connsiteY11" fmla="*/ 241401 h 581558"/>
              <a:gd name="connsiteX12" fmla="*/ 314553 w 4495190"/>
              <a:gd name="connsiteY12" fmla="*/ 219456 h 581558"/>
              <a:gd name="connsiteX13" fmla="*/ 431596 w 4495190"/>
              <a:gd name="connsiteY13" fmla="*/ 208483 h 581558"/>
              <a:gd name="connsiteX14" fmla="*/ 534009 w 4495190"/>
              <a:gd name="connsiteY14" fmla="*/ 212140 h 581558"/>
              <a:gd name="connsiteX15" fmla="*/ 683971 w 4495190"/>
              <a:gd name="connsiteY15" fmla="*/ 223113 h 581558"/>
              <a:gd name="connsiteX16" fmla="*/ 1225296 w 4495190"/>
              <a:gd name="connsiteY16" fmla="*/ 230428 h 581558"/>
              <a:gd name="connsiteX17" fmla="*/ 1784908 w 4495190"/>
              <a:gd name="connsiteY17" fmla="*/ 234086 h 581558"/>
              <a:gd name="connsiteX18" fmla="*/ 2454249 w 4495190"/>
              <a:gd name="connsiteY18" fmla="*/ 234086 h 581558"/>
              <a:gd name="connsiteX19" fmla="*/ 3061411 w 4495190"/>
              <a:gd name="connsiteY19" fmla="*/ 234086 h 581558"/>
              <a:gd name="connsiteX20" fmla="*/ 3236976 w 4495190"/>
              <a:gd name="connsiteY20" fmla="*/ 234086 h 581558"/>
              <a:gd name="connsiteX21" fmla="*/ 3749040 w 4495190"/>
              <a:gd name="connsiteY21" fmla="*/ 234086 h 581558"/>
              <a:gd name="connsiteX22" fmla="*/ 3957523 w 4495190"/>
              <a:gd name="connsiteY22" fmla="*/ 226771 h 581558"/>
              <a:gd name="connsiteX23" fmla="*/ 4085539 w 4495190"/>
              <a:gd name="connsiteY23" fmla="*/ 219456 h 581558"/>
              <a:gd name="connsiteX24" fmla="*/ 4169664 w 4495190"/>
              <a:gd name="connsiteY24" fmla="*/ 204825 h 581558"/>
              <a:gd name="connsiteX25" fmla="*/ 4253788 w 4495190"/>
              <a:gd name="connsiteY25" fmla="*/ 179222 h 581558"/>
              <a:gd name="connsiteX26" fmla="*/ 4330598 w 4495190"/>
              <a:gd name="connsiteY26" fmla="*/ 135331 h 581558"/>
              <a:gd name="connsiteX27" fmla="*/ 4378147 w 4495190"/>
              <a:gd name="connsiteY27" fmla="*/ 87782 h 581558"/>
              <a:gd name="connsiteX28" fmla="*/ 4411065 w 4495190"/>
              <a:gd name="connsiteY28" fmla="*/ 40233 h 581558"/>
              <a:gd name="connsiteX29" fmla="*/ 4440326 w 4495190"/>
              <a:gd name="connsiteY29" fmla="*/ 14630 h 581558"/>
              <a:gd name="connsiteX30" fmla="*/ 4465929 w 4495190"/>
              <a:gd name="connsiteY30" fmla="*/ 0 h 581558"/>
              <a:gd name="connsiteX31" fmla="*/ 4484217 w 4495190"/>
              <a:gd name="connsiteY31" fmla="*/ 7315 h 581558"/>
              <a:gd name="connsiteX32" fmla="*/ 4491532 w 4495190"/>
              <a:gd name="connsiteY32" fmla="*/ 25603 h 581558"/>
              <a:gd name="connsiteX33" fmla="*/ 4495190 w 4495190"/>
              <a:gd name="connsiteY33" fmla="*/ 76809 h 581558"/>
              <a:gd name="connsiteX34" fmla="*/ 4480560 w 4495190"/>
              <a:gd name="connsiteY34" fmla="*/ 160934 h 581558"/>
              <a:gd name="connsiteX35" fmla="*/ 4462272 w 4495190"/>
              <a:gd name="connsiteY35" fmla="*/ 230428 h 581558"/>
              <a:gd name="connsiteX36" fmla="*/ 4436668 w 4495190"/>
              <a:gd name="connsiteY36" fmla="*/ 303580 h 581558"/>
              <a:gd name="connsiteX37" fmla="*/ 4389120 w 4495190"/>
              <a:gd name="connsiteY37" fmla="*/ 405993 h 581558"/>
              <a:gd name="connsiteX38" fmla="*/ 4326940 w 4495190"/>
              <a:gd name="connsiteY38" fmla="*/ 501091 h 581558"/>
              <a:gd name="connsiteX39" fmla="*/ 4286707 w 4495190"/>
              <a:gd name="connsiteY39" fmla="*/ 548640 h 581558"/>
              <a:gd name="connsiteX40" fmla="*/ 4253788 w 4495190"/>
              <a:gd name="connsiteY40" fmla="*/ 577900 h 581558"/>
              <a:gd name="connsiteX41" fmla="*/ 4224528 w 4495190"/>
              <a:gd name="connsiteY41" fmla="*/ 581558 h 581558"/>
              <a:gd name="connsiteX42" fmla="*/ 4195267 w 4495190"/>
              <a:gd name="connsiteY42" fmla="*/ 566928 h 581558"/>
              <a:gd name="connsiteX43" fmla="*/ 4173321 w 4495190"/>
              <a:gd name="connsiteY43" fmla="*/ 544982 h 581558"/>
              <a:gd name="connsiteX44" fmla="*/ 4158691 w 4495190"/>
              <a:gd name="connsiteY44" fmla="*/ 519379 h 581558"/>
              <a:gd name="connsiteX45" fmla="*/ 4129430 w 4495190"/>
              <a:gd name="connsiteY45" fmla="*/ 501091 h 581558"/>
              <a:gd name="connsiteX46" fmla="*/ 4096512 w 4495190"/>
              <a:gd name="connsiteY46" fmla="*/ 486460 h 581558"/>
              <a:gd name="connsiteX47" fmla="*/ 3968496 w 4495190"/>
              <a:gd name="connsiteY47" fmla="*/ 464515 h 581558"/>
              <a:gd name="connsiteX48" fmla="*/ 3449116 w 4495190"/>
              <a:gd name="connsiteY48" fmla="*/ 457200 h 581558"/>
              <a:gd name="connsiteX49" fmla="*/ 3255264 w 4495190"/>
              <a:gd name="connsiteY49" fmla="*/ 460857 h 581558"/>
              <a:gd name="connsiteX50" fmla="*/ 3083356 w 4495190"/>
              <a:gd name="connsiteY50" fmla="*/ 457200 h 581558"/>
              <a:gd name="connsiteX51" fmla="*/ 2834640 w 4495190"/>
              <a:gd name="connsiteY51" fmla="*/ 442569 h 581558"/>
              <a:gd name="connsiteX52" fmla="*/ 2596896 w 4495190"/>
              <a:gd name="connsiteY52" fmla="*/ 449884 h 581558"/>
              <a:gd name="connsiteX53" fmla="*/ 2311603 w 4495190"/>
              <a:gd name="connsiteY53" fmla="*/ 460857 h 581558"/>
              <a:gd name="connsiteX54" fmla="*/ 2150668 w 4495190"/>
              <a:gd name="connsiteY54" fmla="*/ 457200 h 581558"/>
              <a:gd name="connsiteX55" fmla="*/ 1762963 w 4495190"/>
              <a:gd name="connsiteY55" fmla="*/ 453542 h 581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4495190" h="581558">
                <a:moveTo>
                  <a:pt x="1762963" y="453542"/>
                </a:moveTo>
                <a:lnTo>
                  <a:pt x="815644" y="449884"/>
                </a:lnTo>
                <a:lnTo>
                  <a:pt x="153619" y="435254"/>
                </a:lnTo>
                <a:lnTo>
                  <a:pt x="65836" y="431596"/>
                </a:lnTo>
                <a:lnTo>
                  <a:pt x="43891" y="427939"/>
                </a:lnTo>
                <a:lnTo>
                  <a:pt x="18288" y="416966"/>
                </a:lnTo>
                <a:lnTo>
                  <a:pt x="0" y="387705"/>
                </a:lnTo>
                <a:lnTo>
                  <a:pt x="0" y="354787"/>
                </a:lnTo>
                <a:lnTo>
                  <a:pt x="14630" y="310896"/>
                </a:lnTo>
                <a:lnTo>
                  <a:pt x="47548" y="281635"/>
                </a:lnTo>
                <a:lnTo>
                  <a:pt x="117043" y="259689"/>
                </a:lnTo>
                <a:lnTo>
                  <a:pt x="190195" y="241401"/>
                </a:lnTo>
                <a:lnTo>
                  <a:pt x="314553" y="219456"/>
                </a:lnTo>
                <a:lnTo>
                  <a:pt x="431596" y="208483"/>
                </a:lnTo>
                <a:lnTo>
                  <a:pt x="534009" y="212140"/>
                </a:lnTo>
                <a:lnTo>
                  <a:pt x="683971" y="223113"/>
                </a:lnTo>
                <a:lnTo>
                  <a:pt x="1225296" y="230428"/>
                </a:lnTo>
                <a:lnTo>
                  <a:pt x="1784908" y="234086"/>
                </a:lnTo>
                <a:lnTo>
                  <a:pt x="2454249" y="234086"/>
                </a:lnTo>
                <a:lnTo>
                  <a:pt x="3061411" y="234086"/>
                </a:lnTo>
                <a:lnTo>
                  <a:pt x="3236976" y="234086"/>
                </a:lnTo>
                <a:lnTo>
                  <a:pt x="3749040" y="234086"/>
                </a:lnTo>
                <a:lnTo>
                  <a:pt x="3957523" y="226771"/>
                </a:lnTo>
                <a:lnTo>
                  <a:pt x="4085539" y="219456"/>
                </a:lnTo>
                <a:lnTo>
                  <a:pt x="4169664" y="204825"/>
                </a:lnTo>
                <a:lnTo>
                  <a:pt x="4253788" y="179222"/>
                </a:lnTo>
                <a:lnTo>
                  <a:pt x="4330598" y="135331"/>
                </a:lnTo>
                <a:lnTo>
                  <a:pt x="4378147" y="87782"/>
                </a:lnTo>
                <a:lnTo>
                  <a:pt x="4411065" y="40233"/>
                </a:lnTo>
                <a:lnTo>
                  <a:pt x="4440326" y="14630"/>
                </a:lnTo>
                <a:lnTo>
                  <a:pt x="4465929" y="0"/>
                </a:lnTo>
                <a:lnTo>
                  <a:pt x="4484217" y="7315"/>
                </a:lnTo>
                <a:lnTo>
                  <a:pt x="4491532" y="25603"/>
                </a:lnTo>
                <a:lnTo>
                  <a:pt x="4495190" y="76809"/>
                </a:lnTo>
                <a:lnTo>
                  <a:pt x="4480560" y="160934"/>
                </a:lnTo>
                <a:lnTo>
                  <a:pt x="4462272" y="230428"/>
                </a:lnTo>
                <a:lnTo>
                  <a:pt x="4436668" y="303580"/>
                </a:lnTo>
                <a:lnTo>
                  <a:pt x="4389120" y="405993"/>
                </a:lnTo>
                <a:lnTo>
                  <a:pt x="4326940" y="501091"/>
                </a:lnTo>
                <a:lnTo>
                  <a:pt x="4286707" y="548640"/>
                </a:lnTo>
                <a:lnTo>
                  <a:pt x="4253788" y="577900"/>
                </a:lnTo>
                <a:lnTo>
                  <a:pt x="4224528" y="581558"/>
                </a:lnTo>
                <a:lnTo>
                  <a:pt x="4195267" y="566928"/>
                </a:lnTo>
                <a:lnTo>
                  <a:pt x="4173321" y="544982"/>
                </a:lnTo>
                <a:lnTo>
                  <a:pt x="4158691" y="519379"/>
                </a:lnTo>
                <a:lnTo>
                  <a:pt x="4129430" y="501091"/>
                </a:lnTo>
                <a:lnTo>
                  <a:pt x="4096512" y="486460"/>
                </a:lnTo>
                <a:lnTo>
                  <a:pt x="3968496" y="464515"/>
                </a:lnTo>
                <a:lnTo>
                  <a:pt x="3449116" y="457200"/>
                </a:lnTo>
                <a:lnTo>
                  <a:pt x="3255264" y="460857"/>
                </a:lnTo>
                <a:lnTo>
                  <a:pt x="3083356" y="457200"/>
                </a:lnTo>
                <a:lnTo>
                  <a:pt x="2834640" y="442569"/>
                </a:lnTo>
                <a:lnTo>
                  <a:pt x="2596896" y="449884"/>
                </a:lnTo>
                <a:lnTo>
                  <a:pt x="2311603" y="460857"/>
                </a:lnTo>
                <a:lnTo>
                  <a:pt x="2150668" y="457200"/>
                </a:lnTo>
                <a:lnTo>
                  <a:pt x="1762963" y="45354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98668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5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8500"/>
                            </p:stCondLst>
                            <p:childTnLst>
                              <p:par>
                                <p:cTn id="7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9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9500"/>
                            </p:stCondLst>
                            <p:childTnLst>
                              <p:par>
                                <p:cTn id="8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8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89" dur="1" fill="hold"/>
                                        <p:tgtEl>
                                          <p:spTgt spid="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000"/>
                            </p:stCondLst>
                            <p:childTnLst>
                              <p:par>
                                <p:cTn id="10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500"/>
                            </p:stCondLst>
                            <p:childTnLst>
                              <p:par>
                                <p:cTn id="10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3500"/>
                            </p:stCondLst>
                            <p:childTnLst>
                              <p:par>
                                <p:cTn id="1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4000"/>
                            </p:stCondLst>
                            <p:childTnLst>
                              <p:par>
                                <p:cTn id="1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4500"/>
                            </p:stCondLst>
                            <p:childTnLst>
                              <p:par>
                                <p:cTn id="1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000"/>
                            </p:stCondLst>
                            <p:childTnLst>
                              <p:par>
                                <p:cTn id="1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31" fill="hold" display="0">
                  <p:stCondLst>
                    <p:cond delay="indefinite"/>
                  </p:stCondLst>
                </p:cTn>
                <p:tgtEl>
                  <p:spTgt spid="26"/>
                </p:tgtEl>
              </p:cMediaNode>
            </p:video>
          </p:childTnLst>
        </p:cTn>
      </p:par>
    </p:tnLst>
    <p:bldLst>
      <p:bldP spid="16" grpId="0" animBg="1"/>
      <p:bldP spid="40" grpId="0"/>
      <p:bldP spid="41" grpId="0"/>
      <p:bldP spid="42" grpId="0"/>
      <p:bldP spid="43" grpId="0"/>
      <p:bldP spid="44" grpId="0"/>
      <p:bldP spid="27" grpId="0"/>
      <p:bldP spid="28" grpId="0"/>
      <p:bldP spid="29" grpId="0"/>
      <p:bldP spid="30" grpId="0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8" grpId="0" animBg="1"/>
      <p:bldP spid="69" grpId="0"/>
      <p:bldP spid="70" grpId="0" animBg="1"/>
      <p:bldP spid="71" grpId="0" animBg="1"/>
      <p:bldP spid="72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星 6 7"/>
          <p:cNvSpPr/>
          <p:nvPr/>
        </p:nvSpPr>
        <p:spPr>
          <a:xfrm>
            <a:off x="272480" y="117312"/>
            <a:ext cx="806519" cy="1069925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ctr">
            <a:spAutoFit/>
          </a:bodyPr>
          <a:lstStyle/>
          <a:p>
            <a:pPr algn="ctr"/>
            <a:r>
              <a:rPr lang="en-US" altLang="ja-JP" sz="3200" dirty="0" smtClean="0">
                <a:solidFill>
                  <a:prstClr val="black"/>
                </a:solidFill>
              </a:rPr>
              <a:t>10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16" name="額縁 15"/>
          <p:cNvSpPr/>
          <p:nvPr/>
        </p:nvSpPr>
        <p:spPr>
          <a:xfrm>
            <a:off x="7675493" y="3051688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答え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6753200" y="3789363"/>
            <a:ext cx="2724386" cy="2770186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26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5320866" y="3078995"/>
            <a:ext cx="1371447" cy="1028585"/>
          </a:xfrm>
          <a:prstGeom prst="rect">
            <a:avLst/>
          </a:prstGeom>
        </p:spPr>
      </p:pic>
      <p:sp>
        <p:nvSpPr>
          <p:cNvPr id="40" name="テキスト ボックス 39"/>
          <p:cNvSpPr txBox="1"/>
          <p:nvPr/>
        </p:nvSpPr>
        <p:spPr>
          <a:xfrm>
            <a:off x="553442" y="113119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①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424608" y="1120497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②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504728" y="1109795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③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3440832" y="1125848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④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376936" y="1134338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⑤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455935" y="113119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⑥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318985" y="110781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⑦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7691045" y="112238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⑧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8915181" y="113357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⑨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77695" y="4029112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⑩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1138055" y="408733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⑪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1278931" y="430215"/>
            <a:ext cx="7662190" cy="46166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prstClr val="black"/>
                </a:solidFill>
              </a:rPr>
              <a:t>順番</a:t>
            </a:r>
            <a:r>
              <a:rPr lang="ja-JP" altLang="en-US" sz="2400" dirty="0">
                <a:solidFill>
                  <a:prstClr val="black"/>
                </a:solidFill>
              </a:rPr>
              <a:t>　どおりに　書いたら　できる　漢字は　何？</a:t>
            </a: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2212729" y="4029113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⑫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3586589" y="402911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⑬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4518494" y="4071272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⑭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5525687" y="402911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⑮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66" name="フリーフォーム 65"/>
          <p:cNvSpPr>
            <a:spLocks noChangeAspect="1"/>
          </p:cNvSpPr>
          <p:nvPr/>
        </p:nvSpPr>
        <p:spPr>
          <a:xfrm>
            <a:off x="553442" y="1840093"/>
            <a:ext cx="505739" cy="643237"/>
          </a:xfrm>
          <a:custGeom>
            <a:avLst/>
            <a:gdLst>
              <a:gd name="connsiteX0" fmla="*/ 678657 w 1014413"/>
              <a:gd name="connsiteY0" fmla="*/ 647700 h 1290638"/>
              <a:gd name="connsiteX1" fmla="*/ 552450 w 1014413"/>
              <a:gd name="connsiteY1" fmla="*/ 809625 h 1290638"/>
              <a:gd name="connsiteX2" fmla="*/ 450057 w 1014413"/>
              <a:gd name="connsiteY2" fmla="*/ 933450 h 1290638"/>
              <a:gd name="connsiteX3" fmla="*/ 338138 w 1014413"/>
              <a:gd name="connsiteY3" fmla="*/ 1069182 h 1290638"/>
              <a:gd name="connsiteX4" fmla="*/ 211932 w 1014413"/>
              <a:gd name="connsiteY4" fmla="*/ 1212057 h 1290638"/>
              <a:gd name="connsiteX5" fmla="*/ 145257 w 1014413"/>
              <a:gd name="connsiteY5" fmla="*/ 1290638 h 1290638"/>
              <a:gd name="connsiteX6" fmla="*/ 0 w 1014413"/>
              <a:gd name="connsiteY6" fmla="*/ 1166813 h 1290638"/>
              <a:gd name="connsiteX7" fmla="*/ 28575 w 1014413"/>
              <a:gd name="connsiteY7" fmla="*/ 1157288 h 1290638"/>
              <a:gd name="connsiteX8" fmla="*/ 78582 w 1014413"/>
              <a:gd name="connsiteY8" fmla="*/ 1135857 h 1290638"/>
              <a:gd name="connsiteX9" fmla="*/ 121444 w 1014413"/>
              <a:gd name="connsiteY9" fmla="*/ 1112044 h 1290638"/>
              <a:gd name="connsiteX10" fmla="*/ 154782 w 1014413"/>
              <a:gd name="connsiteY10" fmla="*/ 1083469 h 1290638"/>
              <a:gd name="connsiteX11" fmla="*/ 192882 w 1014413"/>
              <a:gd name="connsiteY11" fmla="*/ 1045369 h 1290638"/>
              <a:gd name="connsiteX12" fmla="*/ 245269 w 1014413"/>
              <a:gd name="connsiteY12" fmla="*/ 971550 h 1290638"/>
              <a:gd name="connsiteX13" fmla="*/ 300038 w 1014413"/>
              <a:gd name="connsiteY13" fmla="*/ 892969 h 1290638"/>
              <a:gd name="connsiteX14" fmla="*/ 414338 w 1014413"/>
              <a:gd name="connsiteY14" fmla="*/ 721519 h 1290638"/>
              <a:gd name="connsiteX15" fmla="*/ 497682 w 1014413"/>
              <a:gd name="connsiteY15" fmla="*/ 583407 h 1290638"/>
              <a:gd name="connsiteX16" fmla="*/ 557213 w 1014413"/>
              <a:gd name="connsiteY16" fmla="*/ 481013 h 1290638"/>
              <a:gd name="connsiteX17" fmla="*/ 590550 w 1014413"/>
              <a:gd name="connsiteY17" fmla="*/ 411957 h 1290638"/>
              <a:gd name="connsiteX18" fmla="*/ 616744 w 1014413"/>
              <a:gd name="connsiteY18" fmla="*/ 347663 h 1290638"/>
              <a:gd name="connsiteX19" fmla="*/ 633413 w 1014413"/>
              <a:gd name="connsiteY19" fmla="*/ 297657 h 1290638"/>
              <a:gd name="connsiteX20" fmla="*/ 642938 w 1014413"/>
              <a:gd name="connsiteY20" fmla="*/ 259557 h 1290638"/>
              <a:gd name="connsiteX21" fmla="*/ 647700 w 1014413"/>
              <a:gd name="connsiteY21" fmla="*/ 223838 h 1290638"/>
              <a:gd name="connsiteX22" fmla="*/ 647700 w 1014413"/>
              <a:gd name="connsiteY22" fmla="*/ 195263 h 1290638"/>
              <a:gd name="connsiteX23" fmla="*/ 640557 w 1014413"/>
              <a:gd name="connsiteY23" fmla="*/ 159544 h 1290638"/>
              <a:gd name="connsiteX24" fmla="*/ 633413 w 1014413"/>
              <a:gd name="connsiteY24" fmla="*/ 128588 h 1290638"/>
              <a:gd name="connsiteX25" fmla="*/ 616744 w 1014413"/>
              <a:gd name="connsiteY25" fmla="*/ 90488 h 1290638"/>
              <a:gd name="connsiteX26" fmla="*/ 602457 w 1014413"/>
              <a:gd name="connsiteY26" fmla="*/ 66675 h 1290638"/>
              <a:gd name="connsiteX27" fmla="*/ 592932 w 1014413"/>
              <a:gd name="connsiteY27" fmla="*/ 57150 h 1290638"/>
              <a:gd name="connsiteX28" fmla="*/ 578644 w 1014413"/>
              <a:gd name="connsiteY28" fmla="*/ 38100 h 1290638"/>
              <a:gd name="connsiteX29" fmla="*/ 573882 w 1014413"/>
              <a:gd name="connsiteY29" fmla="*/ 21432 h 1290638"/>
              <a:gd name="connsiteX30" fmla="*/ 573882 w 1014413"/>
              <a:gd name="connsiteY30" fmla="*/ 9525 h 1290638"/>
              <a:gd name="connsiteX31" fmla="*/ 583407 w 1014413"/>
              <a:gd name="connsiteY31" fmla="*/ 0 h 1290638"/>
              <a:gd name="connsiteX32" fmla="*/ 609600 w 1014413"/>
              <a:gd name="connsiteY32" fmla="*/ 0 h 1290638"/>
              <a:gd name="connsiteX33" fmla="*/ 645319 w 1014413"/>
              <a:gd name="connsiteY33" fmla="*/ 4763 h 1290638"/>
              <a:gd name="connsiteX34" fmla="*/ 690563 w 1014413"/>
              <a:gd name="connsiteY34" fmla="*/ 19050 h 1290638"/>
              <a:gd name="connsiteX35" fmla="*/ 740569 w 1014413"/>
              <a:gd name="connsiteY35" fmla="*/ 42863 h 1290638"/>
              <a:gd name="connsiteX36" fmla="*/ 831057 w 1014413"/>
              <a:gd name="connsiteY36" fmla="*/ 95250 h 1290638"/>
              <a:gd name="connsiteX37" fmla="*/ 900113 w 1014413"/>
              <a:gd name="connsiteY37" fmla="*/ 140494 h 1290638"/>
              <a:gd name="connsiteX38" fmla="*/ 966788 w 1014413"/>
              <a:gd name="connsiteY38" fmla="*/ 188119 h 1290638"/>
              <a:gd name="connsiteX39" fmla="*/ 985838 w 1014413"/>
              <a:gd name="connsiteY39" fmla="*/ 204788 h 1290638"/>
              <a:gd name="connsiteX40" fmla="*/ 1000125 w 1014413"/>
              <a:gd name="connsiteY40" fmla="*/ 221457 h 1290638"/>
              <a:gd name="connsiteX41" fmla="*/ 1009650 w 1014413"/>
              <a:gd name="connsiteY41" fmla="*/ 240507 h 1290638"/>
              <a:gd name="connsiteX42" fmla="*/ 1014413 w 1014413"/>
              <a:gd name="connsiteY42" fmla="*/ 254794 h 1290638"/>
              <a:gd name="connsiteX43" fmla="*/ 1014413 w 1014413"/>
              <a:gd name="connsiteY43" fmla="*/ 269082 h 1290638"/>
              <a:gd name="connsiteX44" fmla="*/ 1007269 w 1014413"/>
              <a:gd name="connsiteY44" fmla="*/ 288132 h 1290638"/>
              <a:gd name="connsiteX45" fmla="*/ 990600 w 1014413"/>
              <a:gd name="connsiteY45" fmla="*/ 307182 h 1290638"/>
              <a:gd name="connsiteX46" fmla="*/ 969169 w 1014413"/>
              <a:gd name="connsiteY46" fmla="*/ 319088 h 1290638"/>
              <a:gd name="connsiteX47" fmla="*/ 945357 w 1014413"/>
              <a:gd name="connsiteY47" fmla="*/ 333375 h 1290638"/>
              <a:gd name="connsiteX48" fmla="*/ 919163 w 1014413"/>
              <a:gd name="connsiteY48" fmla="*/ 350044 h 1290638"/>
              <a:gd name="connsiteX49" fmla="*/ 885825 w 1014413"/>
              <a:gd name="connsiteY49" fmla="*/ 378619 h 1290638"/>
              <a:gd name="connsiteX50" fmla="*/ 847725 w 1014413"/>
              <a:gd name="connsiteY50" fmla="*/ 426244 h 1290638"/>
              <a:gd name="connsiteX51" fmla="*/ 678657 w 1014413"/>
              <a:gd name="connsiteY51" fmla="*/ 647700 h 1290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014413" h="1290638">
                <a:moveTo>
                  <a:pt x="678657" y="647700"/>
                </a:moveTo>
                <a:lnTo>
                  <a:pt x="552450" y="809625"/>
                </a:lnTo>
                <a:lnTo>
                  <a:pt x="450057" y="933450"/>
                </a:lnTo>
                <a:lnTo>
                  <a:pt x="338138" y="1069182"/>
                </a:lnTo>
                <a:lnTo>
                  <a:pt x="211932" y="1212057"/>
                </a:lnTo>
                <a:lnTo>
                  <a:pt x="145257" y="1290638"/>
                </a:lnTo>
                <a:lnTo>
                  <a:pt x="0" y="1166813"/>
                </a:lnTo>
                <a:lnTo>
                  <a:pt x="28575" y="1157288"/>
                </a:lnTo>
                <a:lnTo>
                  <a:pt x="78582" y="1135857"/>
                </a:lnTo>
                <a:lnTo>
                  <a:pt x="121444" y="1112044"/>
                </a:lnTo>
                <a:lnTo>
                  <a:pt x="154782" y="1083469"/>
                </a:lnTo>
                <a:lnTo>
                  <a:pt x="192882" y="1045369"/>
                </a:lnTo>
                <a:lnTo>
                  <a:pt x="245269" y="971550"/>
                </a:lnTo>
                <a:lnTo>
                  <a:pt x="300038" y="892969"/>
                </a:lnTo>
                <a:lnTo>
                  <a:pt x="414338" y="721519"/>
                </a:lnTo>
                <a:lnTo>
                  <a:pt x="497682" y="583407"/>
                </a:lnTo>
                <a:lnTo>
                  <a:pt x="557213" y="481013"/>
                </a:lnTo>
                <a:lnTo>
                  <a:pt x="590550" y="411957"/>
                </a:lnTo>
                <a:lnTo>
                  <a:pt x="616744" y="347663"/>
                </a:lnTo>
                <a:lnTo>
                  <a:pt x="633413" y="297657"/>
                </a:lnTo>
                <a:lnTo>
                  <a:pt x="642938" y="259557"/>
                </a:lnTo>
                <a:lnTo>
                  <a:pt x="647700" y="223838"/>
                </a:lnTo>
                <a:lnTo>
                  <a:pt x="647700" y="195263"/>
                </a:lnTo>
                <a:lnTo>
                  <a:pt x="640557" y="159544"/>
                </a:lnTo>
                <a:lnTo>
                  <a:pt x="633413" y="128588"/>
                </a:lnTo>
                <a:lnTo>
                  <a:pt x="616744" y="90488"/>
                </a:lnTo>
                <a:lnTo>
                  <a:pt x="602457" y="66675"/>
                </a:lnTo>
                <a:lnTo>
                  <a:pt x="592932" y="57150"/>
                </a:lnTo>
                <a:lnTo>
                  <a:pt x="578644" y="38100"/>
                </a:lnTo>
                <a:lnTo>
                  <a:pt x="573882" y="21432"/>
                </a:lnTo>
                <a:lnTo>
                  <a:pt x="573882" y="9525"/>
                </a:lnTo>
                <a:lnTo>
                  <a:pt x="583407" y="0"/>
                </a:lnTo>
                <a:lnTo>
                  <a:pt x="609600" y="0"/>
                </a:lnTo>
                <a:lnTo>
                  <a:pt x="645319" y="4763"/>
                </a:lnTo>
                <a:lnTo>
                  <a:pt x="690563" y="19050"/>
                </a:lnTo>
                <a:lnTo>
                  <a:pt x="740569" y="42863"/>
                </a:lnTo>
                <a:lnTo>
                  <a:pt x="831057" y="95250"/>
                </a:lnTo>
                <a:lnTo>
                  <a:pt x="900113" y="140494"/>
                </a:lnTo>
                <a:lnTo>
                  <a:pt x="966788" y="188119"/>
                </a:lnTo>
                <a:lnTo>
                  <a:pt x="985838" y="204788"/>
                </a:lnTo>
                <a:lnTo>
                  <a:pt x="1000125" y="221457"/>
                </a:lnTo>
                <a:lnTo>
                  <a:pt x="1009650" y="240507"/>
                </a:lnTo>
                <a:lnTo>
                  <a:pt x="1014413" y="254794"/>
                </a:lnTo>
                <a:lnTo>
                  <a:pt x="1014413" y="269082"/>
                </a:lnTo>
                <a:lnTo>
                  <a:pt x="1007269" y="288132"/>
                </a:lnTo>
                <a:lnTo>
                  <a:pt x="990600" y="307182"/>
                </a:lnTo>
                <a:lnTo>
                  <a:pt x="969169" y="319088"/>
                </a:lnTo>
                <a:lnTo>
                  <a:pt x="945357" y="333375"/>
                </a:lnTo>
                <a:lnTo>
                  <a:pt x="919163" y="350044"/>
                </a:lnTo>
                <a:lnTo>
                  <a:pt x="885825" y="378619"/>
                </a:lnTo>
                <a:lnTo>
                  <a:pt x="847725" y="426244"/>
                </a:lnTo>
                <a:lnTo>
                  <a:pt x="678657" y="6477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9" name="フリーフォーム 68"/>
          <p:cNvSpPr>
            <a:spLocks noChangeAspect="1"/>
          </p:cNvSpPr>
          <p:nvPr/>
        </p:nvSpPr>
        <p:spPr>
          <a:xfrm>
            <a:off x="4509463" y="2034428"/>
            <a:ext cx="347663" cy="661988"/>
          </a:xfrm>
          <a:custGeom>
            <a:avLst/>
            <a:gdLst>
              <a:gd name="connsiteX0" fmla="*/ 261938 w 695325"/>
              <a:gd name="connsiteY0" fmla="*/ 609600 h 1323975"/>
              <a:gd name="connsiteX1" fmla="*/ 285750 w 695325"/>
              <a:gd name="connsiteY1" fmla="*/ 533400 h 1323975"/>
              <a:gd name="connsiteX2" fmla="*/ 304800 w 695325"/>
              <a:gd name="connsiteY2" fmla="*/ 473869 h 1323975"/>
              <a:gd name="connsiteX3" fmla="*/ 323850 w 695325"/>
              <a:gd name="connsiteY3" fmla="*/ 414338 h 1323975"/>
              <a:gd name="connsiteX4" fmla="*/ 345282 w 695325"/>
              <a:gd name="connsiteY4" fmla="*/ 338138 h 1323975"/>
              <a:gd name="connsiteX5" fmla="*/ 359569 w 695325"/>
              <a:gd name="connsiteY5" fmla="*/ 278606 h 1323975"/>
              <a:gd name="connsiteX6" fmla="*/ 366713 w 695325"/>
              <a:gd name="connsiteY6" fmla="*/ 252413 h 1323975"/>
              <a:gd name="connsiteX7" fmla="*/ 371475 w 695325"/>
              <a:gd name="connsiteY7" fmla="*/ 223838 h 1323975"/>
              <a:gd name="connsiteX8" fmla="*/ 371475 w 695325"/>
              <a:gd name="connsiteY8" fmla="*/ 207169 h 1323975"/>
              <a:gd name="connsiteX9" fmla="*/ 366713 w 695325"/>
              <a:gd name="connsiteY9" fmla="*/ 176213 h 1323975"/>
              <a:gd name="connsiteX10" fmla="*/ 357188 w 695325"/>
              <a:gd name="connsiteY10" fmla="*/ 147638 h 1323975"/>
              <a:gd name="connsiteX11" fmla="*/ 342900 w 695325"/>
              <a:gd name="connsiteY11" fmla="*/ 121444 h 1323975"/>
              <a:gd name="connsiteX12" fmla="*/ 326232 w 695325"/>
              <a:gd name="connsiteY12" fmla="*/ 97631 h 1323975"/>
              <a:gd name="connsiteX13" fmla="*/ 302419 w 695325"/>
              <a:gd name="connsiteY13" fmla="*/ 73819 h 1323975"/>
              <a:gd name="connsiteX14" fmla="*/ 288132 w 695325"/>
              <a:gd name="connsiteY14" fmla="*/ 61913 h 1323975"/>
              <a:gd name="connsiteX15" fmla="*/ 273844 w 695325"/>
              <a:gd name="connsiteY15" fmla="*/ 45244 h 1323975"/>
              <a:gd name="connsiteX16" fmla="*/ 269082 w 695325"/>
              <a:gd name="connsiteY16" fmla="*/ 21431 h 1323975"/>
              <a:gd name="connsiteX17" fmla="*/ 271463 w 695325"/>
              <a:gd name="connsiteY17" fmla="*/ 7144 h 1323975"/>
              <a:gd name="connsiteX18" fmla="*/ 280988 w 695325"/>
              <a:gd name="connsiteY18" fmla="*/ 0 h 1323975"/>
              <a:gd name="connsiteX19" fmla="*/ 297657 w 695325"/>
              <a:gd name="connsiteY19" fmla="*/ 0 h 1323975"/>
              <a:gd name="connsiteX20" fmla="*/ 316707 w 695325"/>
              <a:gd name="connsiteY20" fmla="*/ 9525 h 1323975"/>
              <a:gd name="connsiteX21" fmla="*/ 364332 w 695325"/>
              <a:gd name="connsiteY21" fmla="*/ 21431 h 1323975"/>
              <a:gd name="connsiteX22" fmla="*/ 440532 w 695325"/>
              <a:gd name="connsiteY22" fmla="*/ 50006 h 1323975"/>
              <a:gd name="connsiteX23" fmla="*/ 514350 w 695325"/>
              <a:gd name="connsiteY23" fmla="*/ 85725 h 1323975"/>
              <a:gd name="connsiteX24" fmla="*/ 566738 w 695325"/>
              <a:gd name="connsiteY24" fmla="*/ 119063 h 1323975"/>
              <a:gd name="connsiteX25" fmla="*/ 616744 w 695325"/>
              <a:gd name="connsiteY25" fmla="*/ 159544 h 1323975"/>
              <a:gd name="connsiteX26" fmla="*/ 654844 w 695325"/>
              <a:gd name="connsiteY26" fmla="*/ 197644 h 1323975"/>
              <a:gd name="connsiteX27" fmla="*/ 681038 w 695325"/>
              <a:gd name="connsiteY27" fmla="*/ 228600 h 1323975"/>
              <a:gd name="connsiteX28" fmla="*/ 690563 w 695325"/>
              <a:gd name="connsiteY28" fmla="*/ 247650 h 1323975"/>
              <a:gd name="connsiteX29" fmla="*/ 695325 w 695325"/>
              <a:gd name="connsiteY29" fmla="*/ 269081 h 1323975"/>
              <a:gd name="connsiteX30" fmla="*/ 695325 w 695325"/>
              <a:gd name="connsiteY30" fmla="*/ 292894 h 1323975"/>
              <a:gd name="connsiteX31" fmla="*/ 685800 w 695325"/>
              <a:gd name="connsiteY31" fmla="*/ 321469 h 1323975"/>
              <a:gd name="connsiteX32" fmla="*/ 666750 w 695325"/>
              <a:gd name="connsiteY32" fmla="*/ 342900 h 1323975"/>
              <a:gd name="connsiteX33" fmla="*/ 635794 w 695325"/>
              <a:gd name="connsiteY33" fmla="*/ 364331 h 1323975"/>
              <a:gd name="connsiteX34" fmla="*/ 619125 w 695325"/>
              <a:gd name="connsiteY34" fmla="*/ 369094 h 1323975"/>
              <a:gd name="connsiteX35" fmla="*/ 588169 w 695325"/>
              <a:gd name="connsiteY35" fmla="*/ 438150 h 1323975"/>
              <a:gd name="connsiteX36" fmla="*/ 504825 w 695325"/>
              <a:gd name="connsiteY36" fmla="*/ 609600 h 1323975"/>
              <a:gd name="connsiteX37" fmla="*/ 400050 w 695325"/>
              <a:gd name="connsiteY37" fmla="*/ 804863 h 1323975"/>
              <a:gd name="connsiteX38" fmla="*/ 264319 w 695325"/>
              <a:gd name="connsiteY38" fmla="*/ 1021556 h 1323975"/>
              <a:gd name="connsiteX39" fmla="*/ 128588 w 695325"/>
              <a:gd name="connsiteY39" fmla="*/ 1216819 h 1323975"/>
              <a:gd name="connsiteX40" fmla="*/ 61913 w 695325"/>
              <a:gd name="connsiteY40" fmla="*/ 1304925 h 1323975"/>
              <a:gd name="connsiteX41" fmla="*/ 45244 w 695325"/>
              <a:gd name="connsiteY41" fmla="*/ 1319213 h 1323975"/>
              <a:gd name="connsiteX42" fmla="*/ 26194 w 695325"/>
              <a:gd name="connsiteY42" fmla="*/ 1323975 h 1323975"/>
              <a:gd name="connsiteX43" fmla="*/ 9525 w 695325"/>
              <a:gd name="connsiteY43" fmla="*/ 1321594 h 1323975"/>
              <a:gd name="connsiteX44" fmla="*/ 0 w 695325"/>
              <a:gd name="connsiteY44" fmla="*/ 1309688 h 1323975"/>
              <a:gd name="connsiteX45" fmla="*/ 4763 w 695325"/>
              <a:gd name="connsiteY45" fmla="*/ 1288256 h 1323975"/>
              <a:gd name="connsiteX46" fmla="*/ 30957 w 695325"/>
              <a:gd name="connsiteY46" fmla="*/ 1221581 h 1323975"/>
              <a:gd name="connsiteX47" fmla="*/ 73819 w 695325"/>
              <a:gd name="connsiteY47" fmla="*/ 1112044 h 1323975"/>
              <a:gd name="connsiteX48" fmla="*/ 147638 w 695325"/>
              <a:gd name="connsiteY48" fmla="*/ 919163 h 1323975"/>
              <a:gd name="connsiteX49" fmla="*/ 223838 w 695325"/>
              <a:gd name="connsiteY49" fmla="*/ 714375 h 1323975"/>
              <a:gd name="connsiteX50" fmla="*/ 261938 w 695325"/>
              <a:gd name="connsiteY50" fmla="*/ 609600 h 1323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695325" h="1323975">
                <a:moveTo>
                  <a:pt x="261938" y="609600"/>
                </a:moveTo>
                <a:lnTo>
                  <a:pt x="285750" y="533400"/>
                </a:lnTo>
                <a:lnTo>
                  <a:pt x="304800" y="473869"/>
                </a:lnTo>
                <a:lnTo>
                  <a:pt x="323850" y="414338"/>
                </a:lnTo>
                <a:lnTo>
                  <a:pt x="345282" y="338138"/>
                </a:lnTo>
                <a:lnTo>
                  <a:pt x="359569" y="278606"/>
                </a:lnTo>
                <a:lnTo>
                  <a:pt x="366713" y="252413"/>
                </a:lnTo>
                <a:lnTo>
                  <a:pt x="371475" y="223838"/>
                </a:lnTo>
                <a:lnTo>
                  <a:pt x="371475" y="207169"/>
                </a:lnTo>
                <a:lnTo>
                  <a:pt x="366713" y="176213"/>
                </a:lnTo>
                <a:lnTo>
                  <a:pt x="357188" y="147638"/>
                </a:lnTo>
                <a:lnTo>
                  <a:pt x="342900" y="121444"/>
                </a:lnTo>
                <a:lnTo>
                  <a:pt x="326232" y="97631"/>
                </a:lnTo>
                <a:lnTo>
                  <a:pt x="302419" y="73819"/>
                </a:lnTo>
                <a:lnTo>
                  <a:pt x="288132" y="61913"/>
                </a:lnTo>
                <a:lnTo>
                  <a:pt x="273844" y="45244"/>
                </a:lnTo>
                <a:lnTo>
                  <a:pt x="269082" y="21431"/>
                </a:lnTo>
                <a:lnTo>
                  <a:pt x="271463" y="7144"/>
                </a:lnTo>
                <a:lnTo>
                  <a:pt x="280988" y="0"/>
                </a:lnTo>
                <a:lnTo>
                  <a:pt x="297657" y="0"/>
                </a:lnTo>
                <a:lnTo>
                  <a:pt x="316707" y="9525"/>
                </a:lnTo>
                <a:lnTo>
                  <a:pt x="364332" y="21431"/>
                </a:lnTo>
                <a:lnTo>
                  <a:pt x="440532" y="50006"/>
                </a:lnTo>
                <a:lnTo>
                  <a:pt x="514350" y="85725"/>
                </a:lnTo>
                <a:lnTo>
                  <a:pt x="566738" y="119063"/>
                </a:lnTo>
                <a:lnTo>
                  <a:pt x="616744" y="159544"/>
                </a:lnTo>
                <a:lnTo>
                  <a:pt x="654844" y="197644"/>
                </a:lnTo>
                <a:lnTo>
                  <a:pt x="681038" y="228600"/>
                </a:lnTo>
                <a:lnTo>
                  <a:pt x="690563" y="247650"/>
                </a:lnTo>
                <a:lnTo>
                  <a:pt x="695325" y="269081"/>
                </a:lnTo>
                <a:lnTo>
                  <a:pt x="695325" y="292894"/>
                </a:lnTo>
                <a:lnTo>
                  <a:pt x="685800" y="321469"/>
                </a:lnTo>
                <a:lnTo>
                  <a:pt x="666750" y="342900"/>
                </a:lnTo>
                <a:lnTo>
                  <a:pt x="635794" y="364331"/>
                </a:lnTo>
                <a:lnTo>
                  <a:pt x="619125" y="369094"/>
                </a:lnTo>
                <a:lnTo>
                  <a:pt x="588169" y="438150"/>
                </a:lnTo>
                <a:lnTo>
                  <a:pt x="504825" y="609600"/>
                </a:lnTo>
                <a:lnTo>
                  <a:pt x="400050" y="804863"/>
                </a:lnTo>
                <a:lnTo>
                  <a:pt x="264319" y="1021556"/>
                </a:lnTo>
                <a:lnTo>
                  <a:pt x="128588" y="1216819"/>
                </a:lnTo>
                <a:lnTo>
                  <a:pt x="61913" y="1304925"/>
                </a:lnTo>
                <a:lnTo>
                  <a:pt x="45244" y="1319213"/>
                </a:lnTo>
                <a:lnTo>
                  <a:pt x="26194" y="1323975"/>
                </a:lnTo>
                <a:lnTo>
                  <a:pt x="9525" y="1321594"/>
                </a:lnTo>
                <a:lnTo>
                  <a:pt x="0" y="1309688"/>
                </a:lnTo>
                <a:lnTo>
                  <a:pt x="4763" y="1288256"/>
                </a:lnTo>
                <a:lnTo>
                  <a:pt x="30957" y="1221581"/>
                </a:lnTo>
                <a:lnTo>
                  <a:pt x="73819" y="1112044"/>
                </a:lnTo>
                <a:lnTo>
                  <a:pt x="147638" y="919163"/>
                </a:lnTo>
                <a:lnTo>
                  <a:pt x="223838" y="714375"/>
                </a:lnTo>
                <a:lnTo>
                  <a:pt x="261938" y="6096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0" name="フリーフォーム 69"/>
          <p:cNvSpPr>
            <a:spLocks noChangeAspect="1"/>
          </p:cNvSpPr>
          <p:nvPr/>
        </p:nvSpPr>
        <p:spPr>
          <a:xfrm>
            <a:off x="5631066" y="2017237"/>
            <a:ext cx="177007" cy="368300"/>
          </a:xfrm>
          <a:custGeom>
            <a:avLst/>
            <a:gdLst>
              <a:gd name="connsiteX0" fmla="*/ 54769 w 354806"/>
              <a:gd name="connsiteY0" fmla="*/ 295275 h 735807"/>
              <a:gd name="connsiteX1" fmla="*/ 16669 w 354806"/>
              <a:gd name="connsiteY1" fmla="*/ 116682 h 735807"/>
              <a:gd name="connsiteX2" fmla="*/ 0 w 354806"/>
              <a:gd name="connsiteY2" fmla="*/ 50007 h 735807"/>
              <a:gd name="connsiteX3" fmla="*/ 0 w 354806"/>
              <a:gd name="connsiteY3" fmla="*/ 26194 h 735807"/>
              <a:gd name="connsiteX4" fmla="*/ 4763 w 354806"/>
              <a:gd name="connsiteY4" fmla="*/ 4763 h 735807"/>
              <a:gd name="connsiteX5" fmla="*/ 19050 w 354806"/>
              <a:gd name="connsiteY5" fmla="*/ 0 h 735807"/>
              <a:gd name="connsiteX6" fmla="*/ 45244 w 354806"/>
              <a:gd name="connsiteY6" fmla="*/ 4763 h 735807"/>
              <a:gd name="connsiteX7" fmla="*/ 69056 w 354806"/>
              <a:gd name="connsiteY7" fmla="*/ 19050 h 735807"/>
              <a:gd name="connsiteX8" fmla="*/ 102394 w 354806"/>
              <a:gd name="connsiteY8" fmla="*/ 64294 h 735807"/>
              <a:gd name="connsiteX9" fmla="*/ 190500 w 354806"/>
              <a:gd name="connsiteY9" fmla="*/ 192882 h 735807"/>
              <a:gd name="connsiteX10" fmla="*/ 273844 w 354806"/>
              <a:gd name="connsiteY10" fmla="*/ 323850 h 735807"/>
              <a:gd name="connsiteX11" fmla="*/ 316706 w 354806"/>
              <a:gd name="connsiteY11" fmla="*/ 392907 h 735807"/>
              <a:gd name="connsiteX12" fmla="*/ 328613 w 354806"/>
              <a:gd name="connsiteY12" fmla="*/ 414338 h 735807"/>
              <a:gd name="connsiteX13" fmla="*/ 335756 w 354806"/>
              <a:gd name="connsiteY13" fmla="*/ 435769 h 735807"/>
              <a:gd name="connsiteX14" fmla="*/ 345281 w 354806"/>
              <a:gd name="connsiteY14" fmla="*/ 490538 h 735807"/>
              <a:gd name="connsiteX15" fmla="*/ 354806 w 354806"/>
              <a:gd name="connsiteY15" fmla="*/ 571500 h 735807"/>
              <a:gd name="connsiteX16" fmla="*/ 352425 w 354806"/>
              <a:gd name="connsiteY16" fmla="*/ 638175 h 735807"/>
              <a:gd name="connsiteX17" fmla="*/ 345281 w 354806"/>
              <a:gd name="connsiteY17" fmla="*/ 666750 h 735807"/>
              <a:gd name="connsiteX18" fmla="*/ 335756 w 354806"/>
              <a:gd name="connsiteY18" fmla="*/ 695325 h 735807"/>
              <a:gd name="connsiteX19" fmla="*/ 311944 w 354806"/>
              <a:gd name="connsiteY19" fmla="*/ 721519 h 735807"/>
              <a:gd name="connsiteX20" fmla="*/ 285750 w 354806"/>
              <a:gd name="connsiteY20" fmla="*/ 731044 h 735807"/>
              <a:gd name="connsiteX21" fmla="*/ 264319 w 354806"/>
              <a:gd name="connsiteY21" fmla="*/ 735807 h 735807"/>
              <a:gd name="connsiteX22" fmla="*/ 223838 w 354806"/>
              <a:gd name="connsiteY22" fmla="*/ 728663 h 735807"/>
              <a:gd name="connsiteX23" fmla="*/ 183356 w 354806"/>
              <a:gd name="connsiteY23" fmla="*/ 707232 h 735807"/>
              <a:gd name="connsiteX24" fmla="*/ 157163 w 354806"/>
              <a:gd name="connsiteY24" fmla="*/ 683419 h 735807"/>
              <a:gd name="connsiteX25" fmla="*/ 138113 w 354806"/>
              <a:gd name="connsiteY25" fmla="*/ 652463 h 735807"/>
              <a:gd name="connsiteX26" fmla="*/ 119063 w 354806"/>
              <a:gd name="connsiteY26" fmla="*/ 607219 h 735807"/>
              <a:gd name="connsiteX27" fmla="*/ 104775 w 354806"/>
              <a:gd name="connsiteY27" fmla="*/ 557213 h 735807"/>
              <a:gd name="connsiteX28" fmla="*/ 85725 w 354806"/>
              <a:gd name="connsiteY28" fmla="*/ 454819 h 735807"/>
              <a:gd name="connsiteX29" fmla="*/ 54769 w 354806"/>
              <a:gd name="connsiteY29" fmla="*/ 295275 h 735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354806" h="735807">
                <a:moveTo>
                  <a:pt x="54769" y="295275"/>
                </a:moveTo>
                <a:lnTo>
                  <a:pt x="16669" y="116682"/>
                </a:lnTo>
                <a:lnTo>
                  <a:pt x="0" y="50007"/>
                </a:lnTo>
                <a:lnTo>
                  <a:pt x="0" y="26194"/>
                </a:lnTo>
                <a:lnTo>
                  <a:pt x="4763" y="4763"/>
                </a:lnTo>
                <a:lnTo>
                  <a:pt x="19050" y="0"/>
                </a:lnTo>
                <a:lnTo>
                  <a:pt x="45244" y="4763"/>
                </a:lnTo>
                <a:lnTo>
                  <a:pt x="69056" y="19050"/>
                </a:lnTo>
                <a:lnTo>
                  <a:pt x="102394" y="64294"/>
                </a:lnTo>
                <a:lnTo>
                  <a:pt x="190500" y="192882"/>
                </a:lnTo>
                <a:lnTo>
                  <a:pt x="273844" y="323850"/>
                </a:lnTo>
                <a:lnTo>
                  <a:pt x="316706" y="392907"/>
                </a:lnTo>
                <a:lnTo>
                  <a:pt x="328613" y="414338"/>
                </a:lnTo>
                <a:lnTo>
                  <a:pt x="335756" y="435769"/>
                </a:lnTo>
                <a:lnTo>
                  <a:pt x="345281" y="490538"/>
                </a:lnTo>
                <a:lnTo>
                  <a:pt x="354806" y="571500"/>
                </a:lnTo>
                <a:cubicBezTo>
                  <a:pt x="354012" y="593725"/>
                  <a:pt x="353219" y="615950"/>
                  <a:pt x="352425" y="638175"/>
                </a:cubicBezTo>
                <a:lnTo>
                  <a:pt x="345281" y="666750"/>
                </a:lnTo>
                <a:lnTo>
                  <a:pt x="335756" y="695325"/>
                </a:lnTo>
                <a:lnTo>
                  <a:pt x="311944" y="721519"/>
                </a:lnTo>
                <a:lnTo>
                  <a:pt x="285750" y="731044"/>
                </a:lnTo>
                <a:lnTo>
                  <a:pt x="264319" y="735807"/>
                </a:lnTo>
                <a:lnTo>
                  <a:pt x="223838" y="728663"/>
                </a:lnTo>
                <a:lnTo>
                  <a:pt x="183356" y="707232"/>
                </a:lnTo>
                <a:lnTo>
                  <a:pt x="157163" y="683419"/>
                </a:lnTo>
                <a:lnTo>
                  <a:pt x="138113" y="652463"/>
                </a:lnTo>
                <a:lnTo>
                  <a:pt x="119063" y="607219"/>
                </a:lnTo>
                <a:lnTo>
                  <a:pt x="104775" y="557213"/>
                </a:lnTo>
                <a:lnTo>
                  <a:pt x="85725" y="454819"/>
                </a:lnTo>
                <a:lnTo>
                  <a:pt x="54769" y="29527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1" name="フリーフォーム 70"/>
          <p:cNvSpPr>
            <a:spLocks noChangeAspect="1"/>
          </p:cNvSpPr>
          <p:nvPr/>
        </p:nvSpPr>
        <p:spPr>
          <a:xfrm>
            <a:off x="6046994" y="1970089"/>
            <a:ext cx="1290638" cy="254000"/>
          </a:xfrm>
          <a:custGeom>
            <a:avLst/>
            <a:gdLst>
              <a:gd name="connsiteX0" fmla="*/ 1126331 w 2581275"/>
              <a:gd name="connsiteY0" fmla="*/ 238125 h 507207"/>
              <a:gd name="connsiteX1" fmla="*/ 1345406 w 2581275"/>
              <a:gd name="connsiteY1" fmla="*/ 204788 h 507207"/>
              <a:gd name="connsiteX2" fmla="*/ 1543050 w 2581275"/>
              <a:gd name="connsiteY2" fmla="*/ 171450 h 507207"/>
              <a:gd name="connsiteX3" fmla="*/ 1728788 w 2581275"/>
              <a:gd name="connsiteY3" fmla="*/ 140494 h 507207"/>
              <a:gd name="connsiteX4" fmla="*/ 1897856 w 2581275"/>
              <a:gd name="connsiteY4" fmla="*/ 109538 h 507207"/>
              <a:gd name="connsiteX5" fmla="*/ 2009775 w 2581275"/>
              <a:gd name="connsiteY5" fmla="*/ 88107 h 507207"/>
              <a:gd name="connsiteX6" fmla="*/ 2055019 w 2581275"/>
              <a:gd name="connsiteY6" fmla="*/ 76200 h 507207"/>
              <a:gd name="connsiteX7" fmla="*/ 2109788 w 2581275"/>
              <a:gd name="connsiteY7" fmla="*/ 57150 h 507207"/>
              <a:gd name="connsiteX8" fmla="*/ 2159794 w 2581275"/>
              <a:gd name="connsiteY8" fmla="*/ 40482 h 507207"/>
              <a:gd name="connsiteX9" fmla="*/ 2205038 w 2581275"/>
              <a:gd name="connsiteY9" fmla="*/ 23813 h 507207"/>
              <a:gd name="connsiteX10" fmla="*/ 2257425 w 2581275"/>
              <a:gd name="connsiteY10" fmla="*/ 0 h 507207"/>
              <a:gd name="connsiteX11" fmla="*/ 2271713 w 2581275"/>
              <a:gd name="connsiteY11" fmla="*/ 0 h 507207"/>
              <a:gd name="connsiteX12" fmla="*/ 2321719 w 2581275"/>
              <a:gd name="connsiteY12" fmla="*/ 9525 h 507207"/>
              <a:gd name="connsiteX13" fmla="*/ 2400300 w 2581275"/>
              <a:gd name="connsiteY13" fmla="*/ 35719 h 507207"/>
              <a:gd name="connsiteX14" fmla="*/ 2447925 w 2581275"/>
              <a:gd name="connsiteY14" fmla="*/ 57150 h 507207"/>
              <a:gd name="connsiteX15" fmla="*/ 2478881 w 2581275"/>
              <a:gd name="connsiteY15" fmla="*/ 73819 h 507207"/>
              <a:gd name="connsiteX16" fmla="*/ 2509838 w 2581275"/>
              <a:gd name="connsiteY16" fmla="*/ 97632 h 507207"/>
              <a:gd name="connsiteX17" fmla="*/ 2538413 w 2581275"/>
              <a:gd name="connsiteY17" fmla="*/ 128588 h 507207"/>
              <a:gd name="connsiteX18" fmla="*/ 2559844 w 2581275"/>
              <a:gd name="connsiteY18" fmla="*/ 152400 h 507207"/>
              <a:gd name="connsiteX19" fmla="*/ 2574131 w 2581275"/>
              <a:gd name="connsiteY19" fmla="*/ 171450 h 507207"/>
              <a:gd name="connsiteX20" fmla="*/ 2581275 w 2581275"/>
              <a:gd name="connsiteY20" fmla="*/ 188119 h 507207"/>
              <a:gd name="connsiteX21" fmla="*/ 2581275 w 2581275"/>
              <a:gd name="connsiteY21" fmla="*/ 207169 h 507207"/>
              <a:gd name="connsiteX22" fmla="*/ 2566988 w 2581275"/>
              <a:gd name="connsiteY22" fmla="*/ 226219 h 507207"/>
              <a:gd name="connsiteX23" fmla="*/ 2533650 w 2581275"/>
              <a:gd name="connsiteY23" fmla="*/ 245269 h 507207"/>
              <a:gd name="connsiteX24" fmla="*/ 2469356 w 2581275"/>
              <a:gd name="connsiteY24" fmla="*/ 257175 h 507207"/>
              <a:gd name="connsiteX25" fmla="*/ 2388394 w 2581275"/>
              <a:gd name="connsiteY25" fmla="*/ 266700 h 507207"/>
              <a:gd name="connsiteX26" fmla="*/ 2269331 w 2581275"/>
              <a:gd name="connsiteY26" fmla="*/ 273844 h 507207"/>
              <a:gd name="connsiteX27" fmla="*/ 2066925 w 2581275"/>
              <a:gd name="connsiteY27" fmla="*/ 288132 h 507207"/>
              <a:gd name="connsiteX28" fmla="*/ 1874044 w 2581275"/>
              <a:gd name="connsiteY28" fmla="*/ 307182 h 507207"/>
              <a:gd name="connsiteX29" fmla="*/ 1581150 w 2581275"/>
              <a:gd name="connsiteY29" fmla="*/ 342900 h 507207"/>
              <a:gd name="connsiteX30" fmla="*/ 1345406 w 2581275"/>
              <a:gd name="connsiteY30" fmla="*/ 373857 h 507207"/>
              <a:gd name="connsiteX31" fmla="*/ 1100138 w 2581275"/>
              <a:gd name="connsiteY31" fmla="*/ 404813 h 507207"/>
              <a:gd name="connsiteX32" fmla="*/ 850106 w 2581275"/>
              <a:gd name="connsiteY32" fmla="*/ 438150 h 507207"/>
              <a:gd name="connsiteX33" fmla="*/ 685800 w 2581275"/>
              <a:gd name="connsiteY33" fmla="*/ 459582 h 507207"/>
              <a:gd name="connsiteX34" fmla="*/ 640556 w 2581275"/>
              <a:gd name="connsiteY34" fmla="*/ 466725 h 507207"/>
              <a:gd name="connsiteX35" fmla="*/ 569119 w 2581275"/>
              <a:gd name="connsiteY35" fmla="*/ 488157 h 507207"/>
              <a:gd name="connsiteX36" fmla="*/ 502444 w 2581275"/>
              <a:gd name="connsiteY36" fmla="*/ 502444 h 507207"/>
              <a:gd name="connsiteX37" fmla="*/ 457200 w 2581275"/>
              <a:gd name="connsiteY37" fmla="*/ 507207 h 507207"/>
              <a:gd name="connsiteX38" fmla="*/ 428625 w 2581275"/>
              <a:gd name="connsiteY38" fmla="*/ 504825 h 507207"/>
              <a:gd name="connsiteX39" fmla="*/ 385763 w 2581275"/>
              <a:gd name="connsiteY39" fmla="*/ 495300 h 507207"/>
              <a:gd name="connsiteX40" fmla="*/ 309563 w 2581275"/>
              <a:gd name="connsiteY40" fmla="*/ 459582 h 507207"/>
              <a:gd name="connsiteX41" fmla="*/ 240506 w 2581275"/>
              <a:gd name="connsiteY41" fmla="*/ 416719 h 507207"/>
              <a:gd name="connsiteX42" fmla="*/ 152400 w 2581275"/>
              <a:gd name="connsiteY42" fmla="*/ 354807 h 507207"/>
              <a:gd name="connsiteX43" fmla="*/ 97631 w 2581275"/>
              <a:gd name="connsiteY43" fmla="*/ 314325 h 507207"/>
              <a:gd name="connsiteX44" fmla="*/ 28575 w 2581275"/>
              <a:gd name="connsiteY44" fmla="*/ 259557 h 507207"/>
              <a:gd name="connsiteX45" fmla="*/ 11906 w 2581275"/>
              <a:gd name="connsiteY45" fmla="*/ 242888 h 507207"/>
              <a:gd name="connsiteX46" fmla="*/ 0 w 2581275"/>
              <a:gd name="connsiteY46" fmla="*/ 216694 h 507207"/>
              <a:gd name="connsiteX47" fmla="*/ 0 w 2581275"/>
              <a:gd name="connsiteY47" fmla="*/ 197644 h 507207"/>
              <a:gd name="connsiteX48" fmla="*/ 4763 w 2581275"/>
              <a:gd name="connsiteY48" fmla="*/ 183357 h 507207"/>
              <a:gd name="connsiteX49" fmla="*/ 26194 w 2581275"/>
              <a:gd name="connsiteY49" fmla="*/ 180975 h 507207"/>
              <a:gd name="connsiteX50" fmla="*/ 59531 w 2581275"/>
              <a:gd name="connsiteY50" fmla="*/ 197644 h 507207"/>
              <a:gd name="connsiteX51" fmla="*/ 128588 w 2581275"/>
              <a:gd name="connsiteY51" fmla="*/ 230982 h 507207"/>
              <a:gd name="connsiteX52" fmla="*/ 202406 w 2581275"/>
              <a:gd name="connsiteY52" fmla="*/ 259557 h 507207"/>
              <a:gd name="connsiteX53" fmla="*/ 283369 w 2581275"/>
              <a:gd name="connsiteY53" fmla="*/ 285750 h 507207"/>
              <a:gd name="connsiteX54" fmla="*/ 357188 w 2581275"/>
              <a:gd name="connsiteY54" fmla="*/ 302419 h 507207"/>
              <a:gd name="connsiteX55" fmla="*/ 445294 w 2581275"/>
              <a:gd name="connsiteY55" fmla="*/ 311944 h 507207"/>
              <a:gd name="connsiteX56" fmla="*/ 504825 w 2581275"/>
              <a:gd name="connsiteY56" fmla="*/ 314325 h 507207"/>
              <a:gd name="connsiteX57" fmla="*/ 657225 w 2581275"/>
              <a:gd name="connsiteY57" fmla="*/ 297657 h 507207"/>
              <a:gd name="connsiteX58" fmla="*/ 919163 w 2581275"/>
              <a:gd name="connsiteY58" fmla="*/ 266700 h 507207"/>
              <a:gd name="connsiteX59" fmla="*/ 1126331 w 2581275"/>
              <a:gd name="connsiteY59" fmla="*/ 238125 h 507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2581275" h="507207">
                <a:moveTo>
                  <a:pt x="1126331" y="238125"/>
                </a:moveTo>
                <a:lnTo>
                  <a:pt x="1345406" y="204788"/>
                </a:lnTo>
                <a:lnTo>
                  <a:pt x="1543050" y="171450"/>
                </a:lnTo>
                <a:lnTo>
                  <a:pt x="1728788" y="140494"/>
                </a:lnTo>
                <a:lnTo>
                  <a:pt x="1897856" y="109538"/>
                </a:lnTo>
                <a:lnTo>
                  <a:pt x="2009775" y="88107"/>
                </a:lnTo>
                <a:lnTo>
                  <a:pt x="2055019" y="76200"/>
                </a:lnTo>
                <a:lnTo>
                  <a:pt x="2109788" y="57150"/>
                </a:lnTo>
                <a:lnTo>
                  <a:pt x="2159794" y="40482"/>
                </a:lnTo>
                <a:lnTo>
                  <a:pt x="2205038" y="23813"/>
                </a:lnTo>
                <a:lnTo>
                  <a:pt x="2257425" y="0"/>
                </a:lnTo>
                <a:lnTo>
                  <a:pt x="2271713" y="0"/>
                </a:lnTo>
                <a:lnTo>
                  <a:pt x="2321719" y="9525"/>
                </a:lnTo>
                <a:lnTo>
                  <a:pt x="2400300" y="35719"/>
                </a:lnTo>
                <a:lnTo>
                  <a:pt x="2447925" y="57150"/>
                </a:lnTo>
                <a:lnTo>
                  <a:pt x="2478881" y="73819"/>
                </a:lnTo>
                <a:lnTo>
                  <a:pt x="2509838" y="97632"/>
                </a:lnTo>
                <a:lnTo>
                  <a:pt x="2538413" y="128588"/>
                </a:lnTo>
                <a:lnTo>
                  <a:pt x="2559844" y="152400"/>
                </a:lnTo>
                <a:lnTo>
                  <a:pt x="2574131" y="171450"/>
                </a:lnTo>
                <a:lnTo>
                  <a:pt x="2581275" y="188119"/>
                </a:lnTo>
                <a:lnTo>
                  <a:pt x="2581275" y="207169"/>
                </a:lnTo>
                <a:lnTo>
                  <a:pt x="2566988" y="226219"/>
                </a:lnTo>
                <a:lnTo>
                  <a:pt x="2533650" y="245269"/>
                </a:lnTo>
                <a:lnTo>
                  <a:pt x="2469356" y="257175"/>
                </a:lnTo>
                <a:lnTo>
                  <a:pt x="2388394" y="266700"/>
                </a:lnTo>
                <a:lnTo>
                  <a:pt x="2269331" y="273844"/>
                </a:lnTo>
                <a:lnTo>
                  <a:pt x="2066925" y="288132"/>
                </a:lnTo>
                <a:lnTo>
                  <a:pt x="1874044" y="307182"/>
                </a:lnTo>
                <a:lnTo>
                  <a:pt x="1581150" y="342900"/>
                </a:lnTo>
                <a:lnTo>
                  <a:pt x="1345406" y="373857"/>
                </a:lnTo>
                <a:lnTo>
                  <a:pt x="1100138" y="404813"/>
                </a:lnTo>
                <a:lnTo>
                  <a:pt x="850106" y="438150"/>
                </a:lnTo>
                <a:lnTo>
                  <a:pt x="685800" y="459582"/>
                </a:lnTo>
                <a:lnTo>
                  <a:pt x="640556" y="466725"/>
                </a:lnTo>
                <a:lnTo>
                  <a:pt x="569119" y="488157"/>
                </a:lnTo>
                <a:lnTo>
                  <a:pt x="502444" y="502444"/>
                </a:lnTo>
                <a:lnTo>
                  <a:pt x="457200" y="507207"/>
                </a:lnTo>
                <a:lnTo>
                  <a:pt x="428625" y="504825"/>
                </a:lnTo>
                <a:lnTo>
                  <a:pt x="385763" y="495300"/>
                </a:lnTo>
                <a:lnTo>
                  <a:pt x="309563" y="459582"/>
                </a:lnTo>
                <a:lnTo>
                  <a:pt x="240506" y="416719"/>
                </a:lnTo>
                <a:lnTo>
                  <a:pt x="152400" y="354807"/>
                </a:lnTo>
                <a:lnTo>
                  <a:pt x="97631" y="314325"/>
                </a:lnTo>
                <a:lnTo>
                  <a:pt x="28575" y="259557"/>
                </a:lnTo>
                <a:lnTo>
                  <a:pt x="11906" y="242888"/>
                </a:lnTo>
                <a:lnTo>
                  <a:pt x="0" y="216694"/>
                </a:lnTo>
                <a:lnTo>
                  <a:pt x="0" y="197644"/>
                </a:lnTo>
                <a:lnTo>
                  <a:pt x="4763" y="183357"/>
                </a:lnTo>
                <a:lnTo>
                  <a:pt x="26194" y="180975"/>
                </a:lnTo>
                <a:lnTo>
                  <a:pt x="59531" y="197644"/>
                </a:lnTo>
                <a:lnTo>
                  <a:pt x="128588" y="230982"/>
                </a:lnTo>
                <a:lnTo>
                  <a:pt x="202406" y="259557"/>
                </a:lnTo>
                <a:lnTo>
                  <a:pt x="283369" y="285750"/>
                </a:lnTo>
                <a:lnTo>
                  <a:pt x="357188" y="302419"/>
                </a:lnTo>
                <a:lnTo>
                  <a:pt x="445294" y="311944"/>
                </a:lnTo>
                <a:lnTo>
                  <a:pt x="504825" y="314325"/>
                </a:lnTo>
                <a:lnTo>
                  <a:pt x="657225" y="297657"/>
                </a:lnTo>
                <a:lnTo>
                  <a:pt x="919163" y="266700"/>
                </a:lnTo>
                <a:lnTo>
                  <a:pt x="1126331" y="23812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2" name="フリーフォーム 71"/>
          <p:cNvSpPr>
            <a:spLocks noChangeAspect="1"/>
          </p:cNvSpPr>
          <p:nvPr/>
        </p:nvSpPr>
        <p:spPr>
          <a:xfrm>
            <a:off x="516930" y="2420814"/>
            <a:ext cx="380885" cy="306605"/>
          </a:xfrm>
          <a:custGeom>
            <a:avLst/>
            <a:gdLst>
              <a:gd name="connsiteX0" fmla="*/ 528637 w 766762"/>
              <a:gd name="connsiteY0" fmla="*/ 269082 h 614363"/>
              <a:gd name="connsiteX1" fmla="*/ 416719 w 766762"/>
              <a:gd name="connsiteY1" fmla="*/ 183357 h 614363"/>
              <a:gd name="connsiteX2" fmla="*/ 302419 w 766762"/>
              <a:gd name="connsiteY2" fmla="*/ 102394 h 614363"/>
              <a:gd name="connsiteX3" fmla="*/ 138112 w 766762"/>
              <a:gd name="connsiteY3" fmla="*/ 0 h 614363"/>
              <a:gd name="connsiteX4" fmla="*/ 95250 w 766762"/>
              <a:gd name="connsiteY4" fmla="*/ 16669 h 614363"/>
              <a:gd name="connsiteX5" fmla="*/ 71437 w 766762"/>
              <a:gd name="connsiteY5" fmla="*/ 23813 h 614363"/>
              <a:gd name="connsiteX6" fmla="*/ 54769 w 766762"/>
              <a:gd name="connsiteY6" fmla="*/ 42863 h 614363"/>
              <a:gd name="connsiteX7" fmla="*/ 30956 w 766762"/>
              <a:gd name="connsiteY7" fmla="*/ 80963 h 614363"/>
              <a:gd name="connsiteX8" fmla="*/ 9525 w 766762"/>
              <a:gd name="connsiteY8" fmla="*/ 128588 h 614363"/>
              <a:gd name="connsiteX9" fmla="*/ 0 w 766762"/>
              <a:gd name="connsiteY9" fmla="*/ 169069 h 614363"/>
              <a:gd name="connsiteX10" fmla="*/ 0 w 766762"/>
              <a:gd name="connsiteY10" fmla="*/ 195263 h 614363"/>
              <a:gd name="connsiteX11" fmla="*/ 2381 w 766762"/>
              <a:gd name="connsiteY11" fmla="*/ 209550 h 614363"/>
              <a:gd name="connsiteX12" fmla="*/ 11906 w 766762"/>
              <a:gd name="connsiteY12" fmla="*/ 219075 h 614363"/>
              <a:gd name="connsiteX13" fmla="*/ 38100 w 766762"/>
              <a:gd name="connsiteY13" fmla="*/ 219075 h 614363"/>
              <a:gd name="connsiteX14" fmla="*/ 107156 w 766762"/>
              <a:gd name="connsiteY14" fmla="*/ 240507 h 614363"/>
              <a:gd name="connsiteX15" fmla="*/ 169069 w 766762"/>
              <a:gd name="connsiteY15" fmla="*/ 271463 h 614363"/>
              <a:gd name="connsiteX16" fmla="*/ 247650 w 766762"/>
              <a:gd name="connsiteY16" fmla="*/ 319088 h 614363"/>
              <a:gd name="connsiteX17" fmla="*/ 359569 w 766762"/>
              <a:gd name="connsiteY17" fmla="*/ 395288 h 614363"/>
              <a:gd name="connsiteX18" fmla="*/ 514350 w 766762"/>
              <a:gd name="connsiteY18" fmla="*/ 504825 h 614363"/>
              <a:gd name="connsiteX19" fmla="*/ 657225 w 766762"/>
              <a:gd name="connsiteY19" fmla="*/ 614363 h 614363"/>
              <a:gd name="connsiteX20" fmla="*/ 766762 w 766762"/>
              <a:gd name="connsiteY20" fmla="*/ 459582 h 614363"/>
              <a:gd name="connsiteX21" fmla="*/ 681037 w 766762"/>
              <a:gd name="connsiteY21" fmla="*/ 388144 h 614363"/>
              <a:gd name="connsiteX22" fmla="*/ 588169 w 766762"/>
              <a:gd name="connsiteY22" fmla="*/ 314325 h 614363"/>
              <a:gd name="connsiteX23" fmla="*/ 528637 w 766762"/>
              <a:gd name="connsiteY23" fmla="*/ 269082 h 614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766762" h="614363">
                <a:moveTo>
                  <a:pt x="528637" y="269082"/>
                </a:moveTo>
                <a:lnTo>
                  <a:pt x="416719" y="183357"/>
                </a:lnTo>
                <a:lnTo>
                  <a:pt x="302419" y="102394"/>
                </a:lnTo>
                <a:lnTo>
                  <a:pt x="138112" y="0"/>
                </a:lnTo>
                <a:lnTo>
                  <a:pt x="95250" y="16669"/>
                </a:lnTo>
                <a:lnTo>
                  <a:pt x="71437" y="23813"/>
                </a:lnTo>
                <a:lnTo>
                  <a:pt x="54769" y="42863"/>
                </a:lnTo>
                <a:lnTo>
                  <a:pt x="30956" y="80963"/>
                </a:lnTo>
                <a:lnTo>
                  <a:pt x="9525" y="128588"/>
                </a:lnTo>
                <a:lnTo>
                  <a:pt x="0" y="169069"/>
                </a:lnTo>
                <a:lnTo>
                  <a:pt x="0" y="195263"/>
                </a:lnTo>
                <a:lnTo>
                  <a:pt x="2381" y="209550"/>
                </a:lnTo>
                <a:lnTo>
                  <a:pt x="11906" y="219075"/>
                </a:lnTo>
                <a:lnTo>
                  <a:pt x="38100" y="219075"/>
                </a:lnTo>
                <a:lnTo>
                  <a:pt x="107156" y="240507"/>
                </a:lnTo>
                <a:lnTo>
                  <a:pt x="169069" y="271463"/>
                </a:lnTo>
                <a:lnTo>
                  <a:pt x="247650" y="319088"/>
                </a:lnTo>
                <a:lnTo>
                  <a:pt x="359569" y="395288"/>
                </a:lnTo>
                <a:lnTo>
                  <a:pt x="514350" y="504825"/>
                </a:lnTo>
                <a:lnTo>
                  <a:pt x="657225" y="614363"/>
                </a:lnTo>
                <a:lnTo>
                  <a:pt x="766762" y="459582"/>
                </a:lnTo>
                <a:lnTo>
                  <a:pt x="681037" y="388144"/>
                </a:lnTo>
                <a:lnTo>
                  <a:pt x="588169" y="314325"/>
                </a:lnTo>
                <a:lnTo>
                  <a:pt x="528637" y="26908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3" name="フリーフォーム 72"/>
          <p:cNvSpPr>
            <a:spLocks noChangeAspect="1"/>
          </p:cNvSpPr>
          <p:nvPr/>
        </p:nvSpPr>
        <p:spPr>
          <a:xfrm>
            <a:off x="1342537" y="1777530"/>
            <a:ext cx="747615" cy="961562"/>
          </a:xfrm>
          <a:custGeom>
            <a:avLst/>
            <a:gdLst>
              <a:gd name="connsiteX0" fmla="*/ 888642 w 1517131"/>
              <a:gd name="connsiteY0" fmla="*/ 759853 h 1960164"/>
              <a:gd name="connsiteX1" fmla="*/ 819096 w 1517131"/>
              <a:gd name="connsiteY1" fmla="*/ 868036 h 1960164"/>
              <a:gd name="connsiteX2" fmla="*/ 739247 w 1517131"/>
              <a:gd name="connsiteY2" fmla="*/ 986521 h 1960164"/>
              <a:gd name="connsiteX3" fmla="*/ 700611 w 1517131"/>
              <a:gd name="connsiteY3" fmla="*/ 1050916 h 1960164"/>
              <a:gd name="connsiteX4" fmla="*/ 613034 w 1517131"/>
              <a:gd name="connsiteY4" fmla="*/ 1166825 h 1960164"/>
              <a:gd name="connsiteX5" fmla="*/ 507428 w 1517131"/>
              <a:gd name="connsiteY5" fmla="*/ 1321372 h 1960164"/>
              <a:gd name="connsiteX6" fmla="*/ 417275 w 1517131"/>
              <a:gd name="connsiteY6" fmla="*/ 1452736 h 1960164"/>
              <a:gd name="connsiteX7" fmla="*/ 347729 w 1517131"/>
              <a:gd name="connsiteY7" fmla="*/ 1555767 h 1960164"/>
              <a:gd name="connsiteX8" fmla="*/ 296214 w 1517131"/>
              <a:gd name="connsiteY8" fmla="*/ 1627889 h 1960164"/>
              <a:gd name="connsiteX9" fmla="*/ 242123 w 1517131"/>
              <a:gd name="connsiteY9" fmla="*/ 1705162 h 1960164"/>
              <a:gd name="connsiteX10" fmla="*/ 198335 w 1517131"/>
              <a:gd name="connsiteY10" fmla="*/ 1754102 h 1960164"/>
              <a:gd name="connsiteX11" fmla="*/ 164849 w 1517131"/>
              <a:gd name="connsiteY11" fmla="*/ 1785011 h 1960164"/>
              <a:gd name="connsiteX12" fmla="*/ 123637 w 1517131"/>
              <a:gd name="connsiteY12" fmla="*/ 1813345 h 1960164"/>
              <a:gd name="connsiteX13" fmla="*/ 85000 w 1517131"/>
              <a:gd name="connsiteY13" fmla="*/ 1833951 h 1960164"/>
              <a:gd name="connsiteX14" fmla="*/ 30909 w 1517131"/>
              <a:gd name="connsiteY14" fmla="*/ 1851982 h 1960164"/>
              <a:gd name="connsiteX15" fmla="*/ 15455 w 1517131"/>
              <a:gd name="connsiteY15" fmla="*/ 1859709 h 1960164"/>
              <a:gd name="connsiteX16" fmla="*/ 0 w 1517131"/>
              <a:gd name="connsiteY16" fmla="*/ 1875164 h 1960164"/>
              <a:gd name="connsiteX17" fmla="*/ 0 w 1517131"/>
              <a:gd name="connsiteY17" fmla="*/ 1898345 h 1960164"/>
              <a:gd name="connsiteX18" fmla="*/ 10303 w 1517131"/>
              <a:gd name="connsiteY18" fmla="*/ 1924103 h 1960164"/>
              <a:gd name="connsiteX19" fmla="*/ 36061 w 1517131"/>
              <a:gd name="connsiteY19" fmla="*/ 1960164 h 1960164"/>
              <a:gd name="connsiteX20" fmla="*/ 252426 w 1517131"/>
              <a:gd name="connsiteY20" fmla="*/ 1906073 h 1960164"/>
              <a:gd name="connsiteX21" fmla="*/ 347729 w 1517131"/>
              <a:gd name="connsiteY21" fmla="*/ 1774708 h 1960164"/>
              <a:gd name="connsiteX22" fmla="*/ 443033 w 1517131"/>
              <a:gd name="connsiteY22" fmla="*/ 1656223 h 1960164"/>
              <a:gd name="connsiteX23" fmla="*/ 515155 w 1517131"/>
              <a:gd name="connsiteY23" fmla="*/ 1560919 h 1960164"/>
              <a:gd name="connsiteX24" fmla="*/ 610458 w 1517131"/>
              <a:gd name="connsiteY24" fmla="*/ 1437282 h 1960164"/>
              <a:gd name="connsiteX25" fmla="*/ 692883 w 1517131"/>
              <a:gd name="connsiteY25" fmla="*/ 1329099 h 1960164"/>
              <a:gd name="connsiteX26" fmla="*/ 785611 w 1517131"/>
              <a:gd name="connsiteY26" fmla="*/ 1210614 h 1960164"/>
              <a:gd name="connsiteX27" fmla="*/ 862884 w 1517131"/>
              <a:gd name="connsiteY27" fmla="*/ 1112734 h 1960164"/>
              <a:gd name="connsiteX28" fmla="*/ 945309 w 1517131"/>
              <a:gd name="connsiteY28" fmla="*/ 1004552 h 1960164"/>
              <a:gd name="connsiteX29" fmla="*/ 1020007 w 1517131"/>
              <a:gd name="connsiteY29" fmla="*/ 906672 h 1960164"/>
              <a:gd name="connsiteX30" fmla="*/ 1097280 w 1517131"/>
              <a:gd name="connsiteY30" fmla="*/ 806217 h 1960164"/>
              <a:gd name="connsiteX31" fmla="*/ 1166826 w 1517131"/>
              <a:gd name="connsiteY31" fmla="*/ 716065 h 1960164"/>
              <a:gd name="connsiteX32" fmla="*/ 1241523 w 1517131"/>
              <a:gd name="connsiteY32" fmla="*/ 623337 h 1960164"/>
              <a:gd name="connsiteX33" fmla="*/ 1295615 w 1517131"/>
              <a:gd name="connsiteY33" fmla="*/ 551215 h 1960164"/>
              <a:gd name="connsiteX34" fmla="*/ 1334251 w 1517131"/>
              <a:gd name="connsiteY34" fmla="*/ 499700 h 1960164"/>
              <a:gd name="connsiteX35" fmla="*/ 1365160 w 1517131"/>
              <a:gd name="connsiteY35" fmla="*/ 461063 h 1960164"/>
              <a:gd name="connsiteX36" fmla="*/ 1383191 w 1517131"/>
              <a:gd name="connsiteY36" fmla="*/ 445609 h 1960164"/>
              <a:gd name="connsiteX37" fmla="*/ 1411524 w 1517131"/>
              <a:gd name="connsiteY37" fmla="*/ 425002 h 1960164"/>
              <a:gd name="connsiteX38" fmla="*/ 1437282 w 1517131"/>
              <a:gd name="connsiteY38" fmla="*/ 412124 h 1960164"/>
              <a:gd name="connsiteX39" fmla="*/ 1460464 w 1517131"/>
              <a:gd name="connsiteY39" fmla="*/ 401820 h 1960164"/>
              <a:gd name="connsiteX40" fmla="*/ 1483646 w 1517131"/>
              <a:gd name="connsiteY40" fmla="*/ 391517 h 1960164"/>
              <a:gd name="connsiteX41" fmla="*/ 1504252 w 1517131"/>
              <a:gd name="connsiteY41" fmla="*/ 370911 h 1960164"/>
              <a:gd name="connsiteX42" fmla="*/ 1514555 w 1517131"/>
              <a:gd name="connsiteY42" fmla="*/ 345153 h 1960164"/>
              <a:gd name="connsiteX43" fmla="*/ 1517131 w 1517131"/>
              <a:gd name="connsiteY43" fmla="*/ 324547 h 1960164"/>
              <a:gd name="connsiteX44" fmla="*/ 1506828 w 1517131"/>
              <a:gd name="connsiteY44" fmla="*/ 291062 h 1960164"/>
              <a:gd name="connsiteX45" fmla="*/ 1481070 w 1517131"/>
              <a:gd name="connsiteY45" fmla="*/ 252425 h 1960164"/>
              <a:gd name="connsiteX46" fmla="*/ 1437282 w 1517131"/>
              <a:gd name="connsiteY46" fmla="*/ 193183 h 1960164"/>
              <a:gd name="connsiteX47" fmla="*/ 1393494 w 1517131"/>
              <a:gd name="connsiteY47" fmla="*/ 149394 h 1960164"/>
              <a:gd name="connsiteX48" fmla="*/ 1331675 w 1517131"/>
              <a:gd name="connsiteY48" fmla="*/ 100455 h 1960164"/>
              <a:gd name="connsiteX49" fmla="*/ 1269857 w 1517131"/>
              <a:gd name="connsiteY49" fmla="*/ 59242 h 1960164"/>
              <a:gd name="connsiteX50" fmla="*/ 1223493 w 1517131"/>
              <a:gd name="connsiteY50" fmla="*/ 33485 h 1960164"/>
              <a:gd name="connsiteX51" fmla="*/ 1182280 w 1517131"/>
              <a:gd name="connsiteY51" fmla="*/ 12878 h 1960164"/>
              <a:gd name="connsiteX52" fmla="*/ 1141068 w 1517131"/>
              <a:gd name="connsiteY52" fmla="*/ 0 h 1960164"/>
              <a:gd name="connsiteX53" fmla="*/ 1115310 w 1517131"/>
              <a:gd name="connsiteY53" fmla="*/ 2575 h 1960164"/>
              <a:gd name="connsiteX54" fmla="*/ 1107583 w 1517131"/>
              <a:gd name="connsiteY54" fmla="*/ 7727 h 1960164"/>
              <a:gd name="connsiteX55" fmla="*/ 1110159 w 1517131"/>
              <a:gd name="connsiteY55" fmla="*/ 25757 h 1960164"/>
              <a:gd name="connsiteX56" fmla="*/ 1117886 w 1517131"/>
              <a:gd name="connsiteY56" fmla="*/ 54091 h 1960164"/>
              <a:gd name="connsiteX57" fmla="*/ 1128189 w 1517131"/>
              <a:gd name="connsiteY57" fmla="*/ 69545 h 1960164"/>
              <a:gd name="connsiteX58" fmla="*/ 1146220 w 1517131"/>
              <a:gd name="connsiteY58" fmla="*/ 92727 h 1960164"/>
              <a:gd name="connsiteX59" fmla="*/ 1159098 w 1517131"/>
              <a:gd name="connsiteY59" fmla="*/ 110758 h 1960164"/>
              <a:gd name="connsiteX60" fmla="*/ 1169402 w 1517131"/>
              <a:gd name="connsiteY60" fmla="*/ 131364 h 1960164"/>
              <a:gd name="connsiteX61" fmla="*/ 1179705 w 1517131"/>
              <a:gd name="connsiteY61" fmla="*/ 162273 h 1960164"/>
              <a:gd name="connsiteX62" fmla="*/ 1184856 w 1517131"/>
              <a:gd name="connsiteY62" fmla="*/ 195758 h 1960164"/>
              <a:gd name="connsiteX63" fmla="*/ 1182280 w 1517131"/>
              <a:gd name="connsiteY63" fmla="*/ 231819 h 1960164"/>
              <a:gd name="connsiteX64" fmla="*/ 1166826 w 1517131"/>
              <a:gd name="connsiteY64" fmla="*/ 283335 h 1960164"/>
              <a:gd name="connsiteX65" fmla="*/ 1123038 w 1517131"/>
              <a:gd name="connsiteY65" fmla="*/ 376063 h 1960164"/>
              <a:gd name="connsiteX66" fmla="*/ 1035461 w 1517131"/>
              <a:gd name="connsiteY66" fmla="*/ 535761 h 1960164"/>
              <a:gd name="connsiteX67" fmla="*/ 888642 w 1517131"/>
              <a:gd name="connsiteY67" fmla="*/ 759853 h 1960164"/>
              <a:gd name="connsiteX0" fmla="*/ 888642 w 1517131"/>
              <a:gd name="connsiteY0" fmla="*/ 759853 h 1924103"/>
              <a:gd name="connsiteX1" fmla="*/ 819096 w 1517131"/>
              <a:gd name="connsiteY1" fmla="*/ 868036 h 1924103"/>
              <a:gd name="connsiteX2" fmla="*/ 739247 w 1517131"/>
              <a:gd name="connsiteY2" fmla="*/ 986521 h 1924103"/>
              <a:gd name="connsiteX3" fmla="*/ 700611 w 1517131"/>
              <a:gd name="connsiteY3" fmla="*/ 1050916 h 1924103"/>
              <a:gd name="connsiteX4" fmla="*/ 613034 w 1517131"/>
              <a:gd name="connsiteY4" fmla="*/ 1166825 h 1924103"/>
              <a:gd name="connsiteX5" fmla="*/ 507428 w 1517131"/>
              <a:gd name="connsiteY5" fmla="*/ 1321372 h 1924103"/>
              <a:gd name="connsiteX6" fmla="*/ 417275 w 1517131"/>
              <a:gd name="connsiteY6" fmla="*/ 1452736 h 1924103"/>
              <a:gd name="connsiteX7" fmla="*/ 347729 w 1517131"/>
              <a:gd name="connsiteY7" fmla="*/ 1555767 h 1924103"/>
              <a:gd name="connsiteX8" fmla="*/ 296214 w 1517131"/>
              <a:gd name="connsiteY8" fmla="*/ 1627889 h 1924103"/>
              <a:gd name="connsiteX9" fmla="*/ 242123 w 1517131"/>
              <a:gd name="connsiteY9" fmla="*/ 1705162 h 1924103"/>
              <a:gd name="connsiteX10" fmla="*/ 198335 w 1517131"/>
              <a:gd name="connsiteY10" fmla="*/ 1754102 h 1924103"/>
              <a:gd name="connsiteX11" fmla="*/ 164849 w 1517131"/>
              <a:gd name="connsiteY11" fmla="*/ 1785011 h 1924103"/>
              <a:gd name="connsiteX12" fmla="*/ 123637 w 1517131"/>
              <a:gd name="connsiteY12" fmla="*/ 1813345 h 1924103"/>
              <a:gd name="connsiteX13" fmla="*/ 85000 w 1517131"/>
              <a:gd name="connsiteY13" fmla="*/ 1833951 h 1924103"/>
              <a:gd name="connsiteX14" fmla="*/ 30909 w 1517131"/>
              <a:gd name="connsiteY14" fmla="*/ 1851982 h 1924103"/>
              <a:gd name="connsiteX15" fmla="*/ 15455 w 1517131"/>
              <a:gd name="connsiteY15" fmla="*/ 1859709 h 1924103"/>
              <a:gd name="connsiteX16" fmla="*/ 0 w 1517131"/>
              <a:gd name="connsiteY16" fmla="*/ 1875164 h 1924103"/>
              <a:gd name="connsiteX17" fmla="*/ 0 w 1517131"/>
              <a:gd name="connsiteY17" fmla="*/ 1898345 h 1924103"/>
              <a:gd name="connsiteX18" fmla="*/ 10303 w 1517131"/>
              <a:gd name="connsiteY18" fmla="*/ 1924103 h 1924103"/>
              <a:gd name="connsiteX19" fmla="*/ 252426 w 1517131"/>
              <a:gd name="connsiteY19" fmla="*/ 1906073 h 1924103"/>
              <a:gd name="connsiteX20" fmla="*/ 347729 w 1517131"/>
              <a:gd name="connsiteY20" fmla="*/ 1774708 h 1924103"/>
              <a:gd name="connsiteX21" fmla="*/ 443033 w 1517131"/>
              <a:gd name="connsiteY21" fmla="*/ 1656223 h 1924103"/>
              <a:gd name="connsiteX22" fmla="*/ 515155 w 1517131"/>
              <a:gd name="connsiteY22" fmla="*/ 1560919 h 1924103"/>
              <a:gd name="connsiteX23" fmla="*/ 610458 w 1517131"/>
              <a:gd name="connsiteY23" fmla="*/ 1437282 h 1924103"/>
              <a:gd name="connsiteX24" fmla="*/ 692883 w 1517131"/>
              <a:gd name="connsiteY24" fmla="*/ 1329099 h 1924103"/>
              <a:gd name="connsiteX25" fmla="*/ 785611 w 1517131"/>
              <a:gd name="connsiteY25" fmla="*/ 1210614 h 1924103"/>
              <a:gd name="connsiteX26" fmla="*/ 862884 w 1517131"/>
              <a:gd name="connsiteY26" fmla="*/ 1112734 h 1924103"/>
              <a:gd name="connsiteX27" fmla="*/ 945309 w 1517131"/>
              <a:gd name="connsiteY27" fmla="*/ 1004552 h 1924103"/>
              <a:gd name="connsiteX28" fmla="*/ 1020007 w 1517131"/>
              <a:gd name="connsiteY28" fmla="*/ 906672 h 1924103"/>
              <a:gd name="connsiteX29" fmla="*/ 1097280 w 1517131"/>
              <a:gd name="connsiteY29" fmla="*/ 806217 h 1924103"/>
              <a:gd name="connsiteX30" fmla="*/ 1166826 w 1517131"/>
              <a:gd name="connsiteY30" fmla="*/ 716065 h 1924103"/>
              <a:gd name="connsiteX31" fmla="*/ 1241523 w 1517131"/>
              <a:gd name="connsiteY31" fmla="*/ 623337 h 1924103"/>
              <a:gd name="connsiteX32" fmla="*/ 1295615 w 1517131"/>
              <a:gd name="connsiteY32" fmla="*/ 551215 h 1924103"/>
              <a:gd name="connsiteX33" fmla="*/ 1334251 w 1517131"/>
              <a:gd name="connsiteY33" fmla="*/ 499700 h 1924103"/>
              <a:gd name="connsiteX34" fmla="*/ 1365160 w 1517131"/>
              <a:gd name="connsiteY34" fmla="*/ 461063 h 1924103"/>
              <a:gd name="connsiteX35" fmla="*/ 1383191 w 1517131"/>
              <a:gd name="connsiteY35" fmla="*/ 445609 h 1924103"/>
              <a:gd name="connsiteX36" fmla="*/ 1411524 w 1517131"/>
              <a:gd name="connsiteY36" fmla="*/ 425002 h 1924103"/>
              <a:gd name="connsiteX37" fmla="*/ 1437282 w 1517131"/>
              <a:gd name="connsiteY37" fmla="*/ 412124 h 1924103"/>
              <a:gd name="connsiteX38" fmla="*/ 1460464 w 1517131"/>
              <a:gd name="connsiteY38" fmla="*/ 401820 h 1924103"/>
              <a:gd name="connsiteX39" fmla="*/ 1483646 w 1517131"/>
              <a:gd name="connsiteY39" fmla="*/ 391517 h 1924103"/>
              <a:gd name="connsiteX40" fmla="*/ 1504252 w 1517131"/>
              <a:gd name="connsiteY40" fmla="*/ 370911 h 1924103"/>
              <a:gd name="connsiteX41" fmla="*/ 1514555 w 1517131"/>
              <a:gd name="connsiteY41" fmla="*/ 345153 h 1924103"/>
              <a:gd name="connsiteX42" fmla="*/ 1517131 w 1517131"/>
              <a:gd name="connsiteY42" fmla="*/ 324547 h 1924103"/>
              <a:gd name="connsiteX43" fmla="*/ 1506828 w 1517131"/>
              <a:gd name="connsiteY43" fmla="*/ 291062 h 1924103"/>
              <a:gd name="connsiteX44" fmla="*/ 1481070 w 1517131"/>
              <a:gd name="connsiteY44" fmla="*/ 252425 h 1924103"/>
              <a:gd name="connsiteX45" fmla="*/ 1437282 w 1517131"/>
              <a:gd name="connsiteY45" fmla="*/ 193183 h 1924103"/>
              <a:gd name="connsiteX46" fmla="*/ 1393494 w 1517131"/>
              <a:gd name="connsiteY46" fmla="*/ 149394 h 1924103"/>
              <a:gd name="connsiteX47" fmla="*/ 1331675 w 1517131"/>
              <a:gd name="connsiteY47" fmla="*/ 100455 h 1924103"/>
              <a:gd name="connsiteX48" fmla="*/ 1269857 w 1517131"/>
              <a:gd name="connsiteY48" fmla="*/ 59242 h 1924103"/>
              <a:gd name="connsiteX49" fmla="*/ 1223493 w 1517131"/>
              <a:gd name="connsiteY49" fmla="*/ 33485 h 1924103"/>
              <a:gd name="connsiteX50" fmla="*/ 1182280 w 1517131"/>
              <a:gd name="connsiteY50" fmla="*/ 12878 h 1924103"/>
              <a:gd name="connsiteX51" fmla="*/ 1141068 w 1517131"/>
              <a:gd name="connsiteY51" fmla="*/ 0 h 1924103"/>
              <a:gd name="connsiteX52" fmla="*/ 1115310 w 1517131"/>
              <a:gd name="connsiteY52" fmla="*/ 2575 h 1924103"/>
              <a:gd name="connsiteX53" fmla="*/ 1107583 w 1517131"/>
              <a:gd name="connsiteY53" fmla="*/ 7727 h 1924103"/>
              <a:gd name="connsiteX54" fmla="*/ 1110159 w 1517131"/>
              <a:gd name="connsiteY54" fmla="*/ 25757 h 1924103"/>
              <a:gd name="connsiteX55" fmla="*/ 1117886 w 1517131"/>
              <a:gd name="connsiteY55" fmla="*/ 54091 h 1924103"/>
              <a:gd name="connsiteX56" fmla="*/ 1128189 w 1517131"/>
              <a:gd name="connsiteY56" fmla="*/ 69545 h 1924103"/>
              <a:gd name="connsiteX57" fmla="*/ 1146220 w 1517131"/>
              <a:gd name="connsiteY57" fmla="*/ 92727 h 1924103"/>
              <a:gd name="connsiteX58" fmla="*/ 1159098 w 1517131"/>
              <a:gd name="connsiteY58" fmla="*/ 110758 h 1924103"/>
              <a:gd name="connsiteX59" fmla="*/ 1169402 w 1517131"/>
              <a:gd name="connsiteY59" fmla="*/ 131364 h 1924103"/>
              <a:gd name="connsiteX60" fmla="*/ 1179705 w 1517131"/>
              <a:gd name="connsiteY60" fmla="*/ 162273 h 1924103"/>
              <a:gd name="connsiteX61" fmla="*/ 1184856 w 1517131"/>
              <a:gd name="connsiteY61" fmla="*/ 195758 h 1924103"/>
              <a:gd name="connsiteX62" fmla="*/ 1182280 w 1517131"/>
              <a:gd name="connsiteY62" fmla="*/ 231819 h 1924103"/>
              <a:gd name="connsiteX63" fmla="*/ 1166826 w 1517131"/>
              <a:gd name="connsiteY63" fmla="*/ 283335 h 1924103"/>
              <a:gd name="connsiteX64" fmla="*/ 1123038 w 1517131"/>
              <a:gd name="connsiteY64" fmla="*/ 376063 h 1924103"/>
              <a:gd name="connsiteX65" fmla="*/ 1035461 w 1517131"/>
              <a:gd name="connsiteY65" fmla="*/ 535761 h 1924103"/>
              <a:gd name="connsiteX66" fmla="*/ 888642 w 1517131"/>
              <a:gd name="connsiteY66" fmla="*/ 759853 h 1924103"/>
              <a:gd name="connsiteX0" fmla="*/ 888642 w 1517131"/>
              <a:gd name="connsiteY0" fmla="*/ 759853 h 1906073"/>
              <a:gd name="connsiteX1" fmla="*/ 819096 w 1517131"/>
              <a:gd name="connsiteY1" fmla="*/ 868036 h 1906073"/>
              <a:gd name="connsiteX2" fmla="*/ 739247 w 1517131"/>
              <a:gd name="connsiteY2" fmla="*/ 986521 h 1906073"/>
              <a:gd name="connsiteX3" fmla="*/ 700611 w 1517131"/>
              <a:gd name="connsiteY3" fmla="*/ 1050916 h 1906073"/>
              <a:gd name="connsiteX4" fmla="*/ 613034 w 1517131"/>
              <a:gd name="connsiteY4" fmla="*/ 1166825 h 1906073"/>
              <a:gd name="connsiteX5" fmla="*/ 507428 w 1517131"/>
              <a:gd name="connsiteY5" fmla="*/ 1321372 h 1906073"/>
              <a:gd name="connsiteX6" fmla="*/ 417275 w 1517131"/>
              <a:gd name="connsiteY6" fmla="*/ 1452736 h 1906073"/>
              <a:gd name="connsiteX7" fmla="*/ 347729 w 1517131"/>
              <a:gd name="connsiteY7" fmla="*/ 1555767 h 1906073"/>
              <a:gd name="connsiteX8" fmla="*/ 296214 w 1517131"/>
              <a:gd name="connsiteY8" fmla="*/ 1627889 h 1906073"/>
              <a:gd name="connsiteX9" fmla="*/ 242123 w 1517131"/>
              <a:gd name="connsiteY9" fmla="*/ 1705162 h 1906073"/>
              <a:gd name="connsiteX10" fmla="*/ 198335 w 1517131"/>
              <a:gd name="connsiteY10" fmla="*/ 1754102 h 1906073"/>
              <a:gd name="connsiteX11" fmla="*/ 164849 w 1517131"/>
              <a:gd name="connsiteY11" fmla="*/ 1785011 h 1906073"/>
              <a:gd name="connsiteX12" fmla="*/ 123637 w 1517131"/>
              <a:gd name="connsiteY12" fmla="*/ 1813345 h 1906073"/>
              <a:gd name="connsiteX13" fmla="*/ 85000 w 1517131"/>
              <a:gd name="connsiteY13" fmla="*/ 1833951 h 1906073"/>
              <a:gd name="connsiteX14" fmla="*/ 30909 w 1517131"/>
              <a:gd name="connsiteY14" fmla="*/ 1851982 h 1906073"/>
              <a:gd name="connsiteX15" fmla="*/ 15455 w 1517131"/>
              <a:gd name="connsiteY15" fmla="*/ 1859709 h 1906073"/>
              <a:gd name="connsiteX16" fmla="*/ 0 w 1517131"/>
              <a:gd name="connsiteY16" fmla="*/ 1875164 h 1906073"/>
              <a:gd name="connsiteX17" fmla="*/ 0 w 1517131"/>
              <a:gd name="connsiteY17" fmla="*/ 1898345 h 1906073"/>
              <a:gd name="connsiteX18" fmla="*/ 252426 w 1517131"/>
              <a:gd name="connsiteY18" fmla="*/ 1906073 h 1906073"/>
              <a:gd name="connsiteX19" fmla="*/ 347729 w 1517131"/>
              <a:gd name="connsiteY19" fmla="*/ 1774708 h 1906073"/>
              <a:gd name="connsiteX20" fmla="*/ 443033 w 1517131"/>
              <a:gd name="connsiteY20" fmla="*/ 1656223 h 1906073"/>
              <a:gd name="connsiteX21" fmla="*/ 515155 w 1517131"/>
              <a:gd name="connsiteY21" fmla="*/ 1560919 h 1906073"/>
              <a:gd name="connsiteX22" fmla="*/ 610458 w 1517131"/>
              <a:gd name="connsiteY22" fmla="*/ 1437282 h 1906073"/>
              <a:gd name="connsiteX23" fmla="*/ 692883 w 1517131"/>
              <a:gd name="connsiteY23" fmla="*/ 1329099 h 1906073"/>
              <a:gd name="connsiteX24" fmla="*/ 785611 w 1517131"/>
              <a:gd name="connsiteY24" fmla="*/ 1210614 h 1906073"/>
              <a:gd name="connsiteX25" fmla="*/ 862884 w 1517131"/>
              <a:gd name="connsiteY25" fmla="*/ 1112734 h 1906073"/>
              <a:gd name="connsiteX26" fmla="*/ 945309 w 1517131"/>
              <a:gd name="connsiteY26" fmla="*/ 1004552 h 1906073"/>
              <a:gd name="connsiteX27" fmla="*/ 1020007 w 1517131"/>
              <a:gd name="connsiteY27" fmla="*/ 906672 h 1906073"/>
              <a:gd name="connsiteX28" fmla="*/ 1097280 w 1517131"/>
              <a:gd name="connsiteY28" fmla="*/ 806217 h 1906073"/>
              <a:gd name="connsiteX29" fmla="*/ 1166826 w 1517131"/>
              <a:gd name="connsiteY29" fmla="*/ 716065 h 1906073"/>
              <a:gd name="connsiteX30" fmla="*/ 1241523 w 1517131"/>
              <a:gd name="connsiteY30" fmla="*/ 623337 h 1906073"/>
              <a:gd name="connsiteX31" fmla="*/ 1295615 w 1517131"/>
              <a:gd name="connsiteY31" fmla="*/ 551215 h 1906073"/>
              <a:gd name="connsiteX32" fmla="*/ 1334251 w 1517131"/>
              <a:gd name="connsiteY32" fmla="*/ 499700 h 1906073"/>
              <a:gd name="connsiteX33" fmla="*/ 1365160 w 1517131"/>
              <a:gd name="connsiteY33" fmla="*/ 461063 h 1906073"/>
              <a:gd name="connsiteX34" fmla="*/ 1383191 w 1517131"/>
              <a:gd name="connsiteY34" fmla="*/ 445609 h 1906073"/>
              <a:gd name="connsiteX35" fmla="*/ 1411524 w 1517131"/>
              <a:gd name="connsiteY35" fmla="*/ 425002 h 1906073"/>
              <a:gd name="connsiteX36" fmla="*/ 1437282 w 1517131"/>
              <a:gd name="connsiteY36" fmla="*/ 412124 h 1906073"/>
              <a:gd name="connsiteX37" fmla="*/ 1460464 w 1517131"/>
              <a:gd name="connsiteY37" fmla="*/ 401820 h 1906073"/>
              <a:gd name="connsiteX38" fmla="*/ 1483646 w 1517131"/>
              <a:gd name="connsiteY38" fmla="*/ 391517 h 1906073"/>
              <a:gd name="connsiteX39" fmla="*/ 1504252 w 1517131"/>
              <a:gd name="connsiteY39" fmla="*/ 370911 h 1906073"/>
              <a:gd name="connsiteX40" fmla="*/ 1514555 w 1517131"/>
              <a:gd name="connsiteY40" fmla="*/ 345153 h 1906073"/>
              <a:gd name="connsiteX41" fmla="*/ 1517131 w 1517131"/>
              <a:gd name="connsiteY41" fmla="*/ 324547 h 1906073"/>
              <a:gd name="connsiteX42" fmla="*/ 1506828 w 1517131"/>
              <a:gd name="connsiteY42" fmla="*/ 291062 h 1906073"/>
              <a:gd name="connsiteX43" fmla="*/ 1481070 w 1517131"/>
              <a:gd name="connsiteY43" fmla="*/ 252425 h 1906073"/>
              <a:gd name="connsiteX44" fmla="*/ 1437282 w 1517131"/>
              <a:gd name="connsiteY44" fmla="*/ 193183 h 1906073"/>
              <a:gd name="connsiteX45" fmla="*/ 1393494 w 1517131"/>
              <a:gd name="connsiteY45" fmla="*/ 149394 h 1906073"/>
              <a:gd name="connsiteX46" fmla="*/ 1331675 w 1517131"/>
              <a:gd name="connsiteY46" fmla="*/ 100455 h 1906073"/>
              <a:gd name="connsiteX47" fmla="*/ 1269857 w 1517131"/>
              <a:gd name="connsiteY47" fmla="*/ 59242 h 1906073"/>
              <a:gd name="connsiteX48" fmla="*/ 1223493 w 1517131"/>
              <a:gd name="connsiteY48" fmla="*/ 33485 h 1906073"/>
              <a:gd name="connsiteX49" fmla="*/ 1182280 w 1517131"/>
              <a:gd name="connsiteY49" fmla="*/ 12878 h 1906073"/>
              <a:gd name="connsiteX50" fmla="*/ 1141068 w 1517131"/>
              <a:gd name="connsiteY50" fmla="*/ 0 h 1906073"/>
              <a:gd name="connsiteX51" fmla="*/ 1115310 w 1517131"/>
              <a:gd name="connsiteY51" fmla="*/ 2575 h 1906073"/>
              <a:gd name="connsiteX52" fmla="*/ 1107583 w 1517131"/>
              <a:gd name="connsiteY52" fmla="*/ 7727 h 1906073"/>
              <a:gd name="connsiteX53" fmla="*/ 1110159 w 1517131"/>
              <a:gd name="connsiteY53" fmla="*/ 25757 h 1906073"/>
              <a:gd name="connsiteX54" fmla="*/ 1117886 w 1517131"/>
              <a:gd name="connsiteY54" fmla="*/ 54091 h 1906073"/>
              <a:gd name="connsiteX55" fmla="*/ 1128189 w 1517131"/>
              <a:gd name="connsiteY55" fmla="*/ 69545 h 1906073"/>
              <a:gd name="connsiteX56" fmla="*/ 1146220 w 1517131"/>
              <a:gd name="connsiteY56" fmla="*/ 92727 h 1906073"/>
              <a:gd name="connsiteX57" fmla="*/ 1159098 w 1517131"/>
              <a:gd name="connsiteY57" fmla="*/ 110758 h 1906073"/>
              <a:gd name="connsiteX58" fmla="*/ 1169402 w 1517131"/>
              <a:gd name="connsiteY58" fmla="*/ 131364 h 1906073"/>
              <a:gd name="connsiteX59" fmla="*/ 1179705 w 1517131"/>
              <a:gd name="connsiteY59" fmla="*/ 162273 h 1906073"/>
              <a:gd name="connsiteX60" fmla="*/ 1184856 w 1517131"/>
              <a:gd name="connsiteY60" fmla="*/ 195758 h 1906073"/>
              <a:gd name="connsiteX61" fmla="*/ 1182280 w 1517131"/>
              <a:gd name="connsiteY61" fmla="*/ 231819 h 1906073"/>
              <a:gd name="connsiteX62" fmla="*/ 1166826 w 1517131"/>
              <a:gd name="connsiteY62" fmla="*/ 283335 h 1906073"/>
              <a:gd name="connsiteX63" fmla="*/ 1123038 w 1517131"/>
              <a:gd name="connsiteY63" fmla="*/ 376063 h 1906073"/>
              <a:gd name="connsiteX64" fmla="*/ 1035461 w 1517131"/>
              <a:gd name="connsiteY64" fmla="*/ 535761 h 1906073"/>
              <a:gd name="connsiteX65" fmla="*/ 888642 w 1517131"/>
              <a:gd name="connsiteY65" fmla="*/ 759853 h 1906073"/>
              <a:gd name="connsiteX0" fmla="*/ 888642 w 1517131"/>
              <a:gd name="connsiteY0" fmla="*/ 759853 h 1906073"/>
              <a:gd name="connsiteX1" fmla="*/ 819096 w 1517131"/>
              <a:gd name="connsiteY1" fmla="*/ 868036 h 1906073"/>
              <a:gd name="connsiteX2" fmla="*/ 739247 w 1517131"/>
              <a:gd name="connsiteY2" fmla="*/ 986521 h 1906073"/>
              <a:gd name="connsiteX3" fmla="*/ 700611 w 1517131"/>
              <a:gd name="connsiteY3" fmla="*/ 1050916 h 1906073"/>
              <a:gd name="connsiteX4" fmla="*/ 613034 w 1517131"/>
              <a:gd name="connsiteY4" fmla="*/ 1166825 h 1906073"/>
              <a:gd name="connsiteX5" fmla="*/ 507428 w 1517131"/>
              <a:gd name="connsiteY5" fmla="*/ 1321372 h 1906073"/>
              <a:gd name="connsiteX6" fmla="*/ 417275 w 1517131"/>
              <a:gd name="connsiteY6" fmla="*/ 1452736 h 1906073"/>
              <a:gd name="connsiteX7" fmla="*/ 347729 w 1517131"/>
              <a:gd name="connsiteY7" fmla="*/ 1555767 h 1906073"/>
              <a:gd name="connsiteX8" fmla="*/ 296214 w 1517131"/>
              <a:gd name="connsiteY8" fmla="*/ 1627889 h 1906073"/>
              <a:gd name="connsiteX9" fmla="*/ 242123 w 1517131"/>
              <a:gd name="connsiteY9" fmla="*/ 1705162 h 1906073"/>
              <a:gd name="connsiteX10" fmla="*/ 198335 w 1517131"/>
              <a:gd name="connsiteY10" fmla="*/ 1754102 h 1906073"/>
              <a:gd name="connsiteX11" fmla="*/ 164849 w 1517131"/>
              <a:gd name="connsiteY11" fmla="*/ 1785011 h 1906073"/>
              <a:gd name="connsiteX12" fmla="*/ 123637 w 1517131"/>
              <a:gd name="connsiteY12" fmla="*/ 1813345 h 1906073"/>
              <a:gd name="connsiteX13" fmla="*/ 85000 w 1517131"/>
              <a:gd name="connsiteY13" fmla="*/ 1833951 h 1906073"/>
              <a:gd name="connsiteX14" fmla="*/ 30909 w 1517131"/>
              <a:gd name="connsiteY14" fmla="*/ 1851982 h 1906073"/>
              <a:gd name="connsiteX15" fmla="*/ 15455 w 1517131"/>
              <a:gd name="connsiteY15" fmla="*/ 1859709 h 1906073"/>
              <a:gd name="connsiteX16" fmla="*/ 0 w 1517131"/>
              <a:gd name="connsiteY16" fmla="*/ 1875164 h 1906073"/>
              <a:gd name="connsiteX17" fmla="*/ 252426 w 1517131"/>
              <a:gd name="connsiteY17" fmla="*/ 1906073 h 1906073"/>
              <a:gd name="connsiteX18" fmla="*/ 347729 w 1517131"/>
              <a:gd name="connsiteY18" fmla="*/ 1774708 h 1906073"/>
              <a:gd name="connsiteX19" fmla="*/ 443033 w 1517131"/>
              <a:gd name="connsiteY19" fmla="*/ 1656223 h 1906073"/>
              <a:gd name="connsiteX20" fmla="*/ 515155 w 1517131"/>
              <a:gd name="connsiteY20" fmla="*/ 1560919 h 1906073"/>
              <a:gd name="connsiteX21" fmla="*/ 610458 w 1517131"/>
              <a:gd name="connsiteY21" fmla="*/ 1437282 h 1906073"/>
              <a:gd name="connsiteX22" fmla="*/ 692883 w 1517131"/>
              <a:gd name="connsiteY22" fmla="*/ 1329099 h 1906073"/>
              <a:gd name="connsiteX23" fmla="*/ 785611 w 1517131"/>
              <a:gd name="connsiteY23" fmla="*/ 1210614 h 1906073"/>
              <a:gd name="connsiteX24" fmla="*/ 862884 w 1517131"/>
              <a:gd name="connsiteY24" fmla="*/ 1112734 h 1906073"/>
              <a:gd name="connsiteX25" fmla="*/ 945309 w 1517131"/>
              <a:gd name="connsiteY25" fmla="*/ 1004552 h 1906073"/>
              <a:gd name="connsiteX26" fmla="*/ 1020007 w 1517131"/>
              <a:gd name="connsiteY26" fmla="*/ 906672 h 1906073"/>
              <a:gd name="connsiteX27" fmla="*/ 1097280 w 1517131"/>
              <a:gd name="connsiteY27" fmla="*/ 806217 h 1906073"/>
              <a:gd name="connsiteX28" fmla="*/ 1166826 w 1517131"/>
              <a:gd name="connsiteY28" fmla="*/ 716065 h 1906073"/>
              <a:gd name="connsiteX29" fmla="*/ 1241523 w 1517131"/>
              <a:gd name="connsiteY29" fmla="*/ 623337 h 1906073"/>
              <a:gd name="connsiteX30" fmla="*/ 1295615 w 1517131"/>
              <a:gd name="connsiteY30" fmla="*/ 551215 h 1906073"/>
              <a:gd name="connsiteX31" fmla="*/ 1334251 w 1517131"/>
              <a:gd name="connsiteY31" fmla="*/ 499700 h 1906073"/>
              <a:gd name="connsiteX32" fmla="*/ 1365160 w 1517131"/>
              <a:gd name="connsiteY32" fmla="*/ 461063 h 1906073"/>
              <a:gd name="connsiteX33" fmla="*/ 1383191 w 1517131"/>
              <a:gd name="connsiteY33" fmla="*/ 445609 h 1906073"/>
              <a:gd name="connsiteX34" fmla="*/ 1411524 w 1517131"/>
              <a:gd name="connsiteY34" fmla="*/ 425002 h 1906073"/>
              <a:gd name="connsiteX35" fmla="*/ 1437282 w 1517131"/>
              <a:gd name="connsiteY35" fmla="*/ 412124 h 1906073"/>
              <a:gd name="connsiteX36" fmla="*/ 1460464 w 1517131"/>
              <a:gd name="connsiteY36" fmla="*/ 401820 h 1906073"/>
              <a:gd name="connsiteX37" fmla="*/ 1483646 w 1517131"/>
              <a:gd name="connsiteY37" fmla="*/ 391517 h 1906073"/>
              <a:gd name="connsiteX38" fmla="*/ 1504252 w 1517131"/>
              <a:gd name="connsiteY38" fmla="*/ 370911 h 1906073"/>
              <a:gd name="connsiteX39" fmla="*/ 1514555 w 1517131"/>
              <a:gd name="connsiteY39" fmla="*/ 345153 h 1906073"/>
              <a:gd name="connsiteX40" fmla="*/ 1517131 w 1517131"/>
              <a:gd name="connsiteY40" fmla="*/ 324547 h 1906073"/>
              <a:gd name="connsiteX41" fmla="*/ 1506828 w 1517131"/>
              <a:gd name="connsiteY41" fmla="*/ 291062 h 1906073"/>
              <a:gd name="connsiteX42" fmla="*/ 1481070 w 1517131"/>
              <a:gd name="connsiteY42" fmla="*/ 252425 h 1906073"/>
              <a:gd name="connsiteX43" fmla="*/ 1437282 w 1517131"/>
              <a:gd name="connsiteY43" fmla="*/ 193183 h 1906073"/>
              <a:gd name="connsiteX44" fmla="*/ 1393494 w 1517131"/>
              <a:gd name="connsiteY44" fmla="*/ 149394 h 1906073"/>
              <a:gd name="connsiteX45" fmla="*/ 1331675 w 1517131"/>
              <a:gd name="connsiteY45" fmla="*/ 100455 h 1906073"/>
              <a:gd name="connsiteX46" fmla="*/ 1269857 w 1517131"/>
              <a:gd name="connsiteY46" fmla="*/ 59242 h 1906073"/>
              <a:gd name="connsiteX47" fmla="*/ 1223493 w 1517131"/>
              <a:gd name="connsiteY47" fmla="*/ 33485 h 1906073"/>
              <a:gd name="connsiteX48" fmla="*/ 1182280 w 1517131"/>
              <a:gd name="connsiteY48" fmla="*/ 12878 h 1906073"/>
              <a:gd name="connsiteX49" fmla="*/ 1141068 w 1517131"/>
              <a:gd name="connsiteY49" fmla="*/ 0 h 1906073"/>
              <a:gd name="connsiteX50" fmla="*/ 1115310 w 1517131"/>
              <a:gd name="connsiteY50" fmla="*/ 2575 h 1906073"/>
              <a:gd name="connsiteX51" fmla="*/ 1107583 w 1517131"/>
              <a:gd name="connsiteY51" fmla="*/ 7727 h 1906073"/>
              <a:gd name="connsiteX52" fmla="*/ 1110159 w 1517131"/>
              <a:gd name="connsiteY52" fmla="*/ 25757 h 1906073"/>
              <a:gd name="connsiteX53" fmla="*/ 1117886 w 1517131"/>
              <a:gd name="connsiteY53" fmla="*/ 54091 h 1906073"/>
              <a:gd name="connsiteX54" fmla="*/ 1128189 w 1517131"/>
              <a:gd name="connsiteY54" fmla="*/ 69545 h 1906073"/>
              <a:gd name="connsiteX55" fmla="*/ 1146220 w 1517131"/>
              <a:gd name="connsiteY55" fmla="*/ 92727 h 1906073"/>
              <a:gd name="connsiteX56" fmla="*/ 1159098 w 1517131"/>
              <a:gd name="connsiteY56" fmla="*/ 110758 h 1906073"/>
              <a:gd name="connsiteX57" fmla="*/ 1169402 w 1517131"/>
              <a:gd name="connsiteY57" fmla="*/ 131364 h 1906073"/>
              <a:gd name="connsiteX58" fmla="*/ 1179705 w 1517131"/>
              <a:gd name="connsiteY58" fmla="*/ 162273 h 1906073"/>
              <a:gd name="connsiteX59" fmla="*/ 1184856 w 1517131"/>
              <a:gd name="connsiteY59" fmla="*/ 195758 h 1906073"/>
              <a:gd name="connsiteX60" fmla="*/ 1182280 w 1517131"/>
              <a:gd name="connsiteY60" fmla="*/ 231819 h 1906073"/>
              <a:gd name="connsiteX61" fmla="*/ 1166826 w 1517131"/>
              <a:gd name="connsiteY61" fmla="*/ 283335 h 1906073"/>
              <a:gd name="connsiteX62" fmla="*/ 1123038 w 1517131"/>
              <a:gd name="connsiteY62" fmla="*/ 376063 h 1906073"/>
              <a:gd name="connsiteX63" fmla="*/ 1035461 w 1517131"/>
              <a:gd name="connsiteY63" fmla="*/ 535761 h 1906073"/>
              <a:gd name="connsiteX64" fmla="*/ 888642 w 1517131"/>
              <a:gd name="connsiteY64" fmla="*/ 759853 h 1906073"/>
              <a:gd name="connsiteX0" fmla="*/ 873187 w 1501676"/>
              <a:gd name="connsiteY0" fmla="*/ 759853 h 1906073"/>
              <a:gd name="connsiteX1" fmla="*/ 803641 w 1501676"/>
              <a:gd name="connsiteY1" fmla="*/ 868036 h 1906073"/>
              <a:gd name="connsiteX2" fmla="*/ 723792 w 1501676"/>
              <a:gd name="connsiteY2" fmla="*/ 986521 h 1906073"/>
              <a:gd name="connsiteX3" fmla="*/ 685156 w 1501676"/>
              <a:gd name="connsiteY3" fmla="*/ 1050916 h 1906073"/>
              <a:gd name="connsiteX4" fmla="*/ 597579 w 1501676"/>
              <a:gd name="connsiteY4" fmla="*/ 1166825 h 1906073"/>
              <a:gd name="connsiteX5" fmla="*/ 491973 w 1501676"/>
              <a:gd name="connsiteY5" fmla="*/ 1321372 h 1906073"/>
              <a:gd name="connsiteX6" fmla="*/ 401820 w 1501676"/>
              <a:gd name="connsiteY6" fmla="*/ 1452736 h 1906073"/>
              <a:gd name="connsiteX7" fmla="*/ 332274 w 1501676"/>
              <a:gd name="connsiteY7" fmla="*/ 1555767 h 1906073"/>
              <a:gd name="connsiteX8" fmla="*/ 280759 w 1501676"/>
              <a:gd name="connsiteY8" fmla="*/ 1627889 h 1906073"/>
              <a:gd name="connsiteX9" fmla="*/ 226668 w 1501676"/>
              <a:gd name="connsiteY9" fmla="*/ 1705162 h 1906073"/>
              <a:gd name="connsiteX10" fmla="*/ 182880 w 1501676"/>
              <a:gd name="connsiteY10" fmla="*/ 1754102 h 1906073"/>
              <a:gd name="connsiteX11" fmla="*/ 149394 w 1501676"/>
              <a:gd name="connsiteY11" fmla="*/ 1785011 h 1906073"/>
              <a:gd name="connsiteX12" fmla="*/ 108182 w 1501676"/>
              <a:gd name="connsiteY12" fmla="*/ 1813345 h 1906073"/>
              <a:gd name="connsiteX13" fmla="*/ 69545 w 1501676"/>
              <a:gd name="connsiteY13" fmla="*/ 1833951 h 1906073"/>
              <a:gd name="connsiteX14" fmla="*/ 15454 w 1501676"/>
              <a:gd name="connsiteY14" fmla="*/ 1851982 h 1906073"/>
              <a:gd name="connsiteX15" fmla="*/ 0 w 1501676"/>
              <a:gd name="connsiteY15" fmla="*/ 1859709 h 1906073"/>
              <a:gd name="connsiteX16" fmla="*/ 236971 w 1501676"/>
              <a:gd name="connsiteY16" fmla="*/ 1906073 h 1906073"/>
              <a:gd name="connsiteX17" fmla="*/ 332274 w 1501676"/>
              <a:gd name="connsiteY17" fmla="*/ 1774708 h 1906073"/>
              <a:gd name="connsiteX18" fmla="*/ 427578 w 1501676"/>
              <a:gd name="connsiteY18" fmla="*/ 1656223 h 1906073"/>
              <a:gd name="connsiteX19" fmla="*/ 499700 w 1501676"/>
              <a:gd name="connsiteY19" fmla="*/ 1560919 h 1906073"/>
              <a:gd name="connsiteX20" fmla="*/ 595003 w 1501676"/>
              <a:gd name="connsiteY20" fmla="*/ 1437282 h 1906073"/>
              <a:gd name="connsiteX21" fmla="*/ 677428 w 1501676"/>
              <a:gd name="connsiteY21" fmla="*/ 1329099 h 1906073"/>
              <a:gd name="connsiteX22" fmla="*/ 770156 w 1501676"/>
              <a:gd name="connsiteY22" fmla="*/ 1210614 h 1906073"/>
              <a:gd name="connsiteX23" fmla="*/ 847429 w 1501676"/>
              <a:gd name="connsiteY23" fmla="*/ 1112734 h 1906073"/>
              <a:gd name="connsiteX24" fmla="*/ 929854 w 1501676"/>
              <a:gd name="connsiteY24" fmla="*/ 1004552 h 1906073"/>
              <a:gd name="connsiteX25" fmla="*/ 1004552 w 1501676"/>
              <a:gd name="connsiteY25" fmla="*/ 906672 h 1906073"/>
              <a:gd name="connsiteX26" fmla="*/ 1081825 w 1501676"/>
              <a:gd name="connsiteY26" fmla="*/ 806217 h 1906073"/>
              <a:gd name="connsiteX27" fmla="*/ 1151371 w 1501676"/>
              <a:gd name="connsiteY27" fmla="*/ 716065 h 1906073"/>
              <a:gd name="connsiteX28" fmla="*/ 1226068 w 1501676"/>
              <a:gd name="connsiteY28" fmla="*/ 623337 h 1906073"/>
              <a:gd name="connsiteX29" fmla="*/ 1280160 w 1501676"/>
              <a:gd name="connsiteY29" fmla="*/ 551215 h 1906073"/>
              <a:gd name="connsiteX30" fmla="*/ 1318796 w 1501676"/>
              <a:gd name="connsiteY30" fmla="*/ 499700 h 1906073"/>
              <a:gd name="connsiteX31" fmla="*/ 1349705 w 1501676"/>
              <a:gd name="connsiteY31" fmla="*/ 461063 h 1906073"/>
              <a:gd name="connsiteX32" fmla="*/ 1367736 w 1501676"/>
              <a:gd name="connsiteY32" fmla="*/ 445609 h 1906073"/>
              <a:gd name="connsiteX33" fmla="*/ 1396069 w 1501676"/>
              <a:gd name="connsiteY33" fmla="*/ 425002 h 1906073"/>
              <a:gd name="connsiteX34" fmla="*/ 1421827 w 1501676"/>
              <a:gd name="connsiteY34" fmla="*/ 412124 h 1906073"/>
              <a:gd name="connsiteX35" fmla="*/ 1445009 w 1501676"/>
              <a:gd name="connsiteY35" fmla="*/ 401820 h 1906073"/>
              <a:gd name="connsiteX36" fmla="*/ 1468191 w 1501676"/>
              <a:gd name="connsiteY36" fmla="*/ 391517 h 1906073"/>
              <a:gd name="connsiteX37" fmla="*/ 1488797 w 1501676"/>
              <a:gd name="connsiteY37" fmla="*/ 370911 h 1906073"/>
              <a:gd name="connsiteX38" fmla="*/ 1499100 w 1501676"/>
              <a:gd name="connsiteY38" fmla="*/ 345153 h 1906073"/>
              <a:gd name="connsiteX39" fmla="*/ 1501676 w 1501676"/>
              <a:gd name="connsiteY39" fmla="*/ 324547 h 1906073"/>
              <a:gd name="connsiteX40" fmla="*/ 1491373 w 1501676"/>
              <a:gd name="connsiteY40" fmla="*/ 291062 h 1906073"/>
              <a:gd name="connsiteX41" fmla="*/ 1465615 w 1501676"/>
              <a:gd name="connsiteY41" fmla="*/ 252425 h 1906073"/>
              <a:gd name="connsiteX42" fmla="*/ 1421827 w 1501676"/>
              <a:gd name="connsiteY42" fmla="*/ 193183 h 1906073"/>
              <a:gd name="connsiteX43" fmla="*/ 1378039 w 1501676"/>
              <a:gd name="connsiteY43" fmla="*/ 149394 h 1906073"/>
              <a:gd name="connsiteX44" fmla="*/ 1316220 w 1501676"/>
              <a:gd name="connsiteY44" fmla="*/ 100455 h 1906073"/>
              <a:gd name="connsiteX45" fmla="*/ 1254402 w 1501676"/>
              <a:gd name="connsiteY45" fmla="*/ 59242 h 1906073"/>
              <a:gd name="connsiteX46" fmla="*/ 1208038 w 1501676"/>
              <a:gd name="connsiteY46" fmla="*/ 33485 h 1906073"/>
              <a:gd name="connsiteX47" fmla="*/ 1166825 w 1501676"/>
              <a:gd name="connsiteY47" fmla="*/ 12878 h 1906073"/>
              <a:gd name="connsiteX48" fmla="*/ 1125613 w 1501676"/>
              <a:gd name="connsiteY48" fmla="*/ 0 h 1906073"/>
              <a:gd name="connsiteX49" fmla="*/ 1099855 w 1501676"/>
              <a:gd name="connsiteY49" fmla="*/ 2575 h 1906073"/>
              <a:gd name="connsiteX50" fmla="*/ 1092128 w 1501676"/>
              <a:gd name="connsiteY50" fmla="*/ 7727 h 1906073"/>
              <a:gd name="connsiteX51" fmla="*/ 1094704 w 1501676"/>
              <a:gd name="connsiteY51" fmla="*/ 25757 h 1906073"/>
              <a:gd name="connsiteX52" fmla="*/ 1102431 w 1501676"/>
              <a:gd name="connsiteY52" fmla="*/ 54091 h 1906073"/>
              <a:gd name="connsiteX53" fmla="*/ 1112734 w 1501676"/>
              <a:gd name="connsiteY53" fmla="*/ 69545 h 1906073"/>
              <a:gd name="connsiteX54" fmla="*/ 1130765 w 1501676"/>
              <a:gd name="connsiteY54" fmla="*/ 92727 h 1906073"/>
              <a:gd name="connsiteX55" fmla="*/ 1143643 w 1501676"/>
              <a:gd name="connsiteY55" fmla="*/ 110758 h 1906073"/>
              <a:gd name="connsiteX56" fmla="*/ 1153947 w 1501676"/>
              <a:gd name="connsiteY56" fmla="*/ 131364 h 1906073"/>
              <a:gd name="connsiteX57" fmla="*/ 1164250 w 1501676"/>
              <a:gd name="connsiteY57" fmla="*/ 162273 h 1906073"/>
              <a:gd name="connsiteX58" fmla="*/ 1169401 w 1501676"/>
              <a:gd name="connsiteY58" fmla="*/ 195758 h 1906073"/>
              <a:gd name="connsiteX59" fmla="*/ 1166825 w 1501676"/>
              <a:gd name="connsiteY59" fmla="*/ 231819 h 1906073"/>
              <a:gd name="connsiteX60" fmla="*/ 1151371 w 1501676"/>
              <a:gd name="connsiteY60" fmla="*/ 283335 h 1906073"/>
              <a:gd name="connsiteX61" fmla="*/ 1107583 w 1501676"/>
              <a:gd name="connsiteY61" fmla="*/ 376063 h 1906073"/>
              <a:gd name="connsiteX62" fmla="*/ 1020006 w 1501676"/>
              <a:gd name="connsiteY62" fmla="*/ 535761 h 1906073"/>
              <a:gd name="connsiteX63" fmla="*/ 873187 w 1501676"/>
              <a:gd name="connsiteY63" fmla="*/ 759853 h 1906073"/>
              <a:gd name="connsiteX0" fmla="*/ 857733 w 1486222"/>
              <a:gd name="connsiteY0" fmla="*/ 759853 h 1906073"/>
              <a:gd name="connsiteX1" fmla="*/ 788187 w 1486222"/>
              <a:gd name="connsiteY1" fmla="*/ 868036 h 1906073"/>
              <a:gd name="connsiteX2" fmla="*/ 708338 w 1486222"/>
              <a:gd name="connsiteY2" fmla="*/ 986521 h 1906073"/>
              <a:gd name="connsiteX3" fmla="*/ 669702 w 1486222"/>
              <a:gd name="connsiteY3" fmla="*/ 1050916 h 1906073"/>
              <a:gd name="connsiteX4" fmla="*/ 582125 w 1486222"/>
              <a:gd name="connsiteY4" fmla="*/ 1166825 h 1906073"/>
              <a:gd name="connsiteX5" fmla="*/ 476519 w 1486222"/>
              <a:gd name="connsiteY5" fmla="*/ 1321372 h 1906073"/>
              <a:gd name="connsiteX6" fmla="*/ 386366 w 1486222"/>
              <a:gd name="connsiteY6" fmla="*/ 1452736 h 1906073"/>
              <a:gd name="connsiteX7" fmla="*/ 316820 w 1486222"/>
              <a:gd name="connsiteY7" fmla="*/ 1555767 h 1906073"/>
              <a:gd name="connsiteX8" fmla="*/ 265305 w 1486222"/>
              <a:gd name="connsiteY8" fmla="*/ 1627889 h 1906073"/>
              <a:gd name="connsiteX9" fmla="*/ 211214 w 1486222"/>
              <a:gd name="connsiteY9" fmla="*/ 1705162 h 1906073"/>
              <a:gd name="connsiteX10" fmla="*/ 167426 w 1486222"/>
              <a:gd name="connsiteY10" fmla="*/ 1754102 h 1906073"/>
              <a:gd name="connsiteX11" fmla="*/ 133940 w 1486222"/>
              <a:gd name="connsiteY11" fmla="*/ 1785011 h 1906073"/>
              <a:gd name="connsiteX12" fmla="*/ 92728 w 1486222"/>
              <a:gd name="connsiteY12" fmla="*/ 1813345 h 1906073"/>
              <a:gd name="connsiteX13" fmla="*/ 54091 w 1486222"/>
              <a:gd name="connsiteY13" fmla="*/ 1833951 h 1906073"/>
              <a:gd name="connsiteX14" fmla="*/ 0 w 1486222"/>
              <a:gd name="connsiteY14" fmla="*/ 1851982 h 1906073"/>
              <a:gd name="connsiteX15" fmla="*/ 221517 w 1486222"/>
              <a:gd name="connsiteY15" fmla="*/ 1906073 h 1906073"/>
              <a:gd name="connsiteX16" fmla="*/ 316820 w 1486222"/>
              <a:gd name="connsiteY16" fmla="*/ 1774708 h 1906073"/>
              <a:gd name="connsiteX17" fmla="*/ 412124 w 1486222"/>
              <a:gd name="connsiteY17" fmla="*/ 1656223 h 1906073"/>
              <a:gd name="connsiteX18" fmla="*/ 484246 w 1486222"/>
              <a:gd name="connsiteY18" fmla="*/ 1560919 h 1906073"/>
              <a:gd name="connsiteX19" fmla="*/ 579549 w 1486222"/>
              <a:gd name="connsiteY19" fmla="*/ 1437282 h 1906073"/>
              <a:gd name="connsiteX20" fmla="*/ 661974 w 1486222"/>
              <a:gd name="connsiteY20" fmla="*/ 1329099 h 1906073"/>
              <a:gd name="connsiteX21" fmla="*/ 754702 w 1486222"/>
              <a:gd name="connsiteY21" fmla="*/ 1210614 h 1906073"/>
              <a:gd name="connsiteX22" fmla="*/ 831975 w 1486222"/>
              <a:gd name="connsiteY22" fmla="*/ 1112734 h 1906073"/>
              <a:gd name="connsiteX23" fmla="*/ 914400 w 1486222"/>
              <a:gd name="connsiteY23" fmla="*/ 1004552 h 1906073"/>
              <a:gd name="connsiteX24" fmla="*/ 989098 w 1486222"/>
              <a:gd name="connsiteY24" fmla="*/ 906672 h 1906073"/>
              <a:gd name="connsiteX25" fmla="*/ 1066371 w 1486222"/>
              <a:gd name="connsiteY25" fmla="*/ 806217 h 1906073"/>
              <a:gd name="connsiteX26" fmla="*/ 1135917 w 1486222"/>
              <a:gd name="connsiteY26" fmla="*/ 716065 h 1906073"/>
              <a:gd name="connsiteX27" fmla="*/ 1210614 w 1486222"/>
              <a:gd name="connsiteY27" fmla="*/ 623337 h 1906073"/>
              <a:gd name="connsiteX28" fmla="*/ 1264706 w 1486222"/>
              <a:gd name="connsiteY28" fmla="*/ 551215 h 1906073"/>
              <a:gd name="connsiteX29" fmla="*/ 1303342 w 1486222"/>
              <a:gd name="connsiteY29" fmla="*/ 499700 h 1906073"/>
              <a:gd name="connsiteX30" fmla="*/ 1334251 w 1486222"/>
              <a:gd name="connsiteY30" fmla="*/ 461063 h 1906073"/>
              <a:gd name="connsiteX31" fmla="*/ 1352282 w 1486222"/>
              <a:gd name="connsiteY31" fmla="*/ 445609 h 1906073"/>
              <a:gd name="connsiteX32" fmla="*/ 1380615 w 1486222"/>
              <a:gd name="connsiteY32" fmla="*/ 425002 h 1906073"/>
              <a:gd name="connsiteX33" fmla="*/ 1406373 w 1486222"/>
              <a:gd name="connsiteY33" fmla="*/ 412124 h 1906073"/>
              <a:gd name="connsiteX34" fmla="*/ 1429555 w 1486222"/>
              <a:gd name="connsiteY34" fmla="*/ 401820 h 1906073"/>
              <a:gd name="connsiteX35" fmla="*/ 1452737 w 1486222"/>
              <a:gd name="connsiteY35" fmla="*/ 391517 h 1906073"/>
              <a:gd name="connsiteX36" fmla="*/ 1473343 w 1486222"/>
              <a:gd name="connsiteY36" fmla="*/ 370911 h 1906073"/>
              <a:gd name="connsiteX37" fmla="*/ 1483646 w 1486222"/>
              <a:gd name="connsiteY37" fmla="*/ 345153 h 1906073"/>
              <a:gd name="connsiteX38" fmla="*/ 1486222 w 1486222"/>
              <a:gd name="connsiteY38" fmla="*/ 324547 h 1906073"/>
              <a:gd name="connsiteX39" fmla="*/ 1475919 w 1486222"/>
              <a:gd name="connsiteY39" fmla="*/ 291062 h 1906073"/>
              <a:gd name="connsiteX40" fmla="*/ 1450161 w 1486222"/>
              <a:gd name="connsiteY40" fmla="*/ 252425 h 1906073"/>
              <a:gd name="connsiteX41" fmla="*/ 1406373 w 1486222"/>
              <a:gd name="connsiteY41" fmla="*/ 193183 h 1906073"/>
              <a:gd name="connsiteX42" fmla="*/ 1362585 w 1486222"/>
              <a:gd name="connsiteY42" fmla="*/ 149394 h 1906073"/>
              <a:gd name="connsiteX43" fmla="*/ 1300766 w 1486222"/>
              <a:gd name="connsiteY43" fmla="*/ 100455 h 1906073"/>
              <a:gd name="connsiteX44" fmla="*/ 1238948 w 1486222"/>
              <a:gd name="connsiteY44" fmla="*/ 59242 h 1906073"/>
              <a:gd name="connsiteX45" fmla="*/ 1192584 w 1486222"/>
              <a:gd name="connsiteY45" fmla="*/ 33485 h 1906073"/>
              <a:gd name="connsiteX46" fmla="*/ 1151371 w 1486222"/>
              <a:gd name="connsiteY46" fmla="*/ 12878 h 1906073"/>
              <a:gd name="connsiteX47" fmla="*/ 1110159 w 1486222"/>
              <a:gd name="connsiteY47" fmla="*/ 0 h 1906073"/>
              <a:gd name="connsiteX48" fmla="*/ 1084401 w 1486222"/>
              <a:gd name="connsiteY48" fmla="*/ 2575 h 1906073"/>
              <a:gd name="connsiteX49" fmla="*/ 1076674 w 1486222"/>
              <a:gd name="connsiteY49" fmla="*/ 7727 h 1906073"/>
              <a:gd name="connsiteX50" fmla="*/ 1079250 w 1486222"/>
              <a:gd name="connsiteY50" fmla="*/ 25757 h 1906073"/>
              <a:gd name="connsiteX51" fmla="*/ 1086977 w 1486222"/>
              <a:gd name="connsiteY51" fmla="*/ 54091 h 1906073"/>
              <a:gd name="connsiteX52" fmla="*/ 1097280 w 1486222"/>
              <a:gd name="connsiteY52" fmla="*/ 69545 h 1906073"/>
              <a:gd name="connsiteX53" fmla="*/ 1115311 w 1486222"/>
              <a:gd name="connsiteY53" fmla="*/ 92727 h 1906073"/>
              <a:gd name="connsiteX54" fmla="*/ 1128189 w 1486222"/>
              <a:gd name="connsiteY54" fmla="*/ 110758 h 1906073"/>
              <a:gd name="connsiteX55" fmla="*/ 1138493 w 1486222"/>
              <a:gd name="connsiteY55" fmla="*/ 131364 h 1906073"/>
              <a:gd name="connsiteX56" fmla="*/ 1148796 w 1486222"/>
              <a:gd name="connsiteY56" fmla="*/ 162273 h 1906073"/>
              <a:gd name="connsiteX57" fmla="*/ 1153947 w 1486222"/>
              <a:gd name="connsiteY57" fmla="*/ 195758 h 1906073"/>
              <a:gd name="connsiteX58" fmla="*/ 1151371 w 1486222"/>
              <a:gd name="connsiteY58" fmla="*/ 231819 h 1906073"/>
              <a:gd name="connsiteX59" fmla="*/ 1135917 w 1486222"/>
              <a:gd name="connsiteY59" fmla="*/ 283335 h 1906073"/>
              <a:gd name="connsiteX60" fmla="*/ 1092129 w 1486222"/>
              <a:gd name="connsiteY60" fmla="*/ 376063 h 1906073"/>
              <a:gd name="connsiteX61" fmla="*/ 1004552 w 1486222"/>
              <a:gd name="connsiteY61" fmla="*/ 535761 h 1906073"/>
              <a:gd name="connsiteX62" fmla="*/ 857733 w 1486222"/>
              <a:gd name="connsiteY62" fmla="*/ 759853 h 1906073"/>
              <a:gd name="connsiteX0" fmla="*/ 833938 w 1462427"/>
              <a:gd name="connsiteY0" fmla="*/ 759853 h 1923440"/>
              <a:gd name="connsiteX1" fmla="*/ 764392 w 1462427"/>
              <a:gd name="connsiteY1" fmla="*/ 868036 h 1923440"/>
              <a:gd name="connsiteX2" fmla="*/ 684543 w 1462427"/>
              <a:gd name="connsiteY2" fmla="*/ 986521 h 1923440"/>
              <a:gd name="connsiteX3" fmla="*/ 645907 w 1462427"/>
              <a:gd name="connsiteY3" fmla="*/ 1050916 h 1923440"/>
              <a:gd name="connsiteX4" fmla="*/ 558330 w 1462427"/>
              <a:gd name="connsiteY4" fmla="*/ 1166825 h 1923440"/>
              <a:gd name="connsiteX5" fmla="*/ 452724 w 1462427"/>
              <a:gd name="connsiteY5" fmla="*/ 1321372 h 1923440"/>
              <a:gd name="connsiteX6" fmla="*/ 362571 w 1462427"/>
              <a:gd name="connsiteY6" fmla="*/ 1452736 h 1923440"/>
              <a:gd name="connsiteX7" fmla="*/ 293025 w 1462427"/>
              <a:gd name="connsiteY7" fmla="*/ 1555767 h 1923440"/>
              <a:gd name="connsiteX8" fmla="*/ 241510 w 1462427"/>
              <a:gd name="connsiteY8" fmla="*/ 1627889 h 1923440"/>
              <a:gd name="connsiteX9" fmla="*/ 187419 w 1462427"/>
              <a:gd name="connsiteY9" fmla="*/ 1705162 h 1923440"/>
              <a:gd name="connsiteX10" fmla="*/ 143631 w 1462427"/>
              <a:gd name="connsiteY10" fmla="*/ 1754102 h 1923440"/>
              <a:gd name="connsiteX11" fmla="*/ 110145 w 1462427"/>
              <a:gd name="connsiteY11" fmla="*/ 1785011 h 1923440"/>
              <a:gd name="connsiteX12" fmla="*/ 68933 w 1462427"/>
              <a:gd name="connsiteY12" fmla="*/ 1813345 h 1923440"/>
              <a:gd name="connsiteX13" fmla="*/ 30296 w 1462427"/>
              <a:gd name="connsiteY13" fmla="*/ 1833951 h 1923440"/>
              <a:gd name="connsiteX14" fmla="*/ 0 w 1462427"/>
              <a:gd name="connsiteY14" fmla="*/ 1923440 h 1923440"/>
              <a:gd name="connsiteX15" fmla="*/ 197722 w 1462427"/>
              <a:gd name="connsiteY15" fmla="*/ 1906073 h 1923440"/>
              <a:gd name="connsiteX16" fmla="*/ 293025 w 1462427"/>
              <a:gd name="connsiteY16" fmla="*/ 1774708 h 1923440"/>
              <a:gd name="connsiteX17" fmla="*/ 388329 w 1462427"/>
              <a:gd name="connsiteY17" fmla="*/ 1656223 h 1923440"/>
              <a:gd name="connsiteX18" fmla="*/ 460451 w 1462427"/>
              <a:gd name="connsiteY18" fmla="*/ 1560919 h 1923440"/>
              <a:gd name="connsiteX19" fmla="*/ 555754 w 1462427"/>
              <a:gd name="connsiteY19" fmla="*/ 1437282 h 1923440"/>
              <a:gd name="connsiteX20" fmla="*/ 638179 w 1462427"/>
              <a:gd name="connsiteY20" fmla="*/ 1329099 h 1923440"/>
              <a:gd name="connsiteX21" fmla="*/ 730907 w 1462427"/>
              <a:gd name="connsiteY21" fmla="*/ 1210614 h 1923440"/>
              <a:gd name="connsiteX22" fmla="*/ 808180 w 1462427"/>
              <a:gd name="connsiteY22" fmla="*/ 1112734 h 1923440"/>
              <a:gd name="connsiteX23" fmla="*/ 890605 w 1462427"/>
              <a:gd name="connsiteY23" fmla="*/ 1004552 h 1923440"/>
              <a:gd name="connsiteX24" fmla="*/ 965303 w 1462427"/>
              <a:gd name="connsiteY24" fmla="*/ 906672 h 1923440"/>
              <a:gd name="connsiteX25" fmla="*/ 1042576 w 1462427"/>
              <a:gd name="connsiteY25" fmla="*/ 806217 h 1923440"/>
              <a:gd name="connsiteX26" fmla="*/ 1112122 w 1462427"/>
              <a:gd name="connsiteY26" fmla="*/ 716065 h 1923440"/>
              <a:gd name="connsiteX27" fmla="*/ 1186819 w 1462427"/>
              <a:gd name="connsiteY27" fmla="*/ 623337 h 1923440"/>
              <a:gd name="connsiteX28" fmla="*/ 1240911 w 1462427"/>
              <a:gd name="connsiteY28" fmla="*/ 551215 h 1923440"/>
              <a:gd name="connsiteX29" fmla="*/ 1279547 w 1462427"/>
              <a:gd name="connsiteY29" fmla="*/ 499700 h 1923440"/>
              <a:gd name="connsiteX30" fmla="*/ 1310456 w 1462427"/>
              <a:gd name="connsiteY30" fmla="*/ 461063 h 1923440"/>
              <a:gd name="connsiteX31" fmla="*/ 1328487 w 1462427"/>
              <a:gd name="connsiteY31" fmla="*/ 445609 h 1923440"/>
              <a:gd name="connsiteX32" fmla="*/ 1356820 w 1462427"/>
              <a:gd name="connsiteY32" fmla="*/ 425002 h 1923440"/>
              <a:gd name="connsiteX33" fmla="*/ 1382578 w 1462427"/>
              <a:gd name="connsiteY33" fmla="*/ 412124 h 1923440"/>
              <a:gd name="connsiteX34" fmla="*/ 1405760 w 1462427"/>
              <a:gd name="connsiteY34" fmla="*/ 401820 h 1923440"/>
              <a:gd name="connsiteX35" fmla="*/ 1428942 w 1462427"/>
              <a:gd name="connsiteY35" fmla="*/ 391517 h 1923440"/>
              <a:gd name="connsiteX36" fmla="*/ 1449548 w 1462427"/>
              <a:gd name="connsiteY36" fmla="*/ 370911 h 1923440"/>
              <a:gd name="connsiteX37" fmla="*/ 1459851 w 1462427"/>
              <a:gd name="connsiteY37" fmla="*/ 345153 h 1923440"/>
              <a:gd name="connsiteX38" fmla="*/ 1462427 w 1462427"/>
              <a:gd name="connsiteY38" fmla="*/ 324547 h 1923440"/>
              <a:gd name="connsiteX39" fmla="*/ 1452124 w 1462427"/>
              <a:gd name="connsiteY39" fmla="*/ 291062 h 1923440"/>
              <a:gd name="connsiteX40" fmla="*/ 1426366 w 1462427"/>
              <a:gd name="connsiteY40" fmla="*/ 252425 h 1923440"/>
              <a:gd name="connsiteX41" fmla="*/ 1382578 w 1462427"/>
              <a:gd name="connsiteY41" fmla="*/ 193183 h 1923440"/>
              <a:gd name="connsiteX42" fmla="*/ 1338790 w 1462427"/>
              <a:gd name="connsiteY42" fmla="*/ 149394 h 1923440"/>
              <a:gd name="connsiteX43" fmla="*/ 1276971 w 1462427"/>
              <a:gd name="connsiteY43" fmla="*/ 100455 h 1923440"/>
              <a:gd name="connsiteX44" fmla="*/ 1215153 w 1462427"/>
              <a:gd name="connsiteY44" fmla="*/ 59242 h 1923440"/>
              <a:gd name="connsiteX45" fmla="*/ 1168789 w 1462427"/>
              <a:gd name="connsiteY45" fmla="*/ 33485 h 1923440"/>
              <a:gd name="connsiteX46" fmla="*/ 1127576 w 1462427"/>
              <a:gd name="connsiteY46" fmla="*/ 12878 h 1923440"/>
              <a:gd name="connsiteX47" fmla="*/ 1086364 w 1462427"/>
              <a:gd name="connsiteY47" fmla="*/ 0 h 1923440"/>
              <a:gd name="connsiteX48" fmla="*/ 1060606 w 1462427"/>
              <a:gd name="connsiteY48" fmla="*/ 2575 h 1923440"/>
              <a:gd name="connsiteX49" fmla="*/ 1052879 w 1462427"/>
              <a:gd name="connsiteY49" fmla="*/ 7727 h 1923440"/>
              <a:gd name="connsiteX50" fmla="*/ 1055455 w 1462427"/>
              <a:gd name="connsiteY50" fmla="*/ 25757 h 1923440"/>
              <a:gd name="connsiteX51" fmla="*/ 1063182 w 1462427"/>
              <a:gd name="connsiteY51" fmla="*/ 54091 h 1923440"/>
              <a:gd name="connsiteX52" fmla="*/ 1073485 w 1462427"/>
              <a:gd name="connsiteY52" fmla="*/ 69545 h 1923440"/>
              <a:gd name="connsiteX53" fmla="*/ 1091516 w 1462427"/>
              <a:gd name="connsiteY53" fmla="*/ 92727 h 1923440"/>
              <a:gd name="connsiteX54" fmla="*/ 1104394 w 1462427"/>
              <a:gd name="connsiteY54" fmla="*/ 110758 h 1923440"/>
              <a:gd name="connsiteX55" fmla="*/ 1114698 w 1462427"/>
              <a:gd name="connsiteY55" fmla="*/ 131364 h 1923440"/>
              <a:gd name="connsiteX56" fmla="*/ 1125001 w 1462427"/>
              <a:gd name="connsiteY56" fmla="*/ 162273 h 1923440"/>
              <a:gd name="connsiteX57" fmla="*/ 1130152 w 1462427"/>
              <a:gd name="connsiteY57" fmla="*/ 195758 h 1923440"/>
              <a:gd name="connsiteX58" fmla="*/ 1127576 w 1462427"/>
              <a:gd name="connsiteY58" fmla="*/ 231819 h 1923440"/>
              <a:gd name="connsiteX59" fmla="*/ 1112122 w 1462427"/>
              <a:gd name="connsiteY59" fmla="*/ 283335 h 1923440"/>
              <a:gd name="connsiteX60" fmla="*/ 1068334 w 1462427"/>
              <a:gd name="connsiteY60" fmla="*/ 376063 h 1923440"/>
              <a:gd name="connsiteX61" fmla="*/ 980757 w 1462427"/>
              <a:gd name="connsiteY61" fmla="*/ 535761 h 1923440"/>
              <a:gd name="connsiteX62" fmla="*/ 833938 w 1462427"/>
              <a:gd name="connsiteY62" fmla="*/ 759853 h 1923440"/>
              <a:gd name="connsiteX0" fmla="*/ 833938 w 1462427"/>
              <a:gd name="connsiteY0" fmla="*/ 759853 h 1923440"/>
              <a:gd name="connsiteX1" fmla="*/ 764392 w 1462427"/>
              <a:gd name="connsiteY1" fmla="*/ 868036 h 1923440"/>
              <a:gd name="connsiteX2" fmla="*/ 684543 w 1462427"/>
              <a:gd name="connsiteY2" fmla="*/ 986521 h 1923440"/>
              <a:gd name="connsiteX3" fmla="*/ 645907 w 1462427"/>
              <a:gd name="connsiteY3" fmla="*/ 1050916 h 1923440"/>
              <a:gd name="connsiteX4" fmla="*/ 558330 w 1462427"/>
              <a:gd name="connsiteY4" fmla="*/ 1166825 h 1923440"/>
              <a:gd name="connsiteX5" fmla="*/ 452724 w 1462427"/>
              <a:gd name="connsiteY5" fmla="*/ 1321372 h 1923440"/>
              <a:gd name="connsiteX6" fmla="*/ 362571 w 1462427"/>
              <a:gd name="connsiteY6" fmla="*/ 1452736 h 1923440"/>
              <a:gd name="connsiteX7" fmla="*/ 293025 w 1462427"/>
              <a:gd name="connsiteY7" fmla="*/ 1555767 h 1923440"/>
              <a:gd name="connsiteX8" fmla="*/ 241510 w 1462427"/>
              <a:gd name="connsiteY8" fmla="*/ 1627889 h 1923440"/>
              <a:gd name="connsiteX9" fmla="*/ 187419 w 1462427"/>
              <a:gd name="connsiteY9" fmla="*/ 1705162 h 1923440"/>
              <a:gd name="connsiteX10" fmla="*/ 143631 w 1462427"/>
              <a:gd name="connsiteY10" fmla="*/ 1754102 h 1923440"/>
              <a:gd name="connsiteX11" fmla="*/ 110145 w 1462427"/>
              <a:gd name="connsiteY11" fmla="*/ 1785011 h 1923440"/>
              <a:gd name="connsiteX12" fmla="*/ 68933 w 1462427"/>
              <a:gd name="connsiteY12" fmla="*/ 1813345 h 1923440"/>
              <a:gd name="connsiteX13" fmla="*/ 0 w 1462427"/>
              <a:gd name="connsiteY13" fmla="*/ 1923440 h 1923440"/>
              <a:gd name="connsiteX14" fmla="*/ 197722 w 1462427"/>
              <a:gd name="connsiteY14" fmla="*/ 1906073 h 1923440"/>
              <a:gd name="connsiteX15" fmla="*/ 293025 w 1462427"/>
              <a:gd name="connsiteY15" fmla="*/ 1774708 h 1923440"/>
              <a:gd name="connsiteX16" fmla="*/ 388329 w 1462427"/>
              <a:gd name="connsiteY16" fmla="*/ 1656223 h 1923440"/>
              <a:gd name="connsiteX17" fmla="*/ 460451 w 1462427"/>
              <a:gd name="connsiteY17" fmla="*/ 1560919 h 1923440"/>
              <a:gd name="connsiteX18" fmla="*/ 555754 w 1462427"/>
              <a:gd name="connsiteY18" fmla="*/ 1437282 h 1923440"/>
              <a:gd name="connsiteX19" fmla="*/ 638179 w 1462427"/>
              <a:gd name="connsiteY19" fmla="*/ 1329099 h 1923440"/>
              <a:gd name="connsiteX20" fmla="*/ 730907 w 1462427"/>
              <a:gd name="connsiteY20" fmla="*/ 1210614 h 1923440"/>
              <a:gd name="connsiteX21" fmla="*/ 808180 w 1462427"/>
              <a:gd name="connsiteY21" fmla="*/ 1112734 h 1923440"/>
              <a:gd name="connsiteX22" fmla="*/ 890605 w 1462427"/>
              <a:gd name="connsiteY22" fmla="*/ 1004552 h 1923440"/>
              <a:gd name="connsiteX23" fmla="*/ 965303 w 1462427"/>
              <a:gd name="connsiteY23" fmla="*/ 906672 h 1923440"/>
              <a:gd name="connsiteX24" fmla="*/ 1042576 w 1462427"/>
              <a:gd name="connsiteY24" fmla="*/ 806217 h 1923440"/>
              <a:gd name="connsiteX25" fmla="*/ 1112122 w 1462427"/>
              <a:gd name="connsiteY25" fmla="*/ 716065 h 1923440"/>
              <a:gd name="connsiteX26" fmla="*/ 1186819 w 1462427"/>
              <a:gd name="connsiteY26" fmla="*/ 623337 h 1923440"/>
              <a:gd name="connsiteX27" fmla="*/ 1240911 w 1462427"/>
              <a:gd name="connsiteY27" fmla="*/ 551215 h 1923440"/>
              <a:gd name="connsiteX28" fmla="*/ 1279547 w 1462427"/>
              <a:gd name="connsiteY28" fmla="*/ 499700 h 1923440"/>
              <a:gd name="connsiteX29" fmla="*/ 1310456 w 1462427"/>
              <a:gd name="connsiteY29" fmla="*/ 461063 h 1923440"/>
              <a:gd name="connsiteX30" fmla="*/ 1328487 w 1462427"/>
              <a:gd name="connsiteY30" fmla="*/ 445609 h 1923440"/>
              <a:gd name="connsiteX31" fmla="*/ 1356820 w 1462427"/>
              <a:gd name="connsiteY31" fmla="*/ 425002 h 1923440"/>
              <a:gd name="connsiteX32" fmla="*/ 1382578 w 1462427"/>
              <a:gd name="connsiteY32" fmla="*/ 412124 h 1923440"/>
              <a:gd name="connsiteX33" fmla="*/ 1405760 w 1462427"/>
              <a:gd name="connsiteY33" fmla="*/ 401820 h 1923440"/>
              <a:gd name="connsiteX34" fmla="*/ 1428942 w 1462427"/>
              <a:gd name="connsiteY34" fmla="*/ 391517 h 1923440"/>
              <a:gd name="connsiteX35" fmla="*/ 1449548 w 1462427"/>
              <a:gd name="connsiteY35" fmla="*/ 370911 h 1923440"/>
              <a:gd name="connsiteX36" fmla="*/ 1459851 w 1462427"/>
              <a:gd name="connsiteY36" fmla="*/ 345153 h 1923440"/>
              <a:gd name="connsiteX37" fmla="*/ 1462427 w 1462427"/>
              <a:gd name="connsiteY37" fmla="*/ 324547 h 1923440"/>
              <a:gd name="connsiteX38" fmla="*/ 1452124 w 1462427"/>
              <a:gd name="connsiteY38" fmla="*/ 291062 h 1923440"/>
              <a:gd name="connsiteX39" fmla="*/ 1426366 w 1462427"/>
              <a:gd name="connsiteY39" fmla="*/ 252425 h 1923440"/>
              <a:gd name="connsiteX40" fmla="*/ 1382578 w 1462427"/>
              <a:gd name="connsiteY40" fmla="*/ 193183 h 1923440"/>
              <a:gd name="connsiteX41" fmla="*/ 1338790 w 1462427"/>
              <a:gd name="connsiteY41" fmla="*/ 149394 h 1923440"/>
              <a:gd name="connsiteX42" fmla="*/ 1276971 w 1462427"/>
              <a:gd name="connsiteY42" fmla="*/ 100455 h 1923440"/>
              <a:gd name="connsiteX43" fmla="*/ 1215153 w 1462427"/>
              <a:gd name="connsiteY43" fmla="*/ 59242 h 1923440"/>
              <a:gd name="connsiteX44" fmla="*/ 1168789 w 1462427"/>
              <a:gd name="connsiteY44" fmla="*/ 33485 h 1923440"/>
              <a:gd name="connsiteX45" fmla="*/ 1127576 w 1462427"/>
              <a:gd name="connsiteY45" fmla="*/ 12878 h 1923440"/>
              <a:gd name="connsiteX46" fmla="*/ 1086364 w 1462427"/>
              <a:gd name="connsiteY46" fmla="*/ 0 h 1923440"/>
              <a:gd name="connsiteX47" fmla="*/ 1060606 w 1462427"/>
              <a:gd name="connsiteY47" fmla="*/ 2575 h 1923440"/>
              <a:gd name="connsiteX48" fmla="*/ 1052879 w 1462427"/>
              <a:gd name="connsiteY48" fmla="*/ 7727 h 1923440"/>
              <a:gd name="connsiteX49" fmla="*/ 1055455 w 1462427"/>
              <a:gd name="connsiteY49" fmla="*/ 25757 h 1923440"/>
              <a:gd name="connsiteX50" fmla="*/ 1063182 w 1462427"/>
              <a:gd name="connsiteY50" fmla="*/ 54091 h 1923440"/>
              <a:gd name="connsiteX51" fmla="*/ 1073485 w 1462427"/>
              <a:gd name="connsiteY51" fmla="*/ 69545 h 1923440"/>
              <a:gd name="connsiteX52" fmla="*/ 1091516 w 1462427"/>
              <a:gd name="connsiteY52" fmla="*/ 92727 h 1923440"/>
              <a:gd name="connsiteX53" fmla="*/ 1104394 w 1462427"/>
              <a:gd name="connsiteY53" fmla="*/ 110758 h 1923440"/>
              <a:gd name="connsiteX54" fmla="*/ 1114698 w 1462427"/>
              <a:gd name="connsiteY54" fmla="*/ 131364 h 1923440"/>
              <a:gd name="connsiteX55" fmla="*/ 1125001 w 1462427"/>
              <a:gd name="connsiteY55" fmla="*/ 162273 h 1923440"/>
              <a:gd name="connsiteX56" fmla="*/ 1130152 w 1462427"/>
              <a:gd name="connsiteY56" fmla="*/ 195758 h 1923440"/>
              <a:gd name="connsiteX57" fmla="*/ 1127576 w 1462427"/>
              <a:gd name="connsiteY57" fmla="*/ 231819 h 1923440"/>
              <a:gd name="connsiteX58" fmla="*/ 1112122 w 1462427"/>
              <a:gd name="connsiteY58" fmla="*/ 283335 h 1923440"/>
              <a:gd name="connsiteX59" fmla="*/ 1068334 w 1462427"/>
              <a:gd name="connsiteY59" fmla="*/ 376063 h 1923440"/>
              <a:gd name="connsiteX60" fmla="*/ 980757 w 1462427"/>
              <a:gd name="connsiteY60" fmla="*/ 535761 h 1923440"/>
              <a:gd name="connsiteX61" fmla="*/ 833938 w 1462427"/>
              <a:gd name="connsiteY61" fmla="*/ 759853 h 1923440"/>
              <a:gd name="connsiteX0" fmla="*/ 833938 w 1462427"/>
              <a:gd name="connsiteY0" fmla="*/ 759853 h 1923440"/>
              <a:gd name="connsiteX1" fmla="*/ 764392 w 1462427"/>
              <a:gd name="connsiteY1" fmla="*/ 868036 h 1923440"/>
              <a:gd name="connsiteX2" fmla="*/ 684543 w 1462427"/>
              <a:gd name="connsiteY2" fmla="*/ 986521 h 1923440"/>
              <a:gd name="connsiteX3" fmla="*/ 645907 w 1462427"/>
              <a:gd name="connsiteY3" fmla="*/ 1050916 h 1923440"/>
              <a:gd name="connsiteX4" fmla="*/ 558330 w 1462427"/>
              <a:gd name="connsiteY4" fmla="*/ 1166825 h 1923440"/>
              <a:gd name="connsiteX5" fmla="*/ 452724 w 1462427"/>
              <a:gd name="connsiteY5" fmla="*/ 1321372 h 1923440"/>
              <a:gd name="connsiteX6" fmla="*/ 362571 w 1462427"/>
              <a:gd name="connsiteY6" fmla="*/ 1452736 h 1923440"/>
              <a:gd name="connsiteX7" fmla="*/ 293025 w 1462427"/>
              <a:gd name="connsiteY7" fmla="*/ 1555767 h 1923440"/>
              <a:gd name="connsiteX8" fmla="*/ 241510 w 1462427"/>
              <a:gd name="connsiteY8" fmla="*/ 1627889 h 1923440"/>
              <a:gd name="connsiteX9" fmla="*/ 187419 w 1462427"/>
              <a:gd name="connsiteY9" fmla="*/ 1705162 h 1923440"/>
              <a:gd name="connsiteX10" fmla="*/ 143631 w 1462427"/>
              <a:gd name="connsiteY10" fmla="*/ 1754102 h 1923440"/>
              <a:gd name="connsiteX11" fmla="*/ 110145 w 1462427"/>
              <a:gd name="connsiteY11" fmla="*/ 1785011 h 1923440"/>
              <a:gd name="connsiteX12" fmla="*/ 0 w 1462427"/>
              <a:gd name="connsiteY12" fmla="*/ 1923440 h 1923440"/>
              <a:gd name="connsiteX13" fmla="*/ 197722 w 1462427"/>
              <a:gd name="connsiteY13" fmla="*/ 1906073 h 1923440"/>
              <a:gd name="connsiteX14" fmla="*/ 293025 w 1462427"/>
              <a:gd name="connsiteY14" fmla="*/ 1774708 h 1923440"/>
              <a:gd name="connsiteX15" fmla="*/ 388329 w 1462427"/>
              <a:gd name="connsiteY15" fmla="*/ 1656223 h 1923440"/>
              <a:gd name="connsiteX16" fmla="*/ 460451 w 1462427"/>
              <a:gd name="connsiteY16" fmla="*/ 1560919 h 1923440"/>
              <a:gd name="connsiteX17" fmla="*/ 555754 w 1462427"/>
              <a:gd name="connsiteY17" fmla="*/ 1437282 h 1923440"/>
              <a:gd name="connsiteX18" fmla="*/ 638179 w 1462427"/>
              <a:gd name="connsiteY18" fmla="*/ 1329099 h 1923440"/>
              <a:gd name="connsiteX19" fmla="*/ 730907 w 1462427"/>
              <a:gd name="connsiteY19" fmla="*/ 1210614 h 1923440"/>
              <a:gd name="connsiteX20" fmla="*/ 808180 w 1462427"/>
              <a:gd name="connsiteY20" fmla="*/ 1112734 h 1923440"/>
              <a:gd name="connsiteX21" fmla="*/ 890605 w 1462427"/>
              <a:gd name="connsiteY21" fmla="*/ 1004552 h 1923440"/>
              <a:gd name="connsiteX22" fmla="*/ 965303 w 1462427"/>
              <a:gd name="connsiteY22" fmla="*/ 906672 h 1923440"/>
              <a:gd name="connsiteX23" fmla="*/ 1042576 w 1462427"/>
              <a:gd name="connsiteY23" fmla="*/ 806217 h 1923440"/>
              <a:gd name="connsiteX24" fmla="*/ 1112122 w 1462427"/>
              <a:gd name="connsiteY24" fmla="*/ 716065 h 1923440"/>
              <a:gd name="connsiteX25" fmla="*/ 1186819 w 1462427"/>
              <a:gd name="connsiteY25" fmla="*/ 623337 h 1923440"/>
              <a:gd name="connsiteX26" fmla="*/ 1240911 w 1462427"/>
              <a:gd name="connsiteY26" fmla="*/ 551215 h 1923440"/>
              <a:gd name="connsiteX27" fmla="*/ 1279547 w 1462427"/>
              <a:gd name="connsiteY27" fmla="*/ 499700 h 1923440"/>
              <a:gd name="connsiteX28" fmla="*/ 1310456 w 1462427"/>
              <a:gd name="connsiteY28" fmla="*/ 461063 h 1923440"/>
              <a:gd name="connsiteX29" fmla="*/ 1328487 w 1462427"/>
              <a:gd name="connsiteY29" fmla="*/ 445609 h 1923440"/>
              <a:gd name="connsiteX30" fmla="*/ 1356820 w 1462427"/>
              <a:gd name="connsiteY30" fmla="*/ 425002 h 1923440"/>
              <a:gd name="connsiteX31" fmla="*/ 1382578 w 1462427"/>
              <a:gd name="connsiteY31" fmla="*/ 412124 h 1923440"/>
              <a:gd name="connsiteX32" fmla="*/ 1405760 w 1462427"/>
              <a:gd name="connsiteY32" fmla="*/ 401820 h 1923440"/>
              <a:gd name="connsiteX33" fmla="*/ 1428942 w 1462427"/>
              <a:gd name="connsiteY33" fmla="*/ 391517 h 1923440"/>
              <a:gd name="connsiteX34" fmla="*/ 1449548 w 1462427"/>
              <a:gd name="connsiteY34" fmla="*/ 370911 h 1923440"/>
              <a:gd name="connsiteX35" fmla="*/ 1459851 w 1462427"/>
              <a:gd name="connsiteY35" fmla="*/ 345153 h 1923440"/>
              <a:gd name="connsiteX36" fmla="*/ 1462427 w 1462427"/>
              <a:gd name="connsiteY36" fmla="*/ 324547 h 1923440"/>
              <a:gd name="connsiteX37" fmla="*/ 1452124 w 1462427"/>
              <a:gd name="connsiteY37" fmla="*/ 291062 h 1923440"/>
              <a:gd name="connsiteX38" fmla="*/ 1426366 w 1462427"/>
              <a:gd name="connsiteY38" fmla="*/ 252425 h 1923440"/>
              <a:gd name="connsiteX39" fmla="*/ 1382578 w 1462427"/>
              <a:gd name="connsiteY39" fmla="*/ 193183 h 1923440"/>
              <a:gd name="connsiteX40" fmla="*/ 1338790 w 1462427"/>
              <a:gd name="connsiteY40" fmla="*/ 149394 h 1923440"/>
              <a:gd name="connsiteX41" fmla="*/ 1276971 w 1462427"/>
              <a:gd name="connsiteY41" fmla="*/ 100455 h 1923440"/>
              <a:gd name="connsiteX42" fmla="*/ 1215153 w 1462427"/>
              <a:gd name="connsiteY42" fmla="*/ 59242 h 1923440"/>
              <a:gd name="connsiteX43" fmla="*/ 1168789 w 1462427"/>
              <a:gd name="connsiteY43" fmla="*/ 33485 h 1923440"/>
              <a:gd name="connsiteX44" fmla="*/ 1127576 w 1462427"/>
              <a:gd name="connsiteY44" fmla="*/ 12878 h 1923440"/>
              <a:gd name="connsiteX45" fmla="*/ 1086364 w 1462427"/>
              <a:gd name="connsiteY45" fmla="*/ 0 h 1923440"/>
              <a:gd name="connsiteX46" fmla="*/ 1060606 w 1462427"/>
              <a:gd name="connsiteY46" fmla="*/ 2575 h 1923440"/>
              <a:gd name="connsiteX47" fmla="*/ 1052879 w 1462427"/>
              <a:gd name="connsiteY47" fmla="*/ 7727 h 1923440"/>
              <a:gd name="connsiteX48" fmla="*/ 1055455 w 1462427"/>
              <a:gd name="connsiteY48" fmla="*/ 25757 h 1923440"/>
              <a:gd name="connsiteX49" fmla="*/ 1063182 w 1462427"/>
              <a:gd name="connsiteY49" fmla="*/ 54091 h 1923440"/>
              <a:gd name="connsiteX50" fmla="*/ 1073485 w 1462427"/>
              <a:gd name="connsiteY50" fmla="*/ 69545 h 1923440"/>
              <a:gd name="connsiteX51" fmla="*/ 1091516 w 1462427"/>
              <a:gd name="connsiteY51" fmla="*/ 92727 h 1923440"/>
              <a:gd name="connsiteX52" fmla="*/ 1104394 w 1462427"/>
              <a:gd name="connsiteY52" fmla="*/ 110758 h 1923440"/>
              <a:gd name="connsiteX53" fmla="*/ 1114698 w 1462427"/>
              <a:gd name="connsiteY53" fmla="*/ 131364 h 1923440"/>
              <a:gd name="connsiteX54" fmla="*/ 1125001 w 1462427"/>
              <a:gd name="connsiteY54" fmla="*/ 162273 h 1923440"/>
              <a:gd name="connsiteX55" fmla="*/ 1130152 w 1462427"/>
              <a:gd name="connsiteY55" fmla="*/ 195758 h 1923440"/>
              <a:gd name="connsiteX56" fmla="*/ 1127576 w 1462427"/>
              <a:gd name="connsiteY56" fmla="*/ 231819 h 1923440"/>
              <a:gd name="connsiteX57" fmla="*/ 1112122 w 1462427"/>
              <a:gd name="connsiteY57" fmla="*/ 283335 h 1923440"/>
              <a:gd name="connsiteX58" fmla="*/ 1068334 w 1462427"/>
              <a:gd name="connsiteY58" fmla="*/ 376063 h 1923440"/>
              <a:gd name="connsiteX59" fmla="*/ 980757 w 1462427"/>
              <a:gd name="connsiteY59" fmla="*/ 535761 h 1923440"/>
              <a:gd name="connsiteX60" fmla="*/ 833938 w 1462427"/>
              <a:gd name="connsiteY60" fmla="*/ 759853 h 1923440"/>
              <a:gd name="connsiteX0" fmla="*/ 833938 w 1462427"/>
              <a:gd name="connsiteY0" fmla="*/ 759853 h 1923440"/>
              <a:gd name="connsiteX1" fmla="*/ 764392 w 1462427"/>
              <a:gd name="connsiteY1" fmla="*/ 868036 h 1923440"/>
              <a:gd name="connsiteX2" fmla="*/ 684543 w 1462427"/>
              <a:gd name="connsiteY2" fmla="*/ 986521 h 1923440"/>
              <a:gd name="connsiteX3" fmla="*/ 645907 w 1462427"/>
              <a:gd name="connsiteY3" fmla="*/ 1050916 h 1923440"/>
              <a:gd name="connsiteX4" fmla="*/ 558330 w 1462427"/>
              <a:gd name="connsiteY4" fmla="*/ 1166825 h 1923440"/>
              <a:gd name="connsiteX5" fmla="*/ 452724 w 1462427"/>
              <a:gd name="connsiteY5" fmla="*/ 1321372 h 1923440"/>
              <a:gd name="connsiteX6" fmla="*/ 362571 w 1462427"/>
              <a:gd name="connsiteY6" fmla="*/ 1452736 h 1923440"/>
              <a:gd name="connsiteX7" fmla="*/ 293025 w 1462427"/>
              <a:gd name="connsiteY7" fmla="*/ 1555767 h 1923440"/>
              <a:gd name="connsiteX8" fmla="*/ 241510 w 1462427"/>
              <a:gd name="connsiteY8" fmla="*/ 1627889 h 1923440"/>
              <a:gd name="connsiteX9" fmla="*/ 187419 w 1462427"/>
              <a:gd name="connsiteY9" fmla="*/ 1705162 h 1923440"/>
              <a:gd name="connsiteX10" fmla="*/ 143631 w 1462427"/>
              <a:gd name="connsiteY10" fmla="*/ 1754102 h 1923440"/>
              <a:gd name="connsiteX11" fmla="*/ 110145 w 1462427"/>
              <a:gd name="connsiteY11" fmla="*/ 1785011 h 1923440"/>
              <a:gd name="connsiteX12" fmla="*/ 28698 w 1462427"/>
              <a:gd name="connsiteY12" fmla="*/ 1887889 h 1923440"/>
              <a:gd name="connsiteX13" fmla="*/ 0 w 1462427"/>
              <a:gd name="connsiteY13" fmla="*/ 1923440 h 1923440"/>
              <a:gd name="connsiteX14" fmla="*/ 197722 w 1462427"/>
              <a:gd name="connsiteY14" fmla="*/ 1906073 h 1923440"/>
              <a:gd name="connsiteX15" fmla="*/ 293025 w 1462427"/>
              <a:gd name="connsiteY15" fmla="*/ 1774708 h 1923440"/>
              <a:gd name="connsiteX16" fmla="*/ 388329 w 1462427"/>
              <a:gd name="connsiteY16" fmla="*/ 1656223 h 1923440"/>
              <a:gd name="connsiteX17" fmla="*/ 460451 w 1462427"/>
              <a:gd name="connsiteY17" fmla="*/ 1560919 h 1923440"/>
              <a:gd name="connsiteX18" fmla="*/ 555754 w 1462427"/>
              <a:gd name="connsiteY18" fmla="*/ 1437282 h 1923440"/>
              <a:gd name="connsiteX19" fmla="*/ 638179 w 1462427"/>
              <a:gd name="connsiteY19" fmla="*/ 1329099 h 1923440"/>
              <a:gd name="connsiteX20" fmla="*/ 730907 w 1462427"/>
              <a:gd name="connsiteY20" fmla="*/ 1210614 h 1923440"/>
              <a:gd name="connsiteX21" fmla="*/ 808180 w 1462427"/>
              <a:gd name="connsiteY21" fmla="*/ 1112734 h 1923440"/>
              <a:gd name="connsiteX22" fmla="*/ 890605 w 1462427"/>
              <a:gd name="connsiteY22" fmla="*/ 1004552 h 1923440"/>
              <a:gd name="connsiteX23" fmla="*/ 965303 w 1462427"/>
              <a:gd name="connsiteY23" fmla="*/ 906672 h 1923440"/>
              <a:gd name="connsiteX24" fmla="*/ 1042576 w 1462427"/>
              <a:gd name="connsiteY24" fmla="*/ 806217 h 1923440"/>
              <a:gd name="connsiteX25" fmla="*/ 1112122 w 1462427"/>
              <a:gd name="connsiteY25" fmla="*/ 716065 h 1923440"/>
              <a:gd name="connsiteX26" fmla="*/ 1186819 w 1462427"/>
              <a:gd name="connsiteY26" fmla="*/ 623337 h 1923440"/>
              <a:gd name="connsiteX27" fmla="*/ 1240911 w 1462427"/>
              <a:gd name="connsiteY27" fmla="*/ 551215 h 1923440"/>
              <a:gd name="connsiteX28" fmla="*/ 1279547 w 1462427"/>
              <a:gd name="connsiteY28" fmla="*/ 499700 h 1923440"/>
              <a:gd name="connsiteX29" fmla="*/ 1310456 w 1462427"/>
              <a:gd name="connsiteY29" fmla="*/ 461063 h 1923440"/>
              <a:gd name="connsiteX30" fmla="*/ 1328487 w 1462427"/>
              <a:gd name="connsiteY30" fmla="*/ 445609 h 1923440"/>
              <a:gd name="connsiteX31" fmla="*/ 1356820 w 1462427"/>
              <a:gd name="connsiteY31" fmla="*/ 425002 h 1923440"/>
              <a:gd name="connsiteX32" fmla="*/ 1382578 w 1462427"/>
              <a:gd name="connsiteY32" fmla="*/ 412124 h 1923440"/>
              <a:gd name="connsiteX33" fmla="*/ 1405760 w 1462427"/>
              <a:gd name="connsiteY33" fmla="*/ 401820 h 1923440"/>
              <a:gd name="connsiteX34" fmla="*/ 1428942 w 1462427"/>
              <a:gd name="connsiteY34" fmla="*/ 391517 h 1923440"/>
              <a:gd name="connsiteX35" fmla="*/ 1449548 w 1462427"/>
              <a:gd name="connsiteY35" fmla="*/ 370911 h 1923440"/>
              <a:gd name="connsiteX36" fmla="*/ 1459851 w 1462427"/>
              <a:gd name="connsiteY36" fmla="*/ 345153 h 1923440"/>
              <a:gd name="connsiteX37" fmla="*/ 1462427 w 1462427"/>
              <a:gd name="connsiteY37" fmla="*/ 324547 h 1923440"/>
              <a:gd name="connsiteX38" fmla="*/ 1452124 w 1462427"/>
              <a:gd name="connsiteY38" fmla="*/ 291062 h 1923440"/>
              <a:gd name="connsiteX39" fmla="*/ 1426366 w 1462427"/>
              <a:gd name="connsiteY39" fmla="*/ 252425 h 1923440"/>
              <a:gd name="connsiteX40" fmla="*/ 1382578 w 1462427"/>
              <a:gd name="connsiteY40" fmla="*/ 193183 h 1923440"/>
              <a:gd name="connsiteX41" fmla="*/ 1338790 w 1462427"/>
              <a:gd name="connsiteY41" fmla="*/ 149394 h 1923440"/>
              <a:gd name="connsiteX42" fmla="*/ 1276971 w 1462427"/>
              <a:gd name="connsiteY42" fmla="*/ 100455 h 1923440"/>
              <a:gd name="connsiteX43" fmla="*/ 1215153 w 1462427"/>
              <a:gd name="connsiteY43" fmla="*/ 59242 h 1923440"/>
              <a:gd name="connsiteX44" fmla="*/ 1168789 w 1462427"/>
              <a:gd name="connsiteY44" fmla="*/ 33485 h 1923440"/>
              <a:gd name="connsiteX45" fmla="*/ 1127576 w 1462427"/>
              <a:gd name="connsiteY45" fmla="*/ 12878 h 1923440"/>
              <a:gd name="connsiteX46" fmla="*/ 1086364 w 1462427"/>
              <a:gd name="connsiteY46" fmla="*/ 0 h 1923440"/>
              <a:gd name="connsiteX47" fmla="*/ 1060606 w 1462427"/>
              <a:gd name="connsiteY47" fmla="*/ 2575 h 1923440"/>
              <a:gd name="connsiteX48" fmla="*/ 1052879 w 1462427"/>
              <a:gd name="connsiteY48" fmla="*/ 7727 h 1923440"/>
              <a:gd name="connsiteX49" fmla="*/ 1055455 w 1462427"/>
              <a:gd name="connsiteY49" fmla="*/ 25757 h 1923440"/>
              <a:gd name="connsiteX50" fmla="*/ 1063182 w 1462427"/>
              <a:gd name="connsiteY50" fmla="*/ 54091 h 1923440"/>
              <a:gd name="connsiteX51" fmla="*/ 1073485 w 1462427"/>
              <a:gd name="connsiteY51" fmla="*/ 69545 h 1923440"/>
              <a:gd name="connsiteX52" fmla="*/ 1091516 w 1462427"/>
              <a:gd name="connsiteY52" fmla="*/ 92727 h 1923440"/>
              <a:gd name="connsiteX53" fmla="*/ 1104394 w 1462427"/>
              <a:gd name="connsiteY53" fmla="*/ 110758 h 1923440"/>
              <a:gd name="connsiteX54" fmla="*/ 1114698 w 1462427"/>
              <a:gd name="connsiteY54" fmla="*/ 131364 h 1923440"/>
              <a:gd name="connsiteX55" fmla="*/ 1125001 w 1462427"/>
              <a:gd name="connsiteY55" fmla="*/ 162273 h 1923440"/>
              <a:gd name="connsiteX56" fmla="*/ 1130152 w 1462427"/>
              <a:gd name="connsiteY56" fmla="*/ 195758 h 1923440"/>
              <a:gd name="connsiteX57" fmla="*/ 1127576 w 1462427"/>
              <a:gd name="connsiteY57" fmla="*/ 231819 h 1923440"/>
              <a:gd name="connsiteX58" fmla="*/ 1112122 w 1462427"/>
              <a:gd name="connsiteY58" fmla="*/ 283335 h 1923440"/>
              <a:gd name="connsiteX59" fmla="*/ 1068334 w 1462427"/>
              <a:gd name="connsiteY59" fmla="*/ 376063 h 1923440"/>
              <a:gd name="connsiteX60" fmla="*/ 980757 w 1462427"/>
              <a:gd name="connsiteY60" fmla="*/ 535761 h 1923440"/>
              <a:gd name="connsiteX61" fmla="*/ 833938 w 1462427"/>
              <a:gd name="connsiteY61" fmla="*/ 759853 h 1923440"/>
              <a:gd name="connsiteX0" fmla="*/ 805240 w 1433729"/>
              <a:gd name="connsiteY0" fmla="*/ 759853 h 1906073"/>
              <a:gd name="connsiteX1" fmla="*/ 735694 w 1433729"/>
              <a:gd name="connsiteY1" fmla="*/ 868036 h 1906073"/>
              <a:gd name="connsiteX2" fmla="*/ 655845 w 1433729"/>
              <a:gd name="connsiteY2" fmla="*/ 986521 h 1906073"/>
              <a:gd name="connsiteX3" fmla="*/ 617209 w 1433729"/>
              <a:gd name="connsiteY3" fmla="*/ 1050916 h 1906073"/>
              <a:gd name="connsiteX4" fmla="*/ 529632 w 1433729"/>
              <a:gd name="connsiteY4" fmla="*/ 1166825 h 1906073"/>
              <a:gd name="connsiteX5" fmla="*/ 424026 w 1433729"/>
              <a:gd name="connsiteY5" fmla="*/ 1321372 h 1906073"/>
              <a:gd name="connsiteX6" fmla="*/ 333873 w 1433729"/>
              <a:gd name="connsiteY6" fmla="*/ 1452736 h 1906073"/>
              <a:gd name="connsiteX7" fmla="*/ 264327 w 1433729"/>
              <a:gd name="connsiteY7" fmla="*/ 1555767 h 1906073"/>
              <a:gd name="connsiteX8" fmla="*/ 212812 w 1433729"/>
              <a:gd name="connsiteY8" fmla="*/ 1627889 h 1906073"/>
              <a:gd name="connsiteX9" fmla="*/ 158721 w 1433729"/>
              <a:gd name="connsiteY9" fmla="*/ 1705162 h 1906073"/>
              <a:gd name="connsiteX10" fmla="*/ 114933 w 1433729"/>
              <a:gd name="connsiteY10" fmla="*/ 1754102 h 1906073"/>
              <a:gd name="connsiteX11" fmla="*/ 81447 w 1433729"/>
              <a:gd name="connsiteY11" fmla="*/ 1785011 h 1906073"/>
              <a:gd name="connsiteX12" fmla="*/ 0 w 1433729"/>
              <a:gd name="connsiteY12" fmla="*/ 1887889 h 1906073"/>
              <a:gd name="connsiteX13" fmla="*/ 169024 w 1433729"/>
              <a:gd name="connsiteY13" fmla="*/ 1906073 h 1906073"/>
              <a:gd name="connsiteX14" fmla="*/ 264327 w 1433729"/>
              <a:gd name="connsiteY14" fmla="*/ 1774708 h 1906073"/>
              <a:gd name="connsiteX15" fmla="*/ 359631 w 1433729"/>
              <a:gd name="connsiteY15" fmla="*/ 1656223 h 1906073"/>
              <a:gd name="connsiteX16" fmla="*/ 431753 w 1433729"/>
              <a:gd name="connsiteY16" fmla="*/ 1560919 h 1906073"/>
              <a:gd name="connsiteX17" fmla="*/ 527056 w 1433729"/>
              <a:gd name="connsiteY17" fmla="*/ 1437282 h 1906073"/>
              <a:gd name="connsiteX18" fmla="*/ 609481 w 1433729"/>
              <a:gd name="connsiteY18" fmla="*/ 1329099 h 1906073"/>
              <a:gd name="connsiteX19" fmla="*/ 702209 w 1433729"/>
              <a:gd name="connsiteY19" fmla="*/ 1210614 h 1906073"/>
              <a:gd name="connsiteX20" fmla="*/ 779482 w 1433729"/>
              <a:gd name="connsiteY20" fmla="*/ 1112734 h 1906073"/>
              <a:gd name="connsiteX21" fmla="*/ 861907 w 1433729"/>
              <a:gd name="connsiteY21" fmla="*/ 1004552 h 1906073"/>
              <a:gd name="connsiteX22" fmla="*/ 936605 w 1433729"/>
              <a:gd name="connsiteY22" fmla="*/ 906672 h 1906073"/>
              <a:gd name="connsiteX23" fmla="*/ 1013878 w 1433729"/>
              <a:gd name="connsiteY23" fmla="*/ 806217 h 1906073"/>
              <a:gd name="connsiteX24" fmla="*/ 1083424 w 1433729"/>
              <a:gd name="connsiteY24" fmla="*/ 716065 h 1906073"/>
              <a:gd name="connsiteX25" fmla="*/ 1158121 w 1433729"/>
              <a:gd name="connsiteY25" fmla="*/ 623337 h 1906073"/>
              <a:gd name="connsiteX26" fmla="*/ 1212213 w 1433729"/>
              <a:gd name="connsiteY26" fmla="*/ 551215 h 1906073"/>
              <a:gd name="connsiteX27" fmla="*/ 1250849 w 1433729"/>
              <a:gd name="connsiteY27" fmla="*/ 499700 h 1906073"/>
              <a:gd name="connsiteX28" fmla="*/ 1281758 w 1433729"/>
              <a:gd name="connsiteY28" fmla="*/ 461063 h 1906073"/>
              <a:gd name="connsiteX29" fmla="*/ 1299789 w 1433729"/>
              <a:gd name="connsiteY29" fmla="*/ 445609 h 1906073"/>
              <a:gd name="connsiteX30" fmla="*/ 1328122 w 1433729"/>
              <a:gd name="connsiteY30" fmla="*/ 425002 h 1906073"/>
              <a:gd name="connsiteX31" fmla="*/ 1353880 w 1433729"/>
              <a:gd name="connsiteY31" fmla="*/ 412124 h 1906073"/>
              <a:gd name="connsiteX32" fmla="*/ 1377062 w 1433729"/>
              <a:gd name="connsiteY32" fmla="*/ 401820 h 1906073"/>
              <a:gd name="connsiteX33" fmla="*/ 1400244 w 1433729"/>
              <a:gd name="connsiteY33" fmla="*/ 391517 h 1906073"/>
              <a:gd name="connsiteX34" fmla="*/ 1420850 w 1433729"/>
              <a:gd name="connsiteY34" fmla="*/ 370911 h 1906073"/>
              <a:gd name="connsiteX35" fmla="*/ 1431153 w 1433729"/>
              <a:gd name="connsiteY35" fmla="*/ 345153 h 1906073"/>
              <a:gd name="connsiteX36" fmla="*/ 1433729 w 1433729"/>
              <a:gd name="connsiteY36" fmla="*/ 324547 h 1906073"/>
              <a:gd name="connsiteX37" fmla="*/ 1423426 w 1433729"/>
              <a:gd name="connsiteY37" fmla="*/ 291062 h 1906073"/>
              <a:gd name="connsiteX38" fmla="*/ 1397668 w 1433729"/>
              <a:gd name="connsiteY38" fmla="*/ 252425 h 1906073"/>
              <a:gd name="connsiteX39" fmla="*/ 1353880 w 1433729"/>
              <a:gd name="connsiteY39" fmla="*/ 193183 h 1906073"/>
              <a:gd name="connsiteX40" fmla="*/ 1310092 w 1433729"/>
              <a:gd name="connsiteY40" fmla="*/ 149394 h 1906073"/>
              <a:gd name="connsiteX41" fmla="*/ 1248273 w 1433729"/>
              <a:gd name="connsiteY41" fmla="*/ 100455 h 1906073"/>
              <a:gd name="connsiteX42" fmla="*/ 1186455 w 1433729"/>
              <a:gd name="connsiteY42" fmla="*/ 59242 h 1906073"/>
              <a:gd name="connsiteX43" fmla="*/ 1140091 w 1433729"/>
              <a:gd name="connsiteY43" fmla="*/ 33485 h 1906073"/>
              <a:gd name="connsiteX44" fmla="*/ 1098878 w 1433729"/>
              <a:gd name="connsiteY44" fmla="*/ 12878 h 1906073"/>
              <a:gd name="connsiteX45" fmla="*/ 1057666 w 1433729"/>
              <a:gd name="connsiteY45" fmla="*/ 0 h 1906073"/>
              <a:gd name="connsiteX46" fmla="*/ 1031908 w 1433729"/>
              <a:gd name="connsiteY46" fmla="*/ 2575 h 1906073"/>
              <a:gd name="connsiteX47" fmla="*/ 1024181 w 1433729"/>
              <a:gd name="connsiteY47" fmla="*/ 7727 h 1906073"/>
              <a:gd name="connsiteX48" fmla="*/ 1026757 w 1433729"/>
              <a:gd name="connsiteY48" fmla="*/ 25757 h 1906073"/>
              <a:gd name="connsiteX49" fmla="*/ 1034484 w 1433729"/>
              <a:gd name="connsiteY49" fmla="*/ 54091 h 1906073"/>
              <a:gd name="connsiteX50" fmla="*/ 1044787 w 1433729"/>
              <a:gd name="connsiteY50" fmla="*/ 69545 h 1906073"/>
              <a:gd name="connsiteX51" fmla="*/ 1062818 w 1433729"/>
              <a:gd name="connsiteY51" fmla="*/ 92727 h 1906073"/>
              <a:gd name="connsiteX52" fmla="*/ 1075696 w 1433729"/>
              <a:gd name="connsiteY52" fmla="*/ 110758 h 1906073"/>
              <a:gd name="connsiteX53" fmla="*/ 1086000 w 1433729"/>
              <a:gd name="connsiteY53" fmla="*/ 131364 h 1906073"/>
              <a:gd name="connsiteX54" fmla="*/ 1096303 w 1433729"/>
              <a:gd name="connsiteY54" fmla="*/ 162273 h 1906073"/>
              <a:gd name="connsiteX55" fmla="*/ 1101454 w 1433729"/>
              <a:gd name="connsiteY55" fmla="*/ 195758 h 1906073"/>
              <a:gd name="connsiteX56" fmla="*/ 1098878 w 1433729"/>
              <a:gd name="connsiteY56" fmla="*/ 231819 h 1906073"/>
              <a:gd name="connsiteX57" fmla="*/ 1083424 w 1433729"/>
              <a:gd name="connsiteY57" fmla="*/ 283335 h 1906073"/>
              <a:gd name="connsiteX58" fmla="*/ 1039636 w 1433729"/>
              <a:gd name="connsiteY58" fmla="*/ 376063 h 1906073"/>
              <a:gd name="connsiteX59" fmla="*/ 952059 w 1433729"/>
              <a:gd name="connsiteY59" fmla="*/ 535761 h 1906073"/>
              <a:gd name="connsiteX60" fmla="*/ 805240 w 1433729"/>
              <a:gd name="connsiteY60" fmla="*/ 759853 h 1906073"/>
              <a:gd name="connsiteX0" fmla="*/ 839096 w 1467585"/>
              <a:gd name="connsiteY0" fmla="*/ 759853 h 1906073"/>
              <a:gd name="connsiteX1" fmla="*/ 769550 w 1467585"/>
              <a:gd name="connsiteY1" fmla="*/ 868036 h 1906073"/>
              <a:gd name="connsiteX2" fmla="*/ 689701 w 1467585"/>
              <a:gd name="connsiteY2" fmla="*/ 986521 h 1906073"/>
              <a:gd name="connsiteX3" fmla="*/ 651065 w 1467585"/>
              <a:gd name="connsiteY3" fmla="*/ 1050916 h 1906073"/>
              <a:gd name="connsiteX4" fmla="*/ 563488 w 1467585"/>
              <a:gd name="connsiteY4" fmla="*/ 1166825 h 1906073"/>
              <a:gd name="connsiteX5" fmla="*/ 457882 w 1467585"/>
              <a:gd name="connsiteY5" fmla="*/ 1321372 h 1906073"/>
              <a:gd name="connsiteX6" fmla="*/ 367729 w 1467585"/>
              <a:gd name="connsiteY6" fmla="*/ 1452736 h 1906073"/>
              <a:gd name="connsiteX7" fmla="*/ 298183 w 1467585"/>
              <a:gd name="connsiteY7" fmla="*/ 1555767 h 1906073"/>
              <a:gd name="connsiteX8" fmla="*/ 246668 w 1467585"/>
              <a:gd name="connsiteY8" fmla="*/ 1627889 h 1906073"/>
              <a:gd name="connsiteX9" fmla="*/ 192577 w 1467585"/>
              <a:gd name="connsiteY9" fmla="*/ 1705162 h 1906073"/>
              <a:gd name="connsiteX10" fmla="*/ 148789 w 1467585"/>
              <a:gd name="connsiteY10" fmla="*/ 1754102 h 1906073"/>
              <a:gd name="connsiteX11" fmla="*/ 115303 w 1467585"/>
              <a:gd name="connsiteY11" fmla="*/ 1785011 h 1906073"/>
              <a:gd name="connsiteX12" fmla="*/ 33856 w 1467585"/>
              <a:gd name="connsiteY12" fmla="*/ 1887889 h 1906073"/>
              <a:gd name="connsiteX13" fmla="*/ 202880 w 1467585"/>
              <a:gd name="connsiteY13" fmla="*/ 1906073 h 1906073"/>
              <a:gd name="connsiteX14" fmla="*/ 298183 w 1467585"/>
              <a:gd name="connsiteY14" fmla="*/ 1774708 h 1906073"/>
              <a:gd name="connsiteX15" fmla="*/ 393487 w 1467585"/>
              <a:gd name="connsiteY15" fmla="*/ 1656223 h 1906073"/>
              <a:gd name="connsiteX16" fmla="*/ 465609 w 1467585"/>
              <a:gd name="connsiteY16" fmla="*/ 1560919 h 1906073"/>
              <a:gd name="connsiteX17" fmla="*/ 560912 w 1467585"/>
              <a:gd name="connsiteY17" fmla="*/ 1437282 h 1906073"/>
              <a:gd name="connsiteX18" fmla="*/ 643337 w 1467585"/>
              <a:gd name="connsiteY18" fmla="*/ 1329099 h 1906073"/>
              <a:gd name="connsiteX19" fmla="*/ 736065 w 1467585"/>
              <a:gd name="connsiteY19" fmla="*/ 1210614 h 1906073"/>
              <a:gd name="connsiteX20" fmla="*/ 813338 w 1467585"/>
              <a:gd name="connsiteY20" fmla="*/ 1112734 h 1906073"/>
              <a:gd name="connsiteX21" fmla="*/ 895763 w 1467585"/>
              <a:gd name="connsiteY21" fmla="*/ 1004552 h 1906073"/>
              <a:gd name="connsiteX22" fmla="*/ 970461 w 1467585"/>
              <a:gd name="connsiteY22" fmla="*/ 906672 h 1906073"/>
              <a:gd name="connsiteX23" fmla="*/ 1047734 w 1467585"/>
              <a:gd name="connsiteY23" fmla="*/ 806217 h 1906073"/>
              <a:gd name="connsiteX24" fmla="*/ 1117280 w 1467585"/>
              <a:gd name="connsiteY24" fmla="*/ 716065 h 1906073"/>
              <a:gd name="connsiteX25" fmla="*/ 1191977 w 1467585"/>
              <a:gd name="connsiteY25" fmla="*/ 623337 h 1906073"/>
              <a:gd name="connsiteX26" fmla="*/ 1246069 w 1467585"/>
              <a:gd name="connsiteY26" fmla="*/ 551215 h 1906073"/>
              <a:gd name="connsiteX27" fmla="*/ 1284705 w 1467585"/>
              <a:gd name="connsiteY27" fmla="*/ 499700 h 1906073"/>
              <a:gd name="connsiteX28" fmla="*/ 1315614 w 1467585"/>
              <a:gd name="connsiteY28" fmla="*/ 461063 h 1906073"/>
              <a:gd name="connsiteX29" fmla="*/ 1333645 w 1467585"/>
              <a:gd name="connsiteY29" fmla="*/ 445609 h 1906073"/>
              <a:gd name="connsiteX30" fmla="*/ 1361978 w 1467585"/>
              <a:gd name="connsiteY30" fmla="*/ 425002 h 1906073"/>
              <a:gd name="connsiteX31" fmla="*/ 1387736 w 1467585"/>
              <a:gd name="connsiteY31" fmla="*/ 412124 h 1906073"/>
              <a:gd name="connsiteX32" fmla="*/ 1410918 w 1467585"/>
              <a:gd name="connsiteY32" fmla="*/ 401820 h 1906073"/>
              <a:gd name="connsiteX33" fmla="*/ 1434100 w 1467585"/>
              <a:gd name="connsiteY33" fmla="*/ 391517 h 1906073"/>
              <a:gd name="connsiteX34" fmla="*/ 1454706 w 1467585"/>
              <a:gd name="connsiteY34" fmla="*/ 370911 h 1906073"/>
              <a:gd name="connsiteX35" fmla="*/ 1465009 w 1467585"/>
              <a:gd name="connsiteY35" fmla="*/ 345153 h 1906073"/>
              <a:gd name="connsiteX36" fmla="*/ 1467585 w 1467585"/>
              <a:gd name="connsiteY36" fmla="*/ 324547 h 1906073"/>
              <a:gd name="connsiteX37" fmla="*/ 1457282 w 1467585"/>
              <a:gd name="connsiteY37" fmla="*/ 291062 h 1906073"/>
              <a:gd name="connsiteX38" fmla="*/ 1431524 w 1467585"/>
              <a:gd name="connsiteY38" fmla="*/ 252425 h 1906073"/>
              <a:gd name="connsiteX39" fmla="*/ 1387736 w 1467585"/>
              <a:gd name="connsiteY39" fmla="*/ 193183 h 1906073"/>
              <a:gd name="connsiteX40" fmla="*/ 1343948 w 1467585"/>
              <a:gd name="connsiteY40" fmla="*/ 149394 h 1906073"/>
              <a:gd name="connsiteX41" fmla="*/ 1282129 w 1467585"/>
              <a:gd name="connsiteY41" fmla="*/ 100455 h 1906073"/>
              <a:gd name="connsiteX42" fmla="*/ 1220311 w 1467585"/>
              <a:gd name="connsiteY42" fmla="*/ 59242 h 1906073"/>
              <a:gd name="connsiteX43" fmla="*/ 1173947 w 1467585"/>
              <a:gd name="connsiteY43" fmla="*/ 33485 h 1906073"/>
              <a:gd name="connsiteX44" fmla="*/ 1132734 w 1467585"/>
              <a:gd name="connsiteY44" fmla="*/ 12878 h 1906073"/>
              <a:gd name="connsiteX45" fmla="*/ 1091522 w 1467585"/>
              <a:gd name="connsiteY45" fmla="*/ 0 h 1906073"/>
              <a:gd name="connsiteX46" fmla="*/ 1065764 w 1467585"/>
              <a:gd name="connsiteY46" fmla="*/ 2575 h 1906073"/>
              <a:gd name="connsiteX47" fmla="*/ 1058037 w 1467585"/>
              <a:gd name="connsiteY47" fmla="*/ 7727 h 1906073"/>
              <a:gd name="connsiteX48" fmla="*/ 1060613 w 1467585"/>
              <a:gd name="connsiteY48" fmla="*/ 25757 h 1906073"/>
              <a:gd name="connsiteX49" fmla="*/ 1068340 w 1467585"/>
              <a:gd name="connsiteY49" fmla="*/ 54091 h 1906073"/>
              <a:gd name="connsiteX50" fmla="*/ 1078643 w 1467585"/>
              <a:gd name="connsiteY50" fmla="*/ 69545 h 1906073"/>
              <a:gd name="connsiteX51" fmla="*/ 1096674 w 1467585"/>
              <a:gd name="connsiteY51" fmla="*/ 92727 h 1906073"/>
              <a:gd name="connsiteX52" fmla="*/ 1109552 w 1467585"/>
              <a:gd name="connsiteY52" fmla="*/ 110758 h 1906073"/>
              <a:gd name="connsiteX53" fmla="*/ 1119856 w 1467585"/>
              <a:gd name="connsiteY53" fmla="*/ 131364 h 1906073"/>
              <a:gd name="connsiteX54" fmla="*/ 1130159 w 1467585"/>
              <a:gd name="connsiteY54" fmla="*/ 162273 h 1906073"/>
              <a:gd name="connsiteX55" fmla="*/ 1135310 w 1467585"/>
              <a:gd name="connsiteY55" fmla="*/ 195758 h 1906073"/>
              <a:gd name="connsiteX56" fmla="*/ 1132734 w 1467585"/>
              <a:gd name="connsiteY56" fmla="*/ 231819 h 1906073"/>
              <a:gd name="connsiteX57" fmla="*/ 1117280 w 1467585"/>
              <a:gd name="connsiteY57" fmla="*/ 283335 h 1906073"/>
              <a:gd name="connsiteX58" fmla="*/ 1073492 w 1467585"/>
              <a:gd name="connsiteY58" fmla="*/ 376063 h 1906073"/>
              <a:gd name="connsiteX59" fmla="*/ 985915 w 1467585"/>
              <a:gd name="connsiteY59" fmla="*/ 535761 h 1906073"/>
              <a:gd name="connsiteX60" fmla="*/ 839096 w 1467585"/>
              <a:gd name="connsiteY60" fmla="*/ 759853 h 1906073"/>
              <a:gd name="connsiteX0" fmla="*/ 852934 w 1481423"/>
              <a:gd name="connsiteY0" fmla="*/ 759853 h 1906073"/>
              <a:gd name="connsiteX1" fmla="*/ 783388 w 1481423"/>
              <a:gd name="connsiteY1" fmla="*/ 868036 h 1906073"/>
              <a:gd name="connsiteX2" fmla="*/ 703539 w 1481423"/>
              <a:gd name="connsiteY2" fmla="*/ 986521 h 1906073"/>
              <a:gd name="connsiteX3" fmla="*/ 664903 w 1481423"/>
              <a:gd name="connsiteY3" fmla="*/ 1050916 h 1906073"/>
              <a:gd name="connsiteX4" fmla="*/ 577326 w 1481423"/>
              <a:gd name="connsiteY4" fmla="*/ 1166825 h 1906073"/>
              <a:gd name="connsiteX5" fmla="*/ 471720 w 1481423"/>
              <a:gd name="connsiteY5" fmla="*/ 1321372 h 1906073"/>
              <a:gd name="connsiteX6" fmla="*/ 381567 w 1481423"/>
              <a:gd name="connsiteY6" fmla="*/ 1452736 h 1906073"/>
              <a:gd name="connsiteX7" fmla="*/ 312021 w 1481423"/>
              <a:gd name="connsiteY7" fmla="*/ 1555767 h 1906073"/>
              <a:gd name="connsiteX8" fmla="*/ 260506 w 1481423"/>
              <a:gd name="connsiteY8" fmla="*/ 1627889 h 1906073"/>
              <a:gd name="connsiteX9" fmla="*/ 206415 w 1481423"/>
              <a:gd name="connsiteY9" fmla="*/ 1705162 h 1906073"/>
              <a:gd name="connsiteX10" fmla="*/ 162627 w 1481423"/>
              <a:gd name="connsiteY10" fmla="*/ 1754102 h 1906073"/>
              <a:gd name="connsiteX11" fmla="*/ 129141 w 1481423"/>
              <a:gd name="connsiteY11" fmla="*/ 1785011 h 1906073"/>
              <a:gd name="connsiteX12" fmla="*/ 0 w 1481423"/>
              <a:gd name="connsiteY12" fmla="*/ 1887889 h 1906073"/>
              <a:gd name="connsiteX13" fmla="*/ 216718 w 1481423"/>
              <a:gd name="connsiteY13" fmla="*/ 1906073 h 1906073"/>
              <a:gd name="connsiteX14" fmla="*/ 312021 w 1481423"/>
              <a:gd name="connsiteY14" fmla="*/ 1774708 h 1906073"/>
              <a:gd name="connsiteX15" fmla="*/ 407325 w 1481423"/>
              <a:gd name="connsiteY15" fmla="*/ 1656223 h 1906073"/>
              <a:gd name="connsiteX16" fmla="*/ 479447 w 1481423"/>
              <a:gd name="connsiteY16" fmla="*/ 1560919 h 1906073"/>
              <a:gd name="connsiteX17" fmla="*/ 574750 w 1481423"/>
              <a:gd name="connsiteY17" fmla="*/ 1437282 h 1906073"/>
              <a:gd name="connsiteX18" fmla="*/ 657175 w 1481423"/>
              <a:gd name="connsiteY18" fmla="*/ 1329099 h 1906073"/>
              <a:gd name="connsiteX19" fmla="*/ 749903 w 1481423"/>
              <a:gd name="connsiteY19" fmla="*/ 1210614 h 1906073"/>
              <a:gd name="connsiteX20" fmla="*/ 827176 w 1481423"/>
              <a:gd name="connsiteY20" fmla="*/ 1112734 h 1906073"/>
              <a:gd name="connsiteX21" fmla="*/ 909601 w 1481423"/>
              <a:gd name="connsiteY21" fmla="*/ 1004552 h 1906073"/>
              <a:gd name="connsiteX22" fmla="*/ 984299 w 1481423"/>
              <a:gd name="connsiteY22" fmla="*/ 906672 h 1906073"/>
              <a:gd name="connsiteX23" fmla="*/ 1061572 w 1481423"/>
              <a:gd name="connsiteY23" fmla="*/ 806217 h 1906073"/>
              <a:gd name="connsiteX24" fmla="*/ 1131118 w 1481423"/>
              <a:gd name="connsiteY24" fmla="*/ 716065 h 1906073"/>
              <a:gd name="connsiteX25" fmla="*/ 1205815 w 1481423"/>
              <a:gd name="connsiteY25" fmla="*/ 623337 h 1906073"/>
              <a:gd name="connsiteX26" fmla="*/ 1259907 w 1481423"/>
              <a:gd name="connsiteY26" fmla="*/ 551215 h 1906073"/>
              <a:gd name="connsiteX27" fmla="*/ 1298543 w 1481423"/>
              <a:gd name="connsiteY27" fmla="*/ 499700 h 1906073"/>
              <a:gd name="connsiteX28" fmla="*/ 1329452 w 1481423"/>
              <a:gd name="connsiteY28" fmla="*/ 461063 h 1906073"/>
              <a:gd name="connsiteX29" fmla="*/ 1347483 w 1481423"/>
              <a:gd name="connsiteY29" fmla="*/ 445609 h 1906073"/>
              <a:gd name="connsiteX30" fmla="*/ 1375816 w 1481423"/>
              <a:gd name="connsiteY30" fmla="*/ 425002 h 1906073"/>
              <a:gd name="connsiteX31" fmla="*/ 1401574 w 1481423"/>
              <a:gd name="connsiteY31" fmla="*/ 412124 h 1906073"/>
              <a:gd name="connsiteX32" fmla="*/ 1424756 w 1481423"/>
              <a:gd name="connsiteY32" fmla="*/ 401820 h 1906073"/>
              <a:gd name="connsiteX33" fmla="*/ 1447938 w 1481423"/>
              <a:gd name="connsiteY33" fmla="*/ 391517 h 1906073"/>
              <a:gd name="connsiteX34" fmla="*/ 1468544 w 1481423"/>
              <a:gd name="connsiteY34" fmla="*/ 370911 h 1906073"/>
              <a:gd name="connsiteX35" fmla="*/ 1478847 w 1481423"/>
              <a:gd name="connsiteY35" fmla="*/ 345153 h 1906073"/>
              <a:gd name="connsiteX36" fmla="*/ 1481423 w 1481423"/>
              <a:gd name="connsiteY36" fmla="*/ 324547 h 1906073"/>
              <a:gd name="connsiteX37" fmla="*/ 1471120 w 1481423"/>
              <a:gd name="connsiteY37" fmla="*/ 291062 h 1906073"/>
              <a:gd name="connsiteX38" fmla="*/ 1445362 w 1481423"/>
              <a:gd name="connsiteY38" fmla="*/ 252425 h 1906073"/>
              <a:gd name="connsiteX39" fmla="*/ 1401574 w 1481423"/>
              <a:gd name="connsiteY39" fmla="*/ 193183 h 1906073"/>
              <a:gd name="connsiteX40" fmla="*/ 1357786 w 1481423"/>
              <a:gd name="connsiteY40" fmla="*/ 149394 h 1906073"/>
              <a:gd name="connsiteX41" fmla="*/ 1295967 w 1481423"/>
              <a:gd name="connsiteY41" fmla="*/ 100455 h 1906073"/>
              <a:gd name="connsiteX42" fmla="*/ 1234149 w 1481423"/>
              <a:gd name="connsiteY42" fmla="*/ 59242 h 1906073"/>
              <a:gd name="connsiteX43" fmla="*/ 1187785 w 1481423"/>
              <a:gd name="connsiteY43" fmla="*/ 33485 h 1906073"/>
              <a:gd name="connsiteX44" fmla="*/ 1146572 w 1481423"/>
              <a:gd name="connsiteY44" fmla="*/ 12878 h 1906073"/>
              <a:gd name="connsiteX45" fmla="*/ 1105360 w 1481423"/>
              <a:gd name="connsiteY45" fmla="*/ 0 h 1906073"/>
              <a:gd name="connsiteX46" fmla="*/ 1079602 w 1481423"/>
              <a:gd name="connsiteY46" fmla="*/ 2575 h 1906073"/>
              <a:gd name="connsiteX47" fmla="*/ 1071875 w 1481423"/>
              <a:gd name="connsiteY47" fmla="*/ 7727 h 1906073"/>
              <a:gd name="connsiteX48" fmla="*/ 1074451 w 1481423"/>
              <a:gd name="connsiteY48" fmla="*/ 25757 h 1906073"/>
              <a:gd name="connsiteX49" fmla="*/ 1082178 w 1481423"/>
              <a:gd name="connsiteY49" fmla="*/ 54091 h 1906073"/>
              <a:gd name="connsiteX50" fmla="*/ 1092481 w 1481423"/>
              <a:gd name="connsiteY50" fmla="*/ 69545 h 1906073"/>
              <a:gd name="connsiteX51" fmla="*/ 1110512 w 1481423"/>
              <a:gd name="connsiteY51" fmla="*/ 92727 h 1906073"/>
              <a:gd name="connsiteX52" fmla="*/ 1123390 w 1481423"/>
              <a:gd name="connsiteY52" fmla="*/ 110758 h 1906073"/>
              <a:gd name="connsiteX53" fmla="*/ 1133694 w 1481423"/>
              <a:gd name="connsiteY53" fmla="*/ 131364 h 1906073"/>
              <a:gd name="connsiteX54" fmla="*/ 1143997 w 1481423"/>
              <a:gd name="connsiteY54" fmla="*/ 162273 h 1906073"/>
              <a:gd name="connsiteX55" fmla="*/ 1149148 w 1481423"/>
              <a:gd name="connsiteY55" fmla="*/ 195758 h 1906073"/>
              <a:gd name="connsiteX56" fmla="*/ 1146572 w 1481423"/>
              <a:gd name="connsiteY56" fmla="*/ 231819 h 1906073"/>
              <a:gd name="connsiteX57" fmla="*/ 1131118 w 1481423"/>
              <a:gd name="connsiteY57" fmla="*/ 283335 h 1906073"/>
              <a:gd name="connsiteX58" fmla="*/ 1087330 w 1481423"/>
              <a:gd name="connsiteY58" fmla="*/ 376063 h 1906073"/>
              <a:gd name="connsiteX59" fmla="*/ 999753 w 1481423"/>
              <a:gd name="connsiteY59" fmla="*/ 535761 h 1906073"/>
              <a:gd name="connsiteX60" fmla="*/ 852934 w 1481423"/>
              <a:gd name="connsiteY60" fmla="*/ 759853 h 1906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1481423" h="1906073">
                <a:moveTo>
                  <a:pt x="852934" y="759853"/>
                </a:moveTo>
                <a:lnTo>
                  <a:pt x="783388" y="868036"/>
                </a:lnTo>
                <a:lnTo>
                  <a:pt x="703539" y="986521"/>
                </a:lnTo>
                <a:lnTo>
                  <a:pt x="664903" y="1050916"/>
                </a:lnTo>
                <a:lnTo>
                  <a:pt x="577326" y="1166825"/>
                </a:lnTo>
                <a:lnTo>
                  <a:pt x="471720" y="1321372"/>
                </a:lnTo>
                <a:lnTo>
                  <a:pt x="381567" y="1452736"/>
                </a:lnTo>
                <a:lnTo>
                  <a:pt x="312021" y="1555767"/>
                </a:lnTo>
                <a:lnTo>
                  <a:pt x="260506" y="1627889"/>
                </a:lnTo>
                <a:lnTo>
                  <a:pt x="206415" y="1705162"/>
                </a:lnTo>
                <a:lnTo>
                  <a:pt x="162627" y="1754102"/>
                </a:lnTo>
                <a:lnTo>
                  <a:pt x="129141" y="1785011"/>
                </a:lnTo>
                <a:cubicBezTo>
                  <a:pt x="13838" y="1859807"/>
                  <a:pt x="27149" y="1853596"/>
                  <a:pt x="0" y="1887889"/>
                </a:cubicBezTo>
                <a:lnTo>
                  <a:pt x="216718" y="1906073"/>
                </a:lnTo>
                <a:lnTo>
                  <a:pt x="312021" y="1774708"/>
                </a:lnTo>
                <a:lnTo>
                  <a:pt x="407325" y="1656223"/>
                </a:lnTo>
                <a:lnTo>
                  <a:pt x="479447" y="1560919"/>
                </a:lnTo>
                <a:lnTo>
                  <a:pt x="574750" y="1437282"/>
                </a:lnTo>
                <a:lnTo>
                  <a:pt x="657175" y="1329099"/>
                </a:lnTo>
                <a:lnTo>
                  <a:pt x="749903" y="1210614"/>
                </a:lnTo>
                <a:lnTo>
                  <a:pt x="827176" y="1112734"/>
                </a:lnTo>
                <a:lnTo>
                  <a:pt x="909601" y="1004552"/>
                </a:lnTo>
                <a:lnTo>
                  <a:pt x="984299" y="906672"/>
                </a:lnTo>
                <a:lnTo>
                  <a:pt x="1061572" y="806217"/>
                </a:lnTo>
                <a:lnTo>
                  <a:pt x="1131118" y="716065"/>
                </a:lnTo>
                <a:lnTo>
                  <a:pt x="1205815" y="623337"/>
                </a:lnTo>
                <a:lnTo>
                  <a:pt x="1259907" y="551215"/>
                </a:lnTo>
                <a:lnTo>
                  <a:pt x="1298543" y="499700"/>
                </a:lnTo>
                <a:lnTo>
                  <a:pt x="1329452" y="461063"/>
                </a:lnTo>
                <a:lnTo>
                  <a:pt x="1347483" y="445609"/>
                </a:lnTo>
                <a:lnTo>
                  <a:pt x="1375816" y="425002"/>
                </a:lnTo>
                <a:lnTo>
                  <a:pt x="1401574" y="412124"/>
                </a:lnTo>
                <a:lnTo>
                  <a:pt x="1424756" y="401820"/>
                </a:lnTo>
                <a:lnTo>
                  <a:pt x="1447938" y="391517"/>
                </a:lnTo>
                <a:lnTo>
                  <a:pt x="1468544" y="370911"/>
                </a:lnTo>
                <a:lnTo>
                  <a:pt x="1478847" y="345153"/>
                </a:lnTo>
                <a:lnTo>
                  <a:pt x="1481423" y="324547"/>
                </a:lnTo>
                <a:lnTo>
                  <a:pt x="1471120" y="291062"/>
                </a:lnTo>
                <a:lnTo>
                  <a:pt x="1445362" y="252425"/>
                </a:lnTo>
                <a:lnTo>
                  <a:pt x="1401574" y="193183"/>
                </a:lnTo>
                <a:lnTo>
                  <a:pt x="1357786" y="149394"/>
                </a:lnTo>
                <a:lnTo>
                  <a:pt x="1295967" y="100455"/>
                </a:lnTo>
                <a:lnTo>
                  <a:pt x="1234149" y="59242"/>
                </a:lnTo>
                <a:lnTo>
                  <a:pt x="1187785" y="33485"/>
                </a:lnTo>
                <a:lnTo>
                  <a:pt x="1146572" y="12878"/>
                </a:lnTo>
                <a:lnTo>
                  <a:pt x="1105360" y="0"/>
                </a:lnTo>
                <a:lnTo>
                  <a:pt x="1079602" y="2575"/>
                </a:lnTo>
                <a:lnTo>
                  <a:pt x="1071875" y="7727"/>
                </a:lnTo>
                <a:lnTo>
                  <a:pt x="1074451" y="25757"/>
                </a:lnTo>
                <a:lnTo>
                  <a:pt x="1082178" y="54091"/>
                </a:lnTo>
                <a:lnTo>
                  <a:pt x="1092481" y="69545"/>
                </a:lnTo>
                <a:lnTo>
                  <a:pt x="1110512" y="92727"/>
                </a:lnTo>
                <a:lnTo>
                  <a:pt x="1123390" y="110758"/>
                </a:lnTo>
                <a:lnTo>
                  <a:pt x="1133694" y="131364"/>
                </a:lnTo>
                <a:lnTo>
                  <a:pt x="1143997" y="162273"/>
                </a:lnTo>
                <a:lnTo>
                  <a:pt x="1149148" y="195758"/>
                </a:lnTo>
                <a:lnTo>
                  <a:pt x="1146572" y="231819"/>
                </a:lnTo>
                <a:lnTo>
                  <a:pt x="1131118" y="283335"/>
                </a:lnTo>
                <a:lnTo>
                  <a:pt x="1087330" y="376063"/>
                </a:lnTo>
                <a:lnTo>
                  <a:pt x="999753" y="535761"/>
                </a:lnTo>
                <a:lnTo>
                  <a:pt x="852934" y="75985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4" name="フリーフォーム 73"/>
          <p:cNvSpPr>
            <a:spLocks noChangeAspect="1"/>
          </p:cNvSpPr>
          <p:nvPr/>
        </p:nvSpPr>
        <p:spPr>
          <a:xfrm>
            <a:off x="1360508" y="2599611"/>
            <a:ext cx="660273" cy="255615"/>
          </a:xfrm>
          <a:custGeom>
            <a:avLst/>
            <a:gdLst>
              <a:gd name="connsiteX0" fmla="*/ 435768 w 1307306"/>
              <a:gd name="connsiteY0" fmla="*/ 207169 h 507206"/>
              <a:gd name="connsiteX1" fmla="*/ 645318 w 1307306"/>
              <a:gd name="connsiteY1" fmla="*/ 157162 h 507206"/>
              <a:gd name="connsiteX2" fmla="*/ 862012 w 1307306"/>
              <a:gd name="connsiteY2" fmla="*/ 104775 h 507206"/>
              <a:gd name="connsiteX3" fmla="*/ 1095375 w 1307306"/>
              <a:gd name="connsiteY3" fmla="*/ 42862 h 507206"/>
              <a:gd name="connsiteX4" fmla="*/ 1281112 w 1307306"/>
              <a:gd name="connsiteY4" fmla="*/ 0 h 507206"/>
              <a:gd name="connsiteX5" fmla="*/ 1307306 w 1307306"/>
              <a:gd name="connsiteY5" fmla="*/ 104775 h 507206"/>
              <a:gd name="connsiteX6" fmla="*/ 1200150 w 1307306"/>
              <a:gd name="connsiteY6" fmla="*/ 142875 h 507206"/>
              <a:gd name="connsiteX7" fmla="*/ 1092993 w 1307306"/>
              <a:gd name="connsiteY7" fmla="*/ 185737 h 507206"/>
              <a:gd name="connsiteX8" fmla="*/ 921543 w 1307306"/>
              <a:gd name="connsiteY8" fmla="*/ 242887 h 507206"/>
              <a:gd name="connsiteX9" fmla="*/ 714375 w 1307306"/>
              <a:gd name="connsiteY9" fmla="*/ 292894 h 507206"/>
              <a:gd name="connsiteX10" fmla="*/ 578643 w 1307306"/>
              <a:gd name="connsiteY10" fmla="*/ 335756 h 507206"/>
              <a:gd name="connsiteX11" fmla="*/ 442912 w 1307306"/>
              <a:gd name="connsiteY11" fmla="*/ 381000 h 507206"/>
              <a:gd name="connsiteX12" fmla="*/ 342900 w 1307306"/>
              <a:gd name="connsiteY12" fmla="*/ 421481 h 507206"/>
              <a:gd name="connsiteX13" fmla="*/ 290512 w 1307306"/>
              <a:gd name="connsiteY13" fmla="*/ 452437 h 507206"/>
              <a:gd name="connsiteX14" fmla="*/ 269081 w 1307306"/>
              <a:gd name="connsiteY14" fmla="*/ 469106 h 507206"/>
              <a:gd name="connsiteX15" fmla="*/ 250031 w 1307306"/>
              <a:gd name="connsiteY15" fmla="*/ 488156 h 507206"/>
              <a:gd name="connsiteX16" fmla="*/ 233362 w 1307306"/>
              <a:gd name="connsiteY16" fmla="*/ 502444 h 507206"/>
              <a:gd name="connsiteX17" fmla="*/ 221456 w 1307306"/>
              <a:gd name="connsiteY17" fmla="*/ 507206 h 507206"/>
              <a:gd name="connsiteX18" fmla="*/ 197643 w 1307306"/>
              <a:gd name="connsiteY18" fmla="*/ 504825 h 507206"/>
              <a:gd name="connsiteX19" fmla="*/ 176212 w 1307306"/>
              <a:gd name="connsiteY19" fmla="*/ 497681 h 507206"/>
              <a:gd name="connsiteX20" fmla="*/ 145256 w 1307306"/>
              <a:gd name="connsiteY20" fmla="*/ 478631 h 507206"/>
              <a:gd name="connsiteX21" fmla="*/ 119062 w 1307306"/>
              <a:gd name="connsiteY21" fmla="*/ 454819 h 507206"/>
              <a:gd name="connsiteX22" fmla="*/ 88106 w 1307306"/>
              <a:gd name="connsiteY22" fmla="*/ 421481 h 507206"/>
              <a:gd name="connsiteX23" fmla="*/ 54768 w 1307306"/>
              <a:gd name="connsiteY23" fmla="*/ 381000 h 507206"/>
              <a:gd name="connsiteX24" fmla="*/ 23812 w 1307306"/>
              <a:gd name="connsiteY24" fmla="*/ 338137 h 507206"/>
              <a:gd name="connsiteX25" fmla="*/ 4762 w 1307306"/>
              <a:gd name="connsiteY25" fmla="*/ 304800 h 507206"/>
              <a:gd name="connsiteX26" fmla="*/ 0 w 1307306"/>
              <a:gd name="connsiteY26" fmla="*/ 285750 h 507206"/>
              <a:gd name="connsiteX27" fmla="*/ 2381 w 1307306"/>
              <a:gd name="connsiteY27" fmla="*/ 264319 h 507206"/>
              <a:gd name="connsiteX28" fmla="*/ 21431 w 1307306"/>
              <a:gd name="connsiteY28" fmla="*/ 252412 h 507206"/>
              <a:gd name="connsiteX29" fmla="*/ 54768 w 1307306"/>
              <a:gd name="connsiteY29" fmla="*/ 242887 h 507206"/>
              <a:gd name="connsiteX30" fmla="*/ 109537 w 1307306"/>
              <a:gd name="connsiteY30" fmla="*/ 223837 h 507206"/>
              <a:gd name="connsiteX31" fmla="*/ 214312 w 1307306"/>
              <a:gd name="connsiteY31" fmla="*/ 240506 h 507206"/>
              <a:gd name="connsiteX32" fmla="*/ 264318 w 1307306"/>
              <a:gd name="connsiteY32" fmla="*/ 242887 h 507206"/>
              <a:gd name="connsiteX33" fmla="*/ 376237 w 1307306"/>
              <a:gd name="connsiteY33" fmla="*/ 223837 h 507206"/>
              <a:gd name="connsiteX34" fmla="*/ 435768 w 1307306"/>
              <a:gd name="connsiteY34" fmla="*/ 207169 h 507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307306" h="507206">
                <a:moveTo>
                  <a:pt x="435768" y="207169"/>
                </a:moveTo>
                <a:lnTo>
                  <a:pt x="645318" y="157162"/>
                </a:lnTo>
                <a:lnTo>
                  <a:pt x="862012" y="104775"/>
                </a:lnTo>
                <a:lnTo>
                  <a:pt x="1095375" y="42862"/>
                </a:lnTo>
                <a:lnTo>
                  <a:pt x="1281112" y="0"/>
                </a:lnTo>
                <a:lnTo>
                  <a:pt x="1307306" y="104775"/>
                </a:lnTo>
                <a:lnTo>
                  <a:pt x="1200150" y="142875"/>
                </a:lnTo>
                <a:lnTo>
                  <a:pt x="1092993" y="185737"/>
                </a:lnTo>
                <a:lnTo>
                  <a:pt x="921543" y="242887"/>
                </a:lnTo>
                <a:lnTo>
                  <a:pt x="714375" y="292894"/>
                </a:lnTo>
                <a:lnTo>
                  <a:pt x="578643" y="335756"/>
                </a:lnTo>
                <a:lnTo>
                  <a:pt x="442912" y="381000"/>
                </a:lnTo>
                <a:lnTo>
                  <a:pt x="342900" y="421481"/>
                </a:lnTo>
                <a:lnTo>
                  <a:pt x="290512" y="452437"/>
                </a:lnTo>
                <a:lnTo>
                  <a:pt x="269081" y="469106"/>
                </a:lnTo>
                <a:lnTo>
                  <a:pt x="250031" y="488156"/>
                </a:lnTo>
                <a:lnTo>
                  <a:pt x="233362" y="502444"/>
                </a:lnTo>
                <a:lnTo>
                  <a:pt x="221456" y="507206"/>
                </a:lnTo>
                <a:lnTo>
                  <a:pt x="197643" y="504825"/>
                </a:lnTo>
                <a:lnTo>
                  <a:pt x="176212" y="497681"/>
                </a:lnTo>
                <a:lnTo>
                  <a:pt x="145256" y="478631"/>
                </a:lnTo>
                <a:lnTo>
                  <a:pt x="119062" y="454819"/>
                </a:lnTo>
                <a:lnTo>
                  <a:pt x="88106" y="421481"/>
                </a:lnTo>
                <a:lnTo>
                  <a:pt x="54768" y="381000"/>
                </a:lnTo>
                <a:lnTo>
                  <a:pt x="23812" y="338137"/>
                </a:lnTo>
                <a:lnTo>
                  <a:pt x="4762" y="304800"/>
                </a:lnTo>
                <a:lnTo>
                  <a:pt x="0" y="285750"/>
                </a:lnTo>
                <a:lnTo>
                  <a:pt x="2381" y="264319"/>
                </a:lnTo>
                <a:lnTo>
                  <a:pt x="21431" y="252412"/>
                </a:lnTo>
                <a:lnTo>
                  <a:pt x="54768" y="242887"/>
                </a:lnTo>
                <a:lnTo>
                  <a:pt x="109537" y="223837"/>
                </a:lnTo>
                <a:lnTo>
                  <a:pt x="214312" y="240506"/>
                </a:lnTo>
                <a:cubicBezTo>
                  <a:pt x="262730" y="242927"/>
                  <a:pt x="246042" y="242887"/>
                  <a:pt x="264318" y="242887"/>
                </a:cubicBezTo>
                <a:lnTo>
                  <a:pt x="376237" y="223837"/>
                </a:lnTo>
                <a:lnTo>
                  <a:pt x="435768" y="20716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5" name="フリーフォーム 74"/>
          <p:cNvSpPr>
            <a:spLocks noChangeAspect="1"/>
          </p:cNvSpPr>
          <p:nvPr/>
        </p:nvSpPr>
        <p:spPr>
          <a:xfrm>
            <a:off x="2717949" y="2087645"/>
            <a:ext cx="219887" cy="372851"/>
          </a:xfrm>
          <a:custGeom>
            <a:avLst/>
            <a:gdLst>
              <a:gd name="connsiteX0" fmla="*/ 97631 w 438150"/>
              <a:gd name="connsiteY0" fmla="*/ 257175 h 742950"/>
              <a:gd name="connsiteX1" fmla="*/ 54769 w 438150"/>
              <a:gd name="connsiteY1" fmla="*/ 161925 h 742950"/>
              <a:gd name="connsiteX2" fmla="*/ 14288 w 438150"/>
              <a:gd name="connsiteY2" fmla="*/ 61912 h 742950"/>
              <a:gd name="connsiteX3" fmla="*/ 0 w 438150"/>
              <a:gd name="connsiteY3" fmla="*/ 21431 h 742950"/>
              <a:gd name="connsiteX4" fmla="*/ 2381 w 438150"/>
              <a:gd name="connsiteY4" fmla="*/ 9525 h 742950"/>
              <a:gd name="connsiteX5" fmla="*/ 11906 w 438150"/>
              <a:gd name="connsiteY5" fmla="*/ 0 h 742950"/>
              <a:gd name="connsiteX6" fmla="*/ 38100 w 438150"/>
              <a:gd name="connsiteY6" fmla="*/ 4762 h 742950"/>
              <a:gd name="connsiteX7" fmla="*/ 59531 w 438150"/>
              <a:gd name="connsiteY7" fmla="*/ 14287 h 742950"/>
              <a:gd name="connsiteX8" fmla="*/ 95250 w 438150"/>
              <a:gd name="connsiteY8" fmla="*/ 50006 h 742950"/>
              <a:gd name="connsiteX9" fmla="*/ 173831 w 438150"/>
              <a:gd name="connsiteY9" fmla="*/ 130968 h 742950"/>
              <a:gd name="connsiteX10" fmla="*/ 254794 w 438150"/>
              <a:gd name="connsiteY10" fmla="*/ 211931 h 742950"/>
              <a:gd name="connsiteX11" fmla="*/ 359569 w 438150"/>
              <a:gd name="connsiteY11" fmla="*/ 311943 h 742950"/>
              <a:gd name="connsiteX12" fmla="*/ 381000 w 438150"/>
              <a:gd name="connsiteY12" fmla="*/ 338137 h 742950"/>
              <a:gd name="connsiteX13" fmla="*/ 400050 w 438150"/>
              <a:gd name="connsiteY13" fmla="*/ 369093 h 742950"/>
              <a:gd name="connsiteX14" fmla="*/ 414338 w 438150"/>
              <a:gd name="connsiteY14" fmla="*/ 395287 h 742950"/>
              <a:gd name="connsiteX15" fmla="*/ 428625 w 438150"/>
              <a:gd name="connsiteY15" fmla="*/ 447675 h 742950"/>
              <a:gd name="connsiteX16" fmla="*/ 433388 w 438150"/>
              <a:gd name="connsiteY16" fmla="*/ 497681 h 742950"/>
              <a:gd name="connsiteX17" fmla="*/ 438150 w 438150"/>
              <a:gd name="connsiteY17" fmla="*/ 566737 h 742950"/>
              <a:gd name="connsiteX18" fmla="*/ 438150 w 438150"/>
              <a:gd name="connsiteY18" fmla="*/ 645318 h 742950"/>
              <a:gd name="connsiteX19" fmla="*/ 435769 w 438150"/>
              <a:gd name="connsiteY19" fmla="*/ 673893 h 742950"/>
              <a:gd name="connsiteX20" fmla="*/ 428625 w 438150"/>
              <a:gd name="connsiteY20" fmla="*/ 697706 h 742950"/>
              <a:gd name="connsiteX21" fmla="*/ 407194 w 438150"/>
              <a:gd name="connsiteY21" fmla="*/ 731043 h 742950"/>
              <a:gd name="connsiteX22" fmla="*/ 383381 w 438150"/>
              <a:gd name="connsiteY22" fmla="*/ 742950 h 742950"/>
              <a:gd name="connsiteX23" fmla="*/ 357188 w 438150"/>
              <a:gd name="connsiteY23" fmla="*/ 742950 h 742950"/>
              <a:gd name="connsiteX24" fmla="*/ 328613 w 438150"/>
              <a:gd name="connsiteY24" fmla="*/ 728662 h 742950"/>
              <a:gd name="connsiteX25" fmla="*/ 295275 w 438150"/>
              <a:gd name="connsiteY25" fmla="*/ 690562 h 742950"/>
              <a:gd name="connsiteX26" fmla="*/ 254794 w 438150"/>
              <a:gd name="connsiteY26" fmla="*/ 626268 h 742950"/>
              <a:gd name="connsiteX27" fmla="*/ 219075 w 438150"/>
              <a:gd name="connsiteY27" fmla="*/ 552450 h 742950"/>
              <a:gd name="connsiteX28" fmla="*/ 183356 w 438150"/>
              <a:gd name="connsiteY28" fmla="*/ 469106 h 742950"/>
              <a:gd name="connsiteX29" fmla="*/ 97631 w 438150"/>
              <a:gd name="connsiteY29" fmla="*/ 257175 h 742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438150" h="742950">
                <a:moveTo>
                  <a:pt x="97631" y="257175"/>
                </a:moveTo>
                <a:lnTo>
                  <a:pt x="54769" y="161925"/>
                </a:lnTo>
                <a:lnTo>
                  <a:pt x="14288" y="61912"/>
                </a:lnTo>
                <a:lnTo>
                  <a:pt x="0" y="21431"/>
                </a:lnTo>
                <a:lnTo>
                  <a:pt x="2381" y="9525"/>
                </a:lnTo>
                <a:lnTo>
                  <a:pt x="11906" y="0"/>
                </a:lnTo>
                <a:lnTo>
                  <a:pt x="38100" y="4762"/>
                </a:lnTo>
                <a:lnTo>
                  <a:pt x="59531" y="14287"/>
                </a:lnTo>
                <a:lnTo>
                  <a:pt x="95250" y="50006"/>
                </a:lnTo>
                <a:lnTo>
                  <a:pt x="173831" y="130968"/>
                </a:lnTo>
                <a:lnTo>
                  <a:pt x="254794" y="211931"/>
                </a:lnTo>
                <a:lnTo>
                  <a:pt x="359569" y="311943"/>
                </a:lnTo>
                <a:lnTo>
                  <a:pt x="381000" y="338137"/>
                </a:lnTo>
                <a:lnTo>
                  <a:pt x="400050" y="369093"/>
                </a:lnTo>
                <a:lnTo>
                  <a:pt x="414338" y="395287"/>
                </a:lnTo>
                <a:lnTo>
                  <a:pt x="428625" y="447675"/>
                </a:lnTo>
                <a:lnTo>
                  <a:pt x="433388" y="497681"/>
                </a:lnTo>
                <a:lnTo>
                  <a:pt x="438150" y="566737"/>
                </a:lnTo>
                <a:lnTo>
                  <a:pt x="438150" y="645318"/>
                </a:lnTo>
                <a:lnTo>
                  <a:pt x="435769" y="673893"/>
                </a:lnTo>
                <a:lnTo>
                  <a:pt x="428625" y="697706"/>
                </a:lnTo>
                <a:lnTo>
                  <a:pt x="407194" y="731043"/>
                </a:lnTo>
                <a:lnTo>
                  <a:pt x="383381" y="742950"/>
                </a:lnTo>
                <a:lnTo>
                  <a:pt x="357188" y="742950"/>
                </a:lnTo>
                <a:lnTo>
                  <a:pt x="328613" y="728662"/>
                </a:lnTo>
                <a:lnTo>
                  <a:pt x="295275" y="690562"/>
                </a:lnTo>
                <a:lnTo>
                  <a:pt x="254794" y="626268"/>
                </a:lnTo>
                <a:lnTo>
                  <a:pt x="219075" y="552450"/>
                </a:lnTo>
                <a:lnTo>
                  <a:pt x="183356" y="469106"/>
                </a:lnTo>
                <a:lnTo>
                  <a:pt x="97631" y="25717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6" name="フリーフォーム 75"/>
          <p:cNvSpPr>
            <a:spLocks noChangeAspect="1"/>
          </p:cNvSpPr>
          <p:nvPr/>
        </p:nvSpPr>
        <p:spPr>
          <a:xfrm>
            <a:off x="3649035" y="1909576"/>
            <a:ext cx="146844" cy="1062831"/>
          </a:xfrm>
          <a:custGeom>
            <a:avLst/>
            <a:gdLst>
              <a:gd name="connsiteX0" fmla="*/ 291338 w 294223"/>
              <a:gd name="connsiteY0" fmla="*/ 449989 h 2125908"/>
              <a:gd name="connsiteX1" fmla="*/ 294223 w 294223"/>
              <a:gd name="connsiteY1" fmla="*/ 0 h 2125908"/>
              <a:gd name="connsiteX2" fmla="*/ 115381 w 294223"/>
              <a:gd name="connsiteY2" fmla="*/ 28846 h 2125908"/>
              <a:gd name="connsiteX3" fmla="*/ 109612 w 294223"/>
              <a:gd name="connsiteY3" fmla="*/ 230764 h 2125908"/>
              <a:gd name="connsiteX4" fmla="*/ 103843 w 294223"/>
              <a:gd name="connsiteY4" fmla="*/ 415375 h 2125908"/>
              <a:gd name="connsiteX5" fmla="*/ 95189 w 294223"/>
              <a:gd name="connsiteY5" fmla="*/ 628831 h 2125908"/>
              <a:gd name="connsiteX6" fmla="*/ 86536 w 294223"/>
              <a:gd name="connsiteY6" fmla="*/ 868248 h 2125908"/>
              <a:gd name="connsiteX7" fmla="*/ 72113 w 294223"/>
              <a:gd name="connsiteY7" fmla="*/ 1127857 h 2125908"/>
              <a:gd name="connsiteX8" fmla="*/ 51921 w 294223"/>
              <a:gd name="connsiteY8" fmla="*/ 1367274 h 2125908"/>
              <a:gd name="connsiteX9" fmla="*/ 28845 w 294223"/>
              <a:gd name="connsiteY9" fmla="*/ 1546115 h 2125908"/>
              <a:gd name="connsiteX10" fmla="*/ 8653 w 294223"/>
              <a:gd name="connsiteY10" fmla="*/ 1644190 h 2125908"/>
              <a:gd name="connsiteX11" fmla="*/ 0 w 294223"/>
              <a:gd name="connsiteY11" fmla="*/ 1701881 h 2125908"/>
              <a:gd name="connsiteX12" fmla="*/ 0 w 294223"/>
              <a:gd name="connsiteY12" fmla="*/ 1785532 h 2125908"/>
              <a:gd name="connsiteX13" fmla="*/ 5769 w 294223"/>
              <a:gd name="connsiteY13" fmla="*/ 1840339 h 2125908"/>
              <a:gd name="connsiteX14" fmla="*/ 17307 w 294223"/>
              <a:gd name="connsiteY14" fmla="*/ 1895145 h 2125908"/>
              <a:gd name="connsiteX15" fmla="*/ 43268 w 294223"/>
              <a:gd name="connsiteY15" fmla="*/ 1967259 h 2125908"/>
              <a:gd name="connsiteX16" fmla="*/ 80767 w 294223"/>
              <a:gd name="connsiteY16" fmla="*/ 2039372 h 2125908"/>
              <a:gd name="connsiteX17" fmla="*/ 100959 w 294223"/>
              <a:gd name="connsiteY17" fmla="*/ 2068218 h 2125908"/>
              <a:gd name="connsiteX18" fmla="*/ 126919 w 294223"/>
              <a:gd name="connsiteY18" fmla="*/ 2097063 h 2125908"/>
              <a:gd name="connsiteX19" fmla="*/ 144227 w 294223"/>
              <a:gd name="connsiteY19" fmla="*/ 2108601 h 2125908"/>
              <a:gd name="connsiteX20" fmla="*/ 178841 w 294223"/>
              <a:gd name="connsiteY20" fmla="*/ 2120139 h 2125908"/>
              <a:gd name="connsiteX21" fmla="*/ 224994 w 294223"/>
              <a:gd name="connsiteY21" fmla="*/ 2125908 h 2125908"/>
              <a:gd name="connsiteX22" fmla="*/ 253839 w 294223"/>
              <a:gd name="connsiteY22" fmla="*/ 2111486 h 2125908"/>
              <a:gd name="connsiteX23" fmla="*/ 265377 w 294223"/>
              <a:gd name="connsiteY23" fmla="*/ 2094178 h 2125908"/>
              <a:gd name="connsiteX24" fmla="*/ 279800 w 294223"/>
              <a:gd name="connsiteY24" fmla="*/ 2065333 h 2125908"/>
              <a:gd name="connsiteX25" fmla="*/ 288454 w 294223"/>
              <a:gd name="connsiteY25" fmla="*/ 2027834 h 2125908"/>
              <a:gd name="connsiteX26" fmla="*/ 291338 w 294223"/>
              <a:gd name="connsiteY26" fmla="*/ 1990335 h 2125908"/>
              <a:gd name="connsiteX27" fmla="*/ 294223 w 294223"/>
              <a:gd name="connsiteY27" fmla="*/ 1837454 h 2125908"/>
              <a:gd name="connsiteX28" fmla="*/ 291338 w 294223"/>
              <a:gd name="connsiteY28" fmla="*/ 449989 h 2125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294223" h="2125908">
                <a:moveTo>
                  <a:pt x="291338" y="449989"/>
                </a:moveTo>
                <a:cubicBezTo>
                  <a:pt x="292300" y="299993"/>
                  <a:pt x="293261" y="149996"/>
                  <a:pt x="294223" y="0"/>
                </a:cubicBezTo>
                <a:lnTo>
                  <a:pt x="115381" y="28846"/>
                </a:lnTo>
                <a:lnTo>
                  <a:pt x="109612" y="230764"/>
                </a:lnTo>
                <a:lnTo>
                  <a:pt x="103843" y="415375"/>
                </a:lnTo>
                <a:lnTo>
                  <a:pt x="95189" y="628831"/>
                </a:lnTo>
                <a:lnTo>
                  <a:pt x="86536" y="868248"/>
                </a:lnTo>
                <a:lnTo>
                  <a:pt x="72113" y="1127857"/>
                </a:lnTo>
                <a:lnTo>
                  <a:pt x="51921" y="1367274"/>
                </a:lnTo>
                <a:lnTo>
                  <a:pt x="28845" y="1546115"/>
                </a:lnTo>
                <a:lnTo>
                  <a:pt x="8653" y="1644190"/>
                </a:lnTo>
                <a:lnTo>
                  <a:pt x="0" y="1701881"/>
                </a:lnTo>
                <a:lnTo>
                  <a:pt x="0" y="1785532"/>
                </a:lnTo>
                <a:lnTo>
                  <a:pt x="5769" y="1840339"/>
                </a:lnTo>
                <a:lnTo>
                  <a:pt x="17307" y="1895145"/>
                </a:lnTo>
                <a:lnTo>
                  <a:pt x="43268" y="1967259"/>
                </a:lnTo>
                <a:lnTo>
                  <a:pt x="80767" y="2039372"/>
                </a:lnTo>
                <a:lnTo>
                  <a:pt x="100959" y="2068218"/>
                </a:lnTo>
                <a:lnTo>
                  <a:pt x="126919" y="2097063"/>
                </a:lnTo>
                <a:lnTo>
                  <a:pt x="144227" y="2108601"/>
                </a:lnTo>
                <a:lnTo>
                  <a:pt x="178841" y="2120139"/>
                </a:lnTo>
                <a:lnTo>
                  <a:pt x="224994" y="2125908"/>
                </a:lnTo>
                <a:lnTo>
                  <a:pt x="253839" y="2111486"/>
                </a:lnTo>
                <a:lnTo>
                  <a:pt x="265377" y="2094178"/>
                </a:lnTo>
                <a:lnTo>
                  <a:pt x="279800" y="2065333"/>
                </a:lnTo>
                <a:lnTo>
                  <a:pt x="288454" y="2027834"/>
                </a:lnTo>
                <a:lnTo>
                  <a:pt x="291338" y="1990335"/>
                </a:lnTo>
                <a:cubicBezTo>
                  <a:pt x="292300" y="1939375"/>
                  <a:pt x="293261" y="1888414"/>
                  <a:pt x="294223" y="1837454"/>
                </a:cubicBezTo>
                <a:cubicBezTo>
                  <a:pt x="293261" y="1380735"/>
                  <a:pt x="292300" y="924015"/>
                  <a:pt x="291338" y="449989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7" name="フリーフォーム 76"/>
          <p:cNvSpPr>
            <a:spLocks noChangeAspect="1"/>
          </p:cNvSpPr>
          <p:nvPr/>
        </p:nvSpPr>
        <p:spPr>
          <a:xfrm>
            <a:off x="7444914" y="1909576"/>
            <a:ext cx="1161574" cy="485866"/>
          </a:xfrm>
          <a:custGeom>
            <a:avLst/>
            <a:gdLst>
              <a:gd name="connsiteX0" fmla="*/ 426244 w 2293144"/>
              <a:gd name="connsiteY0" fmla="*/ 235743 h 959643"/>
              <a:gd name="connsiteX1" fmla="*/ 535781 w 2293144"/>
              <a:gd name="connsiteY1" fmla="*/ 226218 h 959643"/>
              <a:gd name="connsiteX2" fmla="*/ 738187 w 2293144"/>
              <a:gd name="connsiteY2" fmla="*/ 197643 h 959643"/>
              <a:gd name="connsiteX3" fmla="*/ 997744 w 2293144"/>
              <a:gd name="connsiteY3" fmla="*/ 159543 h 959643"/>
              <a:gd name="connsiteX4" fmla="*/ 1235869 w 2293144"/>
              <a:gd name="connsiteY4" fmla="*/ 123825 h 959643"/>
              <a:gd name="connsiteX5" fmla="*/ 1531144 w 2293144"/>
              <a:gd name="connsiteY5" fmla="*/ 80962 h 959643"/>
              <a:gd name="connsiteX6" fmla="*/ 1769269 w 2293144"/>
              <a:gd name="connsiteY6" fmla="*/ 47625 h 959643"/>
              <a:gd name="connsiteX7" fmla="*/ 1781175 w 2293144"/>
              <a:gd name="connsiteY7" fmla="*/ 42862 h 959643"/>
              <a:gd name="connsiteX8" fmla="*/ 1819275 w 2293144"/>
              <a:gd name="connsiteY8" fmla="*/ 30956 h 959643"/>
              <a:gd name="connsiteX9" fmla="*/ 1881187 w 2293144"/>
              <a:gd name="connsiteY9" fmla="*/ 4762 h 959643"/>
              <a:gd name="connsiteX10" fmla="*/ 1893094 w 2293144"/>
              <a:gd name="connsiteY10" fmla="*/ 0 h 959643"/>
              <a:gd name="connsiteX11" fmla="*/ 1938337 w 2293144"/>
              <a:gd name="connsiteY11" fmla="*/ 14287 h 959643"/>
              <a:gd name="connsiteX12" fmla="*/ 2014537 w 2293144"/>
              <a:gd name="connsiteY12" fmla="*/ 42862 h 959643"/>
              <a:gd name="connsiteX13" fmla="*/ 2088356 w 2293144"/>
              <a:gd name="connsiteY13" fmla="*/ 73818 h 959643"/>
              <a:gd name="connsiteX14" fmla="*/ 2145506 w 2293144"/>
              <a:gd name="connsiteY14" fmla="*/ 102393 h 959643"/>
              <a:gd name="connsiteX15" fmla="*/ 2205037 w 2293144"/>
              <a:gd name="connsiteY15" fmla="*/ 140493 h 959643"/>
              <a:gd name="connsiteX16" fmla="*/ 2262187 w 2293144"/>
              <a:gd name="connsiteY16" fmla="*/ 183356 h 959643"/>
              <a:gd name="connsiteX17" fmla="*/ 2281237 w 2293144"/>
              <a:gd name="connsiteY17" fmla="*/ 202406 h 959643"/>
              <a:gd name="connsiteX18" fmla="*/ 2290762 w 2293144"/>
              <a:gd name="connsiteY18" fmla="*/ 219075 h 959643"/>
              <a:gd name="connsiteX19" fmla="*/ 2293144 w 2293144"/>
              <a:gd name="connsiteY19" fmla="*/ 228600 h 959643"/>
              <a:gd name="connsiteX20" fmla="*/ 2290762 w 2293144"/>
              <a:gd name="connsiteY20" fmla="*/ 242887 h 959643"/>
              <a:gd name="connsiteX21" fmla="*/ 2274094 w 2293144"/>
              <a:gd name="connsiteY21" fmla="*/ 264318 h 959643"/>
              <a:gd name="connsiteX22" fmla="*/ 2247900 w 2293144"/>
              <a:gd name="connsiteY22" fmla="*/ 288131 h 959643"/>
              <a:gd name="connsiteX23" fmla="*/ 2216944 w 2293144"/>
              <a:gd name="connsiteY23" fmla="*/ 311943 h 959643"/>
              <a:gd name="connsiteX24" fmla="*/ 2193131 w 2293144"/>
              <a:gd name="connsiteY24" fmla="*/ 340518 h 959643"/>
              <a:gd name="connsiteX25" fmla="*/ 2183606 w 2293144"/>
              <a:gd name="connsiteY25" fmla="*/ 364331 h 959643"/>
              <a:gd name="connsiteX26" fmla="*/ 2162175 w 2293144"/>
              <a:gd name="connsiteY26" fmla="*/ 440531 h 959643"/>
              <a:gd name="connsiteX27" fmla="*/ 2119312 w 2293144"/>
              <a:gd name="connsiteY27" fmla="*/ 573881 h 959643"/>
              <a:gd name="connsiteX28" fmla="*/ 2066925 w 2293144"/>
              <a:gd name="connsiteY28" fmla="*/ 700087 h 959643"/>
              <a:gd name="connsiteX29" fmla="*/ 2007394 w 2293144"/>
              <a:gd name="connsiteY29" fmla="*/ 821531 h 959643"/>
              <a:gd name="connsiteX30" fmla="*/ 1947862 w 2293144"/>
              <a:gd name="connsiteY30" fmla="*/ 923925 h 959643"/>
              <a:gd name="connsiteX31" fmla="*/ 1926431 w 2293144"/>
              <a:gd name="connsiteY31" fmla="*/ 947737 h 959643"/>
              <a:gd name="connsiteX32" fmla="*/ 1905000 w 2293144"/>
              <a:gd name="connsiteY32" fmla="*/ 959643 h 959643"/>
              <a:gd name="connsiteX33" fmla="*/ 1888331 w 2293144"/>
              <a:gd name="connsiteY33" fmla="*/ 959643 h 959643"/>
              <a:gd name="connsiteX34" fmla="*/ 1862137 w 2293144"/>
              <a:gd name="connsiteY34" fmla="*/ 945356 h 959643"/>
              <a:gd name="connsiteX35" fmla="*/ 1845469 w 2293144"/>
              <a:gd name="connsiteY35" fmla="*/ 921543 h 959643"/>
              <a:gd name="connsiteX36" fmla="*/ 1831181 w 2293144"/>
              <a:gd name="connsiteY36" fmla="*/ 642937 h 959643"/>
              <a:gd name="connsiteX37" fmla="*/ 1847850 w 2293144"/>
              <a:gd name="connsiteY37" fmla="*/ 592931 h 959643"/>
              <a:gd name="connsiteX38" fmla="*/ 1866900 w 2293144"/>
              <a:gd name="connsiteY38" fmla="*/ 531018 h 959643"/>
              <a:gd name="connsiteX39" fmla="*/ 1883569 w 2293144"/>
              <a:gd name="connsiteY39" fmla="*/ 464343 h 959643"/>
              <a:gd name="connsiteX40" fmla="*/ 1897856 w 2293144"/>
              <a:gd name="connsiteY40" fmla="*/ 402431 h 959643"/>
              <a:gd name="connsiteX41" fmla="*/ 1909762 w 2293144"/>
              <a:gd name="connsiteY41" fmla="*/ 326231 h 959643"/>
              <a:gd name="connsiteX42" fmla="*/ 1914525 w 2293144"/>
              <a:gd name="connsiteY42" fmla="*/ 269081 h 959643"/>
              <a:gd name="connsiteX43" fmla="*/ 1914525 w 2293144"/>
              <a:gd name="connsiteY43" fmla="*/ 233362 h 959643"/>
              <a:gd name="connsiteX44" fmla="*/ 1907381 w 2293144"/>
              <a:gd name="connsiteY44" fmla="*/ 200025 h 959643"/>
              <a:gd name="connsiteX45" fmla="*/ 1895475 w 2293144"/>
              <a:gd name="connsiteY45" fmla="*/ 183356 h 959643"/>
              <a:gd name="connsiteX46" fmla="*/ 1874044 w 2293144"/>
              <a:gd name="connsiteY46" fmla="*/ 169068 h 959643"/>
              <a:gd name="connsiteX47" fmla="*/ 1850231 w 2293144"/>
              <a:gd name="connsiteY47" fmla="*/ 157162 h 959643"/>
              <a:gd name="connsiteX48" fmla="*/ 1800225 w 2293144"/>
              <a:gd name="connsiteY48" fmla="*/ 161925 h 959643"/>
              <a:gd name="connsiteX49" fmla="*/ 1495425 w 2293144"/>
              <a:gd name="connsiteY49" fmla="*/ 204787 h 959643"/>
              <a:gd name="connsiteX50" fmla="*/ 1271587 w 2293144"/>
              <a:gd name="connsiteY50" fmla="*/ 238125 h 959643"/>
              <a:gd name="connsiteX51" fmla="*/ 969169 w 2293144"/>
              <a:gd name="connsiteY51" fmla="*/ 283368 h 959643"/>
              <a:gd name="connsiteX52" fmla="*/ 638175 w 2293144"/>
              <a:gd name="connsiteY52" fmla="*/ 330993 h 959643"/>
              <a:gd name="connsiteX53" fmla="*/ 273844 w 2293144"/>
              <a:gd name="connsiteY53" fmla="*/ 388143 h 959643"/>
              <a:gd name="connsiteX54" fmla="*/ 152400 w 2293144"/>
              <a:gd name="connsiteY54" fmla="*/ 404812 h 959643"/>
              <a:gd name="connsiteX55" fmla="*/ 45244 w 2293144"/>
              <a:gd name="connsiteY55" fmla="*/ 416718 h 959643"/>
              <a:gd name="connsiteX56" fmla="*/ 0 w 2293144"/>
              <a:gd name="connsiteY56" fmla="*/ 250031 h 959643"/>
              <a:gd name="connsiteX57" fmla="*/ 59531 w 2293144"/>
              <a:gd name="connsiteY57" fmla="*/ 247650 h 959643"/>
              <a:gd name="connsiteX58" fmla="*/ 247650 w 2293144"/>
              <a:gd name="connsiteY58" fmla="*/ 245268 h 959643"/>
              <a:gd name="connsiteX59" fmla="*/ 426244 w 2293144"/>
              <a:gd name="connsiteY59" fmla="*/ 235743 h 9596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2293144" h="959643">
                <a:moveTo>
                  <a:pt x="426244" y="235743"/>
                </a:moveTo>
                <a:lnTo>
                  <a:pt x="535781" y="226218"/>
                </a:lnTo>
                <a:lnTo>
                  <a:pt x="738187" y="197643"/>
                </a:lnTo>
                <a:lnTo>
                  <a:pt x="997744" y="159543"/>
                </a:lnTo>
                <a:lnTo>
                  <a:pt x="1235869" y="123825"/>
                </a:lnTo>
                <a:lnTo>
                  <a:pt x="1531144" y="80962"/>
                </a:lnTo>
                <a:lnTo>
                  <a:pt x="1769269" y="47625"/>
                </a:lnTo>
                <a:lnTo>
                  <a:pt x="1781175" y="42862"/>
                </a:lnTo>
                <a:lnTo>
                  <a:pt x="1819275" y="30956"/>
                </a:lnTo>
                <a:lnTo>
                  <a:pt x="1881187" y="4762"/>
                </a:lnTo>
                <a:lnTo>
                  <a:pt x="1893094" y="0"/>
                </a:lnTo>
                <a:lnTo>
                  <a:pt x="1938337" y="14287"/>
                </a:lnTo>
                <a:lnTo>
                  <a:pt x="2014537" y="42862"/>
                </a:lnTo>
                <a:lnTo>
                  <a:pt x="2088356" y="73818"/>
                </a:lnTo>
                <a:lnTo>
                  <a:pt x="2145506" y="102393"/>
                </a:lnTo>
                <a:lnTo>
                  <a:pt x="2205037" y="140493"/>
                </a:lnTo>
                <a:lnTo>
                  <a:pt x="2262187" y="183356"/>
                </a:lnTo>
                <a:lnTo>
                  <a:pt x="2281237" y="202406"/>
                </a:lnTo>
                <a:lnTo>
                  <a:pt x="2290762" y="219075"/>
                </a:lnTo>
                <a:lnTo>
                  <a:pt x="2293144" y="228600"/>
                </a:lnTo>
                <a:lnTo>
                  <a:pt x="2290762" y="242887"/>
                </a:lnTo>
                <a:lnTo>
                  <a:pt x="2274094" y="264318"/>
                </a:lnTo>
                <a:lnTo>
                  <a:pt x="2247900" y="288131"/>
                </a:lnTo>
                <a:lnTo>
                  <a:pt x="2216944" y="311943"/>
                </a:lnTo>
                <a:lnTo>
                  <a:pt x="2193131" y="340518"/>
                </a:lnTo>
                <a:lnTo>
                  <a:pt x="2183606" y="364331"/>
                </a:lnTo>
                <a:lnTo>
                  <a:pt x="2162175" y="440531"/>
                </a:lnTo>
                <a:lnTo>
                  <a:pt x="2119312" y="573881"/>
                </a:lnTo>
                <a:lnTo>
                  <a:pt x="2066925" y="700087"/>
                </a:lnTo>
                <a:lnTo>
                  <a:pt x="2007394" y="821531"/>
                </a:lnTo>
                <a:lnTo>
                  <a:pt x="1947862" y="923925"/>
                </a:lnTo>
                <a:lnTo>
                  <a:pt x="1926431" y="947737"/>
                </a:lnTo>
                <a:lnTo>
                  <a:pt x="1905000" y="959643"/>
                </a:lnTo>
                <a:lnTo>
                  <a:pt x="1888331" y="959643"/>
                </a:lnTo>
                <a:lnTo>
                  <a:pt x="1862137" y="945356"/>
                </a:lnTo>
                <a:lnTo>
                  <a:pt x="1845469" y="921543"/>
                </a:lnTo>
                <a:lnTo>
                  <a:pt x="1831181" y="642937"/>
                </a:lnTo>
                <a:lnTo>
                  <a:pt x="1847850" y="592931"/>
                </a:lnTo>
                <a:lnTo>
                  <a:pt x="1866900" y="531018"/>
                </a:lnTo>
                <a:lnTo>
                  <a:pt x="1883569" y="464343"/>
                </a:lnTo>
                <a:lnTo>
                  <a:pt x="1897856" y="402431"/>
                </a:lnTo>
                <a:lnTo>
                  <a:pt x="1909762" y="326231"/>
                </a:lnTo>
                <a:lnTo>
                  <a:pt x="1914525" y="269081"/>
                </a:lnTo>
                <a:lnTo>
                  <a:pt x="1914525" y="233362"/>
                </a:lnTo>
                <a:lnTo>
                  <a:pt x="1907381" y="200025"/>
                </a:lnTo>
                <a:lnTo>
                  <a:pt x="1895475" y="183356"/>
                </a:lnTo>
                <a:lnTo>
                  <a:pt x="1874044" y="169068"/>
                </a:lnTo>
                <a:lnTo>
                  <a:pt x="1850231" y="157162"/>
                </a:lnTo>
                <a:lnTo>
                  <a:pt x="1800225" y="161925"/>
                </a:lnTo>
                <a:lnTo>
                  <a:pt x="1495425" y="204787"/>
                </a:lnTo>
                <a:lnTo>
                  <a:pt x="1271587" y="238125"/>
                </a:lnTo>
                <a:lnTo>
                  <a:pt x="969169" y="283368"/>
                </a:lnTo>
                <a:lnTo>
                  <a:pt x="638175" y="330993"/>
                </a:lnTo>
                <a:lnTo>
                  <a:pt x="273844" y="388143"/>
                </a:lnTo>
                <a:lnTo>
                  <a:pt x="152400" y="404812"/>
                </a:lnTo>
                <a:lnTo>
                  <a:pt x="45244" y="416718"/>
                </a:lnTo>
                <a:lnTo>
                  <a:pt x="0" y="250031"/>
                </a:lnTo>
                <a:lnTo>
                  <a:pt x="59531" y="247650"/>
                </a:lnTo>
                <a:lnTo>
                  <a:pt x="247650" y="245268"/>
                </a:lnTo>
                <a:lnTo>
                  <a:pt x="426244" y="23574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8" name="フリーフォーム 77"/>
          <p:cNvSpPr>
            <a:spLocks noChangeAspect="1"/>
          </p:cNvSpPr>
          <p:nvPr/>
        </p:nvSpPr>
        <p:spPr>
          <a:xfrm>
            <a:off x="8719881" y="1971868"/>
            <a:ext cx="893763" cy="180181"/>
          </a:xfrm>
          <a:custGeom>
            <a:avLst/>
            <a:gdLst>
              <a:gd name="connsiteX0" fmla="*/ 754856 w 1788318"/>
              <a:gd name="connsiteY0" fmla="*/ 147638 h 359569"/>
              <a:gd name="connsiteX1" fmla="*/ 514350 w 1788318"/>
              <a:gd name="connsiteY1" fmla="*/ 180975 h 359569"/>
              <a:gd name="connsiteX2" fmla="*/ 364331 w 1788318"/>
              <a:gd name="connsiteY2" fmla="*/ 202407 h 359569"/>
              <a:gd name="connsiteX3" fmla="*/ 285750 w 1788318"/>
              <a:gd name="connsiteY3" fmla="*/ 202407 h 359569"/>
              <a:gd name="connsiteX4" fmla="*/ 152400 w 1788318"/>
              <a:gd name="connsiteY4" fmla="*/ 202407 h 359569"/>
              <a:gd name="connsiteX5" fmla="*/ 16668 w 1788318"/>
              <a:gd name="connsiteY5" fmla="*/ 200025 h 359569"/>
              <a:gd name="connsiteX6" fmla="*/ 0 w 1788318"/>
              <a:gd name="connsiteY6" fmla="*/ 359569 h 359569"/>
              <a:gd name="connsiteX7" fmla="*/ 111918 w 1788318"/>
              <a:gd name="connsiteY7" fmla="*/ 359569 h 359569"/>
              <a:gd name="connsiteX8" fmla="*/ 288131 w 1788318"/>
              <a:gd name="connsiteY8" fmla="*/ 359569 h 359569"/>
              <a:gd name="connsiteX9" fmla="*/ 338137 w 1788318"/>
              <a:gd name="connsiteY9" fmla="*/ 359569 h 359569"/>
              <a:gd name="connsiteX10" fmla="*/ 469106 w 1788318"/>
              <a:gd name="connsiteY10" fmla="*/ 340519 h 359569"/>
              <a:gd name="connsiteX11" fmla="*/ 726281 w 1788318"/>
              <a:gd name="connsiteY11" fmla="*/ 307182 h 359569"/>
              <a:gd name="connsiteX12" fmla="*/ 926306 w 1788318"/>
              <a:gd name="connsiteY12" fmla="*/ 278607 h 359569"/>
              <a:gd name="connsiteX13" fmla="*/ 1133475 w 1788318"/>
              <a:gd name="connsiteY13" fmla="*/ 252413 h 359569"/>
              <a:gd name="connsiteX14" fmla="*/ 1338262 w 1788318"/>
              <a:gd name="connsiteY14" fmla="*/ 226219 h 359569"/>
              <a:gd name="connsiteX15" fmla="*/ 1547812 w 1788318"/>
              <a:gd name="connsiteY15" fmla="*/ 204788 h 359569"/>
              <a:gd name="connsiteX16" fmla="*/ 1624012 w 1788318"/>
              <a:gd name="connsiteY16" fmla="*/ 202407 h 359569"/>
              <a:gd name="connsiteX17" fmla="*/ 1645443 w 1788318"/>
              <a:gd name="connsiteY17" fmla="*/ 204788 h 359569"/>
              <a:gd name="connsiteX18" fmla="*/ 1671637 w 1788318"/>
              <a:gd name="connsiteY18" fmla="*/ 214313 h 359569"/>
              <a:gd name="connsiteX19" fmla="*/ 1695450 w 1788318"/>
              <a:gd name="connsiteY19" fmla="*/ 228600 h 359569"/>
              <a:gd name="connsiteX20" fmla="*/ 1719262 w 1788318"/>
              <a:gd name="connsiteY20" fmla="*/ 247650 h 359569"/>
              <a:gd name="connsiteX21" fmla="*/ 1735931 w 1788318"/>
              <a:gd name="connsiteY21" fmla="*/ 269082 h 359569"/>
              <a:gd name="connsiteX22" fmla="*/ 1743075 w 1788318"/>
              <a:gd name="connsiteY22" fmla="*/ 278607 h 359569"/>
              <a:gd name="connsiteX23" fmla="*/ 1762125 w 1788318"/>
              <a:gd name="connsiteY23" fmla="*/ 300038 h 359569"/>
              <a:gd name="connsiteX24" fmla="*/ 1788318 w 1788318"/>
              <a:gd name="connsiteY24" fmla="*/ 311944 h 359569"/>
              <a:gd name="connsiteX25" fmla="*/ 1778793 w 1788318"/>
              <a:gd name="connsiteY25" fmla="*/ 0 h 359569"/>
              <a:gd name="connsiteX26" fmla="*/ 1640681 w 1788318"/>
              <a:gd name="connsiteY26" fmla="*/ 16669 h 359569"/>
              <a:gd name="connsiteX27" fmla="*/ 1404937 w 1788318"/>
              <a:gd name="connsiteY27" fmla="*/ 50007 h 359569"/>
              <a:gd name="connsiteX28" fmla="*/ 1193006 w 1788318"/>
              <a:gd name="connsiteY28" fmla="*/ 80963 h 359569"/>
              <a:gd name="connsiteX29" fmla="*/ 964406 w 1788318"/>
              <a:gd name="connsiteY29" fmla="*/ 114300 h 359569"/>
              <a:gd name="connsiteX30" fmla="*/ 823912 w 1788318"/>
              <a:gd name="connsiteY30" fmla="*/ 135732 h 359569"/>
              <a:gd name="connsiteX31" fmla="*/ 754856 w 1788318"/>
              <a:gd name="connsiteY31" fmla="*/ 147638 h 359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788318" h="359569">
                <a:moveTo>
                  <a:pt x="754856" y="147638"/>
                </a:moveTo>
                <a:lnTo>
                  <a:pt x="514350" y="180975"/>
                </a:lnTo>
                <a:lnTo>
                  <a:pt x="364331" y="202407"/>
                </a:lnTo>
                <a:lnTo>
                  <a:pt x="285750" y="202407"/>
                </a:lnTo>
                <a:lnTo>
                  <a:pt x="152400" y="202407"/>
                </a:lnTo>
                <a:lnTo>
                  <a:pt x="16668" y="200025"/>
                </a:lnTo>
                <a:lnTo>
                  <a:pt x="0" y="359569"/>
                </a:lnTo>
                <a:lnTo>
                  <a:pt x="111918" y="359569"/>
                </a:lnTo>
                <a:lnTo>
                  <a:pt x="288131" y="359569"/>
                </a:lnTo>
                <a:lnTo>
                  <a:pt x="338137" y="359569"/>
                </a:lnTo>
                <a:lnTo>
                  <a:pt x="469106" y="340519"/>
                </a:lnTo>
                <a:lnTo>
                  <a:pt x="726281" y="307182"/>
                </a:lnTo>
                <a:lnTo>
                  <a:pt x="926306" y="278607"/>
                </a:lnTo>
                <a:lnTo>
                  <a:pt x="1133475" y="252413"/>
                </a:lnTo>
                <a:lnTo>
                  <a:pt x="1338262" y="226219"/>
                </a:lnTo>
                <a:lnTo>
                  <a:pt x="1547812" y="204788"/>
                </a:lnTo>
                <a:lnTo>
                  <a:pt x="1624012" y="202407"/>
                </a:lnTo>
                <a:lnTo>
                  <a:pt x="1645443" y="204788"/>
                </a:lnTo>
                <a:lnTo>
                  <a:pt x="1671637" y="214313"/>
                </a:lnTo>
                <a:lnTo>
                  <a:pt x="1695450" y="228600"/>
                </a:lnTo>
                <a:lnTo>
                  <a:pt x="1719262" y="247650"/>
                </a:lnTo>
                <a:lnTo>
                  <a:pt x="1735931" y="269082"/>
                </a:lnTo>
                <a:lnTo>
                  <a:pt x="1743075" y="278607"/>
                </a:lnTo>
                <a:lnTo>
                  <a:pt x="1762125" y="300038"/>
                </a:lnTo>
                <a:lnTo>
                  <a:pt x="1788318" y="311944"/>
                </a:lnTo>
                <a:lnTo>
                  <a:pt x="1778793" y="0"/>
                </a:lnTo>
                <a:lnTo>
                  <a:pt x="1640681" y="16669"/>
                </a:lnTo>
                <a:lnTo>
                  <a:pt x="1404937" y="50007"/>
                </a:lnTo>
                <a:lnTo>
                  <a:pt x="1193006" y="80963"/>
                </a:lnTo>
                <a:lnTo>
                  <a:pt x="964406" y="114300"/>
                </a:lnTo>
                <a:lnTo>
                  <a:pt x="823912" y="135732"/>
                </a:lnTo>
                <a:lnTo>
                  <a:pt x="754856" y="14763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9" name="フリーフォーム 78"/>
          <p:cNvSpPr>
            <a:spLocks noChangeAspect="1"/>
          </p:cNvSpPr>
          <p:nvPr/>
        </p:nvSpPr>
        <p:spPr>
          <a:xfrm>
            <a:off x="320239" y="4796159"/>
            <a:ext cx="272257" cy="1124744"/>
          </a:xfrm>
          <a:custGeom>
            <a:avLst/>
            <a:gdLst>
              <a:gd name="connsiteX0" fmla="*/ 291339 w 544698"/>
              <a:gd name="connsiteY0" fmla="*/ 796134 h 2249943"/>
              <a:gd name="connsiteX1" fmla="*/ 297108 w 544698"/>
              <a:gd name="connsiteY1" fmla="*/ 706713 h 2249943"/>
              <a:gd name="connsiteX2" fmla="*/ 302877 w 544698"/>
              <a:gd name="connsiteY2" fmla="*/ 602869 h 2249943"/>
              <a:gd name="connsiteX3" fmla="*/ 299993 w 544698"/>
              <a:gd name="connsiteY3" fmla="*/ 519218 h 2249943"/>
              <a:gd name="connsiteX4" fmla="*/ 297108 w 544698"/>
              <a:gd name="connsiteY4" fmla="*/ 461527 h 2249943"/>
              <a:gd name="connsiteX5" fmla="*/ 288454 w 544698"/>
              <a:gd name="connsiteY5" fmla="*/ 400951 h 2249943"/>
              <a:gd name="connsiteX6" fmla="*/ 276916 w 544698"/>
              <a:gd name="connsiteY6" fmla="*/ 331722 h 2249943"/>
              <a:gd name="connsiteX7" fmla="*/ 259609 w 544698"/>
              <a:gd name="connsiteY7" fmla="*/ 265378 h 2249943"/>
              <a:gd name="connsiteX8" fmla="*/ 227879 w 544698"/>
              <a:gd name="connsiteY8" fmla="*/ 199033 h 2249943"/>
              <a:gd name="connsiteX9" fmla="*/ 201918 w 544698"/>
              <a:gd name="connsiteY9" fmla="*/ 158650 h 2249943"/>
              <a:gd name="connsiteX10" fmla="*/ 178842 w 544698"/>
              <a:gd name="connsiteY10" fmla="*/ 126920 h 2249943"/>
              <a:gd name="connsiteX11" fmla="*/ 141343 w 544698"/>
              <a:gd name="connsiteY11" fmla="*/ 89421 h 2249943"/>
              <a:gd name="connsiteX12" fmla="*/ 118266 w 544698"/>
              <a:gd name="connsiteY12" fmla="*/ 69229 h 2249943"/>
              <a:gd name="connsiteX13" fmla="*/ 103844 w 544698"/>
              <a:gd name="connsiteY13" fmla="*/ 57691 h 2249943"/>
              <a:gd name="connsiteX14" fmla="*/ 86536 w 544698"/>
              <a:gd name="connsiteY14" fmla="*/ 37499 h 2249943"/>
              <a:gd name="connsiteX15" fmla="*/ 80767 w 544698"/>
              <a:gd name="connsiteY15" fmla="*/ 17307 h 2249943"/>
              <a:gd name="connsiteX16" fmla="*/ 83652 w 544698"/>
              <a:gd name="connsiteY16" fmla="*/ 5769 h 2249943"/>
              <a:gd name="connsiteX17" fmla="*/ 98075 w 544698"/>
              <a:gd name="connsiteY17" fmla="*/ 0 h 2249943"/>
              <a:gd name="connsiteX18" fmla="*/ 124036 w 544698"/>
              <a:gd name="connsiteY18" fmla="*/ 0 h 2249943"/>
              <a:gd name="connsiteX19" fmla="*/ 210572 w 544698"/>
              <a:gd name="connsiteY19" fmla="*/ 17307 h 2249943"/>
              <a:gd name="connsiteX20" fmla="*/ 297108 w 544698"/>
              <a:gd name="connsiteY20" fmla="*/ 40384 h 2249943"/>
              <a:gd name="connsiteX21" fmla="*/ 377875 w 544698"/>
              <a:gd name="connsiteY21" fmla="*/ 69229 h 2249943"/>
              <a:gd name="connsiteX22" fmla="*/ 421143 w 544698"/>
              <a:gd name="connsiteY22" fmla="*/ 86536 h 2249943"/>
              <a:gd name="connsiteX23" fmla="*/ 493257 w 544698"/>
              <a:gd name="connsiteY23" fmla="*/ 213456 h 2249943"/>
              <a:gd name="connsiteX24" fmla="*/ 516333 w 544698"/>
              <a:gd name="connsiteY24" fmla="*/ 276916 h 2249943"/>
              <a:gd name="connsiteX25" fmla="*/ 530756 w 544698"/>
              <a:gd name="connsiteY25" fmla="*/ 334607 h 2249943"/>
              <a:gd name="connsiteX26" fmla="*/ 539410 w 544698"/>
              <a:gd name="connsiteY26" fmla="*/ 403836 h 2249943"/>
              <a:gd name="connsiteX27" fmla="*/ 542294 w 544698"/>
              <a:gd name="connsiteY27" fmla="*/ 455758 h 2249943"/>
              <a:gd name="connsiteX28" fmla="*/ 539410 w 544698"/>
              <a:gd name="connsiteY28" fmla="*/ 539409 h 2249943"/>
              <a:gd name="connsiteX29" fmla="*/ 533641 w 544698"/>
              <a:gd name="connsiteY29" fmla="*/ 602869 h 2249943"/>
              <a:gd name="connsiteX30" fmla="*/ 522102 w 544698"/>
              <a:gd name="connsiteY30" fmla="*/ 660560 h 2249943"/>
              <a:gd name="connsiteX31" fmla="*/ 519218 w 544698"/>
              <a:gd name="connsiteY31" fmla="*/ 698059 h 2249943"/>
              <a:gd name="connsiteX32" fmla="*/ 484603 w 544698"/>
              <a:gd name="connsiteY32" fmla="*/ 917284 h 2249943"/>
              <a:gd name="connsiteX33" fmla="*/ 470181 w 544698"/>
              <a:gd name="connsiteY33" fmla="*/ 1015359 h 2249943"/>
              <a:gd name="connsiteX34" fmla="*/ 452873 w 544698"/>
              <a:gd name="connsiteY34" fmla="*/ 1113433 h 2249943"/>
              <a:gd name="connsiteX35" fmla="*/ 418259 w 544698"/>
              <a:gd name="connsiteY35" fmla="*/ 1272083 h 2249943"/>
              <a:gd name="connsiteX36" fmla="*/ 398067 w 544698"/>
              <a:gd name="connsiteY36" fmla="*/ 1367273 h 2249943"/>
              <a:gd name="connsiteX37" fmla="*/ 354799 w 544698"/>
              <a:gd name="connsiteY37" fmla="*/ 1523038 h 2249943"/>
              <a:gd name="connsiteX38" fmla="*/ 299993 w 544698"/>
              <a:gd name="connsiteY38" fmla="*/ 1635536 h 2249943"/>
              <a:gd name="connsiteX39" fmla="*/ 268263 w 544698"/>
              <a:gd name="connsiteY39" fmla="*/ 1742264 h 2249943"/>
              <a:gd name="connsiteX40" fmla="*/ 227879 w 544698"/>
              <a:gd name="connsiteY40" fmla="*/ 1854761 h 2249943"/>
              <a:gd name="connsiteX41" fmla="*/ 178842 w 544698"/>
              <a:gd name="connsiteY41" fmla="*/ 1978796 h 2249943"/>
              <a:gd name="connsiteX42" fmla="*/ 135574 w 544698"/>
              <a:gd name="connsiteY42" fmla="*/ 2071101 h 2249943"/>
              <a:gd name="connsiteX43" fmla="*/ 95190 w 544698"/>
              <a:gd name="connsiteY43" fmla="*/ 2160522 h 2249943"/>
              <a:gd name="connsiteX44" fmla="*/ 49037 w 544698"/>
              <a:gd name="connsiteY44" fmla="*/ 2238405 h 2249943"/>
              <a:gd name="connsiteX45" fmla="*/ 31730 w 544698"/>
              <a:gd name="connsiteY45" fmla="*/ 2247059 h 2249943"/>
              <a:gd name="connsiteX46" fmla="*/ 23077 w 544698"/>
              <a:gd name="connsiteY46" fmla="*/ 2249943 h 2249943"/>
              <a:gd name="connsiteX47" fmla="*/ 5769 w 544698"/>
              <a:gd name="connsiteY47" fmla="*/ 2241290 h 2249943"/>
              <a:gd name="connsiteX48" fmla="*/ 0 w 544698"/>
              <a:gd name="connsiteY48" fmla="*/ 2215329 h 2249943"/>
              <a:gd name="connsiteX49" fmla="*/ 17307 w 544698"/>
              <a:gd name="connsiteY49" fmla="*/ 2137446 h 2249943"/>
              <a:gd name="connsiteX50" fmla="*/ 66345 w 544698"/>
              <a:gd name="connsiteY50" fmla="*/ 1949951 h 2249943"/>
              <a:gd name="connsiteX51" fmla="*/ 132689 w 544698"/>
              <a:gd name="connsiteY51" fmla="*/ 1681688 h 2249943"/>
              <a:gd name="connsiteX52" fmla="*/ 158650 w 544698"/>
              <a:gd name="connsiteY52" fmla="*/ 1569191 h 2249943"/>
              <a:gd name="connsiteX53" fmla="*/ 190380 w 544698"/>
              <a:gd name="connsiteY53" fmla="*/ 1424964 h 2249943"/>
              <a:gd name="connsiteX54" fmla="*/ 201918 w 544698"/>
              <a:gd name="connsiteY54" fmla="*/ 1367273 h 2249943"/>
              <a:gd name="connsiteX55" fmla="*/ 219225 w 544698"/>
              <a:gd name="connsiteY55" fmla="*/ 1277852 h 2249943"/>
              <a:gd name="connsiteX56" fmla="*/ 248071 w 544698"/>
              <a:gd name="connsiteY56" fmla="*/ 1130741 h 2249943"/>
              <a:gd name="connsiteX57" fmla="*/ 268263 w 544698"/>
              <a:gd name="connsiteY57" fmla="*/ 989398 h 2249943"/>
              <a:gd name="connsiteX58" fmla="*/ 291339 w 544698"/>
              <a:gd name="connsiteY58" fmla="*/ 796134 h 2249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544698" h="2249943">
                <a:moveTo>
                  <a:pt x="291339" y="796134"/>
                </a:moveTo>
                <a:lnTo>
                  <a:pt x="297108" y="706713"/>
                </a:lnTo>
                <a:lnTo>
                  <a:pt x="302877" y="602869"/>
                </a:lnTo>
                <a:cubicBezTo>
                  <a:pt x="301916" y="574985"/>
                  <a:pt x="300954" y="547102"/>
                  <a:pt x="299993" y="519218"/>
                </a:cubicBezTo>
                <a:lnTo>
                  <a:pt x="297108" y="461527"/>
                </a:lnTo>
                <a:lnTo>
                  <a:pt x="288454" y="400951"/>
                </a:lnTo>
                <a:lnTo>
                  <a:pt x="276916" y="331722"/>
                </a:lnTo>
                <a:lnTo>
                  <a:pt x="259609" y="265378"/>
                </a:lnTo>
                <a:lnTo>
                  <a:pt x="227879" y="199033"/>
                </a:lnTo>
                <a:lnTo>
                  <a:pt x="201918" y="158650"/>
                </a:lnTo>
                <a:lnTo>
                  <a:pt x="178842" y="126920"/>
                </a:lnTo>
                <a:lnTo>
                  <a:pt x="141343" y="89421"/>
                </a:lnTo>
                <a:lnTo>
                  <a:pt x="118266" y="69229"/>
                </a:lnTo>
                <a:lnTo>
                  <a:pt x="103844" y="57691"/>
                </a:lnTo>
                <a:lnTo>
                  <a:pt x="86536" y="37499"/>
                </a:lnTo>
                <a:lnTo>
                  <a:pt x="80767" y="17307"/>
                </a:lnTo>
                <a:lnTo>
                  <a:pt x="83652" y="5769"/>
                </a:lnTo>
                <a:lnTo>
                  <a:pt x="98075" y="0"/>
                </a:lnTo>
                <a:lnTo>
                  <a:pt x="124036" y="0"/>
                </a:lnTo>
                <a:lnTo>
                  <a:pt x="210572" y="17307"/>
                </a:lnTo>
                <a:lnTo>
                  <a:pt x="297108" y="40384"/>
                </a:lnTo>
                <a:lnTo>
                  <a:pt x="377875" y="69229"/>
                </a:lnTo>
                <a:lnTo>
                  <a:pt x="421143" y="86536"/>
                </a:lnTo>
                <a:lnTo>
                  <a:pt x="493257" y="213456"/>
                </a:lnTo>
                <a:lnTo>
                  <a:pt x="516333" y="276916"/>
                </a:lnTo>
                <a:lnTo>
                  <a:pt x="530756" y="334607"/>
                </a:lnTo>
                <a:lnTo>
                  <a:pt x="539410" y="403836"/>
                </a:lnTo>
                <a:lnTo>
                  <a:pt x="542294" y="455758"/>
                </a:lnTo>
                <a:cubicBezTo>
                  <a:pt x="541333" y="483642"/>
                  <a:pt x="544698" y="499987"/>
                  <a:pt x="539410" y="539409"/>
                </a:cubicBezTo>
                <a:lnTo>
                  <a:pt x="533641" y="602869"/>
                </a:lnTo>
                <a:lnTo>
                  <a:pt x="522102" y="660560"/>
                </a:lnTo>
                <a:lnTo>
                  <a:pt x="519218" y="698059"/>
                </a:lnTo>
                <a:lnTo>
                  <a:pt x="484603" y="917284"/>
                </a:lnTo>
                <a:lnTo>
                  <a:pt x="470181" y="1015359"/>
                </a:lnTo>
                <a:lnTo>
                  <a:pt x="452873" y="1113433"/>
                </a:lnTo>
                <a:lnTo>
                  <a:pt x="418259" y="1272083"/>
                </a:lnTo>
                <a:lnTo>
                  <a:pt x="398067" y="1367273"/>
                </a:lnTo>
                <a:lnTo>
                  <a:pt x="354799" y="1523038"/>
                </a:lnTo>
                <a:lnTo>
                  <a:pt x="299993" y="1635536"/>
                </a:lnTo>
                <a:lnTo>
                  <a:pt x="268263" y="1742264"/>
                </a:lnTo>
                <a:lnTo>
                  <a:pt x="227879" y="1854761"/>
                </a:lnTo>
                <a:lnTo>
                  <a:pt x="178842" y="1978796"/>
                </a:lnTo>
                <a:lnTo>
                  <a:pt x="135574" y="2071101"/>
                </a:lnTo>
                <a:lnTo>
                  <a:pt x="95190" y="2160522"/>
                </a:lnTo>
                <a:lnTo>
                  <a:pt x="49037" y="2238405"/>
                </a:lnTo>
                <a:lnTo>
                  <a:pt x="31730" y="2247059"/>
                </a:lnTo>
                <a:lnTo>
                  <a:pt x="23077" y="2249943"/>
                </a:lnTo>
                <a:lnTo>
                  <a:pt x="5769" y="2241290"/>
                </a:lnTo>
                <a:lnTo>
                  <a:pt x="0" y="2215329"/>
                </a:lnTo>
                <a:lnTo>
                  <a:pt x="17307" y="2137446"/>
                </a:lnTo>
                <a:lnTo>
                  <a:pt x="66345" y="1949951"/>
                </a:lnTo>
                <a:lnTo>
                  <a:pt x="132689" y="1681688"/>
                </a:lnTo>
                <a:lnTo>
                  <a:pt x="158650" y="1569191"/>
                </a:lnTo>
                <a:lnTo>
                  <a:pt x="190380" y="1424964"/>
                </a:lnTo>
                <a:lnTo>
                  <a:pt x="201918" y="1367273"/>
                </a:lnTo>
                <a:lnTo>
                  <a:pt x="219225" y="1277852"/>
                </a:lnTo>
                <a:lnTo>
                  <a:pt x="248071" y="1130741"/>
                </a:lnTo>
                <a:lnTo>
                  <a:pt x="268263" y="989398"/>
                </a:lnTo>
                <a:lnTo>
                  <a:pt x="291339" y="79613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0" name="フリーフォーム 79"/>
          <p:cNvSpPr>
            <a:spLocks noChangeAspect="1"/>
          </p:cNvSpPr>
          <p:nvPr/>
        </p:nvSpPr>
        <p:spPr>
          <a:xfrm>
            <a:off x="1329354" y="4902456"/>
            <a:ext cx="143669" cy="951706"/>
          </a:xfrm>
          <a:custGeom>
            <a:avLst/>
            <a:gdLst>
              <a:gd name="connsiteX0" fmla="*/ 60576 w 288455"/>
              <a:gd name="connsiteY0" fmla="*/ 752866 h 1903798"/>
              <a:gd name="connsiteX1" fmla="*/ 51922 w 288455"/>
              <a:gd name="connsiteY1" fmla="*/ 574024 h 1903798"/>
              <a:gd name="connsiteX2" fmla="*/ 40384 w 288455"/>
              <a:gd name="connsiteY2" fmla="*/ 412490 h 1903798"/>
              <a:gd name="connsiteX3" fmla="*/ 28846 w 288455"/>
              <a:gd name="connsiteY3" fmla="*/ 274032 h 1903798"/>
              <a:gd name="connsiteX4" fmla="*/ 20192 w 288455"/>
              <a:gd name="connsiteY4" fmla="*/ 201918 h 1903798"/>
              <a:gd name="connsiteX5" fmla="*/ 0 w 288455"/>
              <a:gd name="connsiteY5" fmla="*/ 11538 h 1903798"/>
              <a:gd name="connsiteX6" fmla="*/ 121151 w 288455"/>
              <a:gd name="connsiteY6" fmla="*/ 0 h 1903798"/>
              <a:gd name="connsiteX7" fmla="*/ 196149 w 288455"/>
              <a:gd name="connsiteY7" fmla="*/ 126920 h 1903798"/>
              <a:gd name="connsiteX8" fmla="*/ 213456 w 288455"/>
              <a:gd name="connsiteY8" fmla="*/ 161534 h 1903798"/>
              <a:gd name="connsiteX9" fmla="*/ 230764 w 288455"/>
              <a:gd name="connsiteY9" fmla="*/ 207687 h 1903798"/>
              <a:gd name="connsiteX10" fmla="*/ 239417 w 288455"/>
              <a:gd name="connsiteY10" fmla="*/ 253840 h 1903798"/>
              <a:gd name="connsiteX11" fmla="*/ 242302 w 288455"/>
              <a:gd name="connsiteY11" fmla="*/ 311531 h 1903798"/>
              <a:gd name="connsiteX12" fmla="*/ 242302 w 288455"/>
              <a:gd name="connsiteY12" fmla="*/ 496141 h 1903798"/>
              <a:gd name="connsiteX13" fmla="*/ 239417 w 288455"/>
              <a:gd name="connsiteY13" fmla="*/ 732674 h 1903798"/>
              <a:gd name="connsiteX14" fmla="*/ 265378 w 288455"/>
              <a:gd name="connsiteY14" fmla="*/ 813441 h 1903798"/>
              <a:gd name="connsiteX15" fmla="*/ 268263 w 288455"/>
              <a:gd name="connsiteY15" fmla="*/ 1041320 h 1903798"/>
              <a:gd name="connsiteX16" fmla="*/ 282685 w 288455"/>
              <a:gd name="connsiteY16" fmla="*/ 1474001 h 1903798"/>
              <a:gd name="connsiteX17" fmla="*/ 288455 w 288455"/>
              <a:gd name="connsiteY17" fmla="*/ 1664381 h 1903798"/>
              <a:gd name="connsiteX18" fmla="*/ 282685 w 288455"/>
              <a:gd name="connsiteY18" fmla="*/ 1742264 h 1903798"/>
              <a:gd name="connsiteX19" fmla="*/ 271147 w 288455"/>
              <a:gd name="connsiteY19" fmla="*/ 1802839 h 1903798"/>
              <a:gd name="connsiteX20" fmla="*/ 250955 w 288455"/>
              <a:gd name="connsiteY20" fmla="*/ 1863414 h 1903798"/>
              <a:gd name="connsiteX21" fmla="*/ 236533 w 288455"/>
              <a:gd name="connsiteY21" fmla="*/ 1886491 h 1903798"/>
              <a:gd name="connsiteX22" fmla="*/ 216341 w 288455"/>
              <a:gd name="connsiteY22" fmla="*/ 1898029 h 1903798"/>
              <a:gd name="connsiteX23" fmla="*/ 190380 w 288455"/>
              <a:gd name="connsiteY23" fmla="*/ 1903798 h 1903798"/>
              <a:gd name="connsiteX24" fmla="*/ 149996 w 288455"/>
              <a:gd name="connsiteY24" fmla="*/ 1889375 h 1903798"/>
              <a:gd name="connsiteX25" fmla="*/ 109613 w 288455"/>
              <a:gd name="connsiteY25" fmla="*/ 1863414 h 1903798"/>
              <a:gd name="connsiteX26" fmla="*/ 74998 w 288455"/>
              <a:gd name="connsiteY26" fmla="*/ 1828800 h 1903798"/>
              <a:gd name="connsiteX27" fmla="*/ 60576 w 288455"/>
              <a:gd name="connsiteY27" fmla="*/ 1802839 h 1903798"/>
              <a:gd name="connsiteX28" fmla="*/ 37499 w 288455"/>
              <a:gd name="connsiteY28" fmla="*/ 1719187 h 1903798"/>
              <a:gd name="connsiteX29" fmla="*/ 14423 w 288455"/>
              <a:gd name="connsiteY29" fmla="*/ 1626882 h 1903798"/>
              <a:gd name="connsiteX30" fmla="*/ 2885 w 288455"/>
              <a:gd name="connsiteY30" fmla="*/ 1551884 h 1903798"/>
              <a:gd name="connsiteX31" fmla="*/ 2885 w 288455"/>
              <a:gd name="connsiteY31" fmla="*/ 1505731 h 1903798"/>
              <a:gd name="connsiteX32" fmla="*/ 8654 w 288455"/>
              <a:gd name="connsiteY32" fmla="*/ 1476886 h 1903798"/>
              <a:gd name="connsiteX33" fmla="*/ 17308 w 288455"/>
              <a:gd name="connsiteY33" fmla="*/ 1456694 h 1903798"/>
              <a:gd name="connsiteX34" fmla="*/ 31730 w 288455"/>
              <a:gd name="connsiteY34" fmla="*/ 1378811 h 1903798"/>
              <a:gd name="connsiteX35" fmla="*/ 46153 w 288455"/>
              <a:gd name="connsiteY35" fmla="*/ 1300929 h 1903798"/>
              <a:gd name="connsiteX36" fmla="*/ 57691 w 288455"/>
              <a:gd name="connsiteY36" fmla="*/ 1214392 h 1903798"/>
              <a:gd name="connsiteX37" fmla="*/ 63460 w 288455"/>
              <a:gd name="connsiteY37" fmla="*/ 1087473 h 1903798"/>
              <a:gd name="connsiteX38" fmla="*/ 60576 w 288455"/>
              <a:gd name="connsiteY38" fmla="*/ 937476 h 1903798"/>
              <a:gd name="connsiteX39" fmla="*/ 60576 w 288455"/>
              <a:gd name="connsiteY39" fmla="*/ 752866 h 1903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88455" h="1903798">
                <a:moveTo>
                  <a:pt x="60576" y="752866"/>
                </a:moveTo>
                <a:lnTo>
                  <a:pt x="51922" y="574024"/>
                </a:lnTo>
                <a:lnTo>
                  <a:pt x="40384" y="412490"/>
                </a:lnTo>
                <a:lnTo>
                  <a:pt x="28846" y="274032"/>
                </a:lnTo>
                <a:lnTo>
                  <a:pt x="20192" y="201918"/>
                </a:lnTo>
                <a:lnTo>
                  <a:pt x="0" y="11538"/>
                </a:lnTo>
                <a:lnTo>
                  <a:pt x="121151" y="0"/>
                </a:lnTo>
                <a:lnTo>
                  <a:pt x="196149" y="126920"/>
                </a:lnTo>
                <a:lnTo>
                  <a:pt x="213456" y="161534"/>
                </a:lnTo>
                <a:lnTo>
                  <a:pt x="230764" y="207687"/>
                </a:lnTo>
                <a:lnTo>
                  <a:pt x="239417" y="253840"/>
                </a:lnTo>
                <a:lnTo>
                  <a:pt x="242302" y="311531"/>
                </a:lnTo>
                <a:lnTo>
                  <a:pt x="242302" y="496141"/>
                </a:lnTo>
                <a:cubicBezTo>
                  <a:pt x="241340" y="574985"/>
                  <a:pt x="240379" y="653830"/>
                  <a:pt x="239417" y="732674"/>
                </a:cubicBezTo>
                <a:lnTo>
                  <a:pt x="265378" y="813441"/>
                </a:lnTo>
                <a:cubicBezTo>
                  <a:pt x="266340" y="889401"/>
                  <a:pt x="267301" y="965360"/>
                  <a:pt x="268263" y="1041320"/>
                </a:cubicBezTo>
                <a:lnTo>
                  <a:pt x="282685" y="1474001"/>
                </a:lnTo>
                <a:lnTo>
                  <a:pt x="288455" y="1664381"/>
                </a:lnTo>
                <a:lnTo>
                  <a:pt x="282685" y="1742264"/>
                </a:lnTo>
                <a:lnTo>
                  <a:pt x="271147" y="1802839"/>
                </a:lnTo>
                <a:lnTo>
                  <a:pt x="250955" y="1863414"/>
                </a:lnTo>
                <a:lnTo>
                  <a:pt x="236533" y="1886491"/>
                </a:lnTo>
                <a:lnTo>
                  <a:pt x="216341" y="1898029"/>
                </a:lnTo>
                <a:lnTo>
                  <a:pt x="190380" y="1903798"/>
                </a:lnTo>
                <a:lnTo>
                  <a:pt x="149996" y="1889375"/>
                </a:lnTo>
                <a:lnTo>
                  <a:pt x="109613" y="1863414"/>
                </a:lnTo>
                <a:lnTo>
                  <a:pt x="74998" y="1828800"/>
                </a:lnTo>
                <a:lnTo>
                  <a:pt x="60576" y="1802839"/>
                </a:lnTo>
                <a:lnTo>
                  <a:pt x="37499" y="1719187"/>
                </a:lnTo>
                <a:lnTo>
                  <a:pt x="14423" y="1626882"/>
                </a:lnTo>
                <a:lnTo>
                  <a:pt x="2885" y="1551884"/>
                </a:lnTo>
                <a:lnTo>
                  <a:pt x="2885" y="1505731"/>
                </a:lnTo>
                <a:lnTo>
                  <a:pt x="8654" y="1476886"/>
                </a:lnTo>
                <a:lnTo>
                  <a:pt x="17308" y="1456694"/>
                </a:lnTo>
                <a:lnTo>
                  <a:pt x="31730" y="1378811"/>
                </a:lnTo>
                <a:lnTo>
                  <a:pt x="46153" y="1300929"/>
                </a:lnTo>
                <a:lnTo>
                  <a:pt x="57691" y="1214392"/>
                </a:lnTo>
                <a:lnTo>
                  <a:pt x="63460" y="1087473"/>
                </a:lnTo>
                <a:cubicBezTo>
                  <a:pt x="62499" y="1037474"/>
                  <a:pt x="61537" y="987475"/>
                  <a:pt x="60576" y="937476"/>
                </a:cubicBezTo>
                <a:lnTo>
                  <a:pt x="60576" y="75286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6" name="フリーフォーム 85"/>
          <p:cNvSpPr>
            <a:spLocks noChangeAspect="1"/>
          </p:cNvSpPr>
          <p:nvPr/>
        </p:nvSpPr>
        <p:spPr>
          <a:xfrm>
            <a:off x="1829884" y="4733483"/>
            <a:ext cx="1249114" cy="1161081"/>
          </a:xfrm>
          <a:custGeom>
            <a:avLst/>
            <a:gdLst>
              <a:gd name="connsiteX0" fmla="*/ 957358 w 2500792"/>
              <a:gd name="connsiteY0" fmla="*/ 223997 h 2322821"/>
              <a:gd name="connsiteX1" fmla="*/ 653581 w 2500792"/>
              <a:gd name="connsiteY1" fmla="*/ 260819 h 2322821"/>
              <a:gd name="connsiteX2" fmla="*/ 457200 w 2500792"/>
              <a:gd name="connsiteY2" fmla="*/ 285366 h 2322821"/>
              <a:gd name="connsiteX3" fmla="*/ 220928 w 2500792"/>
              <a:gd name="connsiteY3" fmla="*/ 312982 h 2322821"/>
              <a:gd name="connsiteX4" fmla="*/ 104327 w 2500792"/>
              <a:gd name="connsiteY4" fmla="*/ 328325 h 2322821"/>
              <a:gd name="connsiteX5" fmla="*/ 0 w 2500792"/>
              <a:gd name="connsiteY5" fmla="*/ 334462 h 2322821"/>
              <a:gd name="connsiteX6" fmla="*/ 125806 w 2500792"/>
              <a:gd name="connsiteY6" fmla="*/ 472542 h 2322821"/>
              <a:gd name="connsiteX7" fmla="*/ 291503 w 2500792"/>
              <a:gd name="connsiteY7" fmla="*/ 454131 h 2322821"/>
              <a:gd name="connsiteX8" fmla="*/ 512432 w 2500792"/>
              <a:gd name="connsiteY8" fmla="*/ 435721 h 2322821"/>
              <a:gd name="connsiteX9" fmla="*/ 705745 w 2500792"/>
              <a:gd name="connsiteY9" fmla="*/ 417310 h 2322821"/>
              <a:gd name="connsiteX10" fmla="*/ 899057 w 2500792"/>
              <a:gd name="connsiteY10" fmla="*/ 395831 h 2322821"/>
              <a:gd name="connsiteX11" fmla="*/ 1092370 w 2500792"/>
              <a:gd name="connsiteY11" fmla="*/ 362078 h 2322821"/>
              <a:gd name="connsiteX12" fmla="*/ 1304094 w 2500792"/>
              <a:gd name="connsiteY12" fmla="*/ 328325 h 2322821"/>
              <a:gd name="connsiteX13" fmla="*/ 1561844 w 2500792"/>
              <a:gd name="connsiteY13" fmla="*/ 306845 h 2322821"/>
              <a:gd name="connsiteX14" fmla="*/ 1819594 w 2500792"/>
              <a:gd name="connsiteY14" fmla="*/ 273092 h 2322821"/>
              <a:gd name="connsiteX15" fmla="*/ 2015975 w 2500792"/>
              <a:gd name="connsiteY15" fmla="*/ 245476 h 2322821"/>
              <a:gd name="connsiteX16" fmla="*/ 2071208 w 2500792"/>
              <a:gd name="connsiteY16" fmla="*/ 242408 h 2322821"/>
              <a:gd name="connsiteX17" fmla="*/ 2111098 w 2500792"/>
              <a:gd name="connsiteY17" fmla="*/ 248545 h 2322821"/>
              <a:gd name="connsiteX18" fmla="*/ 2135645 w 2500792"/>
              <a:gd name="connsiteY18" fmla="*/ 260819 h 2322821"/>
              <a:gd name="connsiteX19" fmla="*/ 2144851 w 2500792"/>
              <a:gd name="connsiteY19" fmla="*/ 273092 h 2322821"/>
              <a:gd name="connsiteX20" fmla="*/ 2147919 w 2500792"/>
              <a:gd name="connsiteY20" fmla="*/ 303777 h 2322821"/>
              <a:gd name="connsiteX21" fmla="*/ 2147919 w 2500792"/>
              <a:gd name="connsiteY21" fmla="*/ 518569 h 2322821"/>
              <a:gd name="connsiteX22" fmla="*/ 2147919 w 2500792"/>
              <a:gd name="connsiteY22" fmla="*/ 865305 h 2322821"/>
              <a:gd name="connsiteX23" fmla="*/ 2150988 w 2500792"/>
              <a:gd name="connsiteY23" fmla="*/ 1236588 h 2322821"/>
              <a:gd name="connsiteX24" fmla="*/ 2147919 w 2500792"/>
              <a:gd name="connsiteY24" fmla="*/ 1503543 h 2322821"/>
              <a:gd name="connsiteX25" fmla="*/ 2147919 w 2500792"/>
              <a:gd name="connsiteY25" fmla="*/ 1758225 h 2322821"/>
              <a:gd name="connsiteX26" fmla="*/ 2135645 w 2500792"/>
              <a:gd name="connsiteY26" fmla="*/ 1801184 h 2322821"/>
              <a:gd name="connsiteX27" fmla="*/ 2114166 w 2500792"/>
              <a:gd name="connsiteY27" fmla="*/ 2279863 h 2322821"/>
              <a:gd name="connsiteX28" fmla="*/ 2126440 w 2500792"/>
              <a:gd name="connsiteY28" fmla="*/ 2301342 h 2322821"/>
              <a:gd name="connsiteX29" fmla="*/ 2141782 w 2500792"/>
              <a:gd name="connsiteY29" fmla="*/ 2316684 h 2322821"/>
              <a:gd name="connsiteX30" fmla="*/ 2157124 w 2500792"/>
              <a:gd name="connsiteY30" fmla="*/ 2322821 h 2322821"/>
              <a:gd name="connsiteX31" fmla="*/ 2184741 w 2500792"/>
              <a:gd name="connsiteY31" fmla="*/ 2319753 h 2322821"/>
              <a:gd name="connsiteX32" fmla="*/ 2209288 w 2500792"/>
              <a:gd name="connsiteY32" fmla="*/ 2301342 h 2322821"/>
              <a:gd name="connsiteX33" fmla="*/ 2236904 w 2500792"/>
              <a:gd name="connsiteY33" fmla="*/ 2264521 h 2322821"/>
              <a:gd name="connsiteX34" fmla="*/ 2295205 w 2500792"/>
              <a:gd name="connsiteY34" fmla="*/ 2175535 h 2322821"/>
              <a:gd name="connsiteX35" fmla="*/ 2350437 w 2500792"/>
              <a:gd name="connsiteY35" fmla="*/ 2086550 h 2322821"/>
              <a:gd name="connsiteX36" fmla="*/ 2390327 w 2500792"/>
              <a:gd name="connsiteY36" fmla="*/ 2003702 h 2322821"/>
              <a:gd name="connsiteX37" fmla="*/ 2421012 w 2500792"/>
              <a:gd name="connsiteY37" fmla="*/ 1923922 h 2322821"/>
              <a:gd name="connsiteX38" fmla="*/ 2436354 w 2500792"/>
              <a:gd name="connsiteY38" fmla="*/ 1862553 h 2322821"/>
              <a:gd name="connsiteX39" fmla="*/ 2442491 w 2500792"/>
              <a:gd name="connsiteY39" fmla="*/ 1807321 h 2322821"/>
              <a:gd name="connsiteX40" fmla="*/ 2433286 w 2500792"/>
              <a:gd name="connsiteY40" fmla="*/ 1745951 h 2322821"/>
              <a:gd name="connsiteX41" fmla="*/ 2424080 w 2500792"/>
              <a:gd name="connsiteY41" fmla="*/ 1669240 h 2322821"/>
              <a:gd name="connsiteX42" fmla="*/ 2417943 w 2500792"/>
              <a:gd name="connsiteY42" fmla="*/ 1506612 h 2322821"/>
              <a:gd name="connsiteX43" fmla="*/ 2417943 w 2500792"/>
              <a:gd name="connsiteY43" fmla="*/ 1291820 h 2322821"/>
              <a:gd name="connsiteX44" fmla="*/ 2417943 w 2500792"/>
              <a:gd name="connsiteY44" fmla="*/ 730292 h 2322821"/>
              <a:gd name="connsiteX45" fmla="*/ 2417943 w 2500792"/>
              <a:gd name="connsiteY45" fmla="*/ 371283 h 2322821"/>
              <a:gd name="connsiteX46" fmla="*/ 2421012 w 2500792"/>
              <a:gd name="connsiteY46" fmla="*/ 343667 h 2322821"/>
              <a:gd name="connsiteX47" fmla="*/ 2427149 w 2500792"/>
              <a:gd name="connsiteY47" fmla="*/ 322188 h 2322821"/>
              <a:gd name="connsiteX48" fmla="*/ 2442491 w 2500792"/>
              <a:gd name="connsiteY48" fmla="*/ 291503 h 2322821"/>
              <a:gd name="connsiteX49" fmla="*/ 2463970 w 2500792"/>
              <a:gd name="connsiteY49" fmla="*/ 266956 h 2322821"/>
              <a:gd name="connsiteX50" fmla="*/ 2488518 w 2500792"/>
              <a:gd name="connsiteY50" fmla="*/ 236271 h 2322821"/>
              <a:gd name="connsiteX51" fmla="*/ 2497723 w 2500792"/>
              <a:gd name="connsiteY51" fmla="*/ 227066 h 2322821"/>
              <a:gd name="connsiteX52" fmla="*/ 2500792 w 2500792"/>
              <a:gd name="connsiteY52" fmla="*/ 217860 h 2322821"/>
              <a:gd name="connsiteX53" fmla="*/ 2488518 w 2500792"/>
              <a:gd name="connsiteY53" fmla="*/ 196381 h 2322821"/>
              <a:gd name="connsiteX54" fmla="*/ 2436354 w 2500792"/>
              <a:gd name="connsiteY54" fmla="*/ 147286 h 2322821"/>
              <a:gd name="connsiteX55" fmla="*/ 2362711 w 2500792"/>
              <a:gd name="connsiteY55" fmla="*/ 82848 h 2322821"/>
              <a:gd name="connsiteX56" fmla="*/ 2313616 w 2500792"/>
              <a:gd name="connsiteY56" fmla="*/ 49095 h 2322821"/>
              <a:gd name="connsiteX57" fmla="*/ 2236904 w 2500792"/>
              <a:gd name="connsiteY57" fmla="*/ 12274 h 2322821"/>
              <a:gd name="connsiteX58" fmla="*/ 2200083 w 2500792"/>
              <a:gd name="connsiteY58" fmla="*/ 3068 h 2322821"/>
              <a:gd name="connsiteX59" fmla="*/ 2178604 w 2500792"/>
              <a:gd name="connsiteY59" fmla="*/ 0 h 2322821"/>
              <a:gd name="connsiteX60" fmla="*/ 2132577 w 2500792"/>
              <a:gd name="connsiteY60" fmla="*/ 15342 h 2322821"/>
              <a:gd name="connsiteX61" fmla="*/ 2040523 w 2500792"/>
              <a:gd name="connsiteY61" fmla="*/ 52164 h 2322821"/>
              <a:gd name="connsiteX62" fmla="*/ 1908579 w 2500792"/>
              <a:gd name="connsiteY62" fmla="*/ 104327 h 2322821"/>
              <a:gd name="connsiteX63" fmla="*/ 1880963 w 2500792"/>
              <a:gd name="connsiteY63" fmla="*/ 110464 h 2322821"/>
              <a:gd name="connsiteX64" fmla="*/ 1672308 w 2500792"/>
              <a:gd name="connsiteY64" fmla="*/ 135012 h 2322821"/>
              <a:gd name="connsiteX65" fmla="*/ 1233519 w 2500792"/>
              <a:gd name="connsiteY65" fmla="*/ 190244 h 2322821"/>
              <a:gd name="connsiteX66" fmla="*/ 957358 w 2500792"/>
              <a:gd name="connsiteY66" fmla="*/ 223997 h 2322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2500792" h="2322821">
                <a:moveTo>
                  <a:pt x="957358" y="223997"/>
                </a:moveTo>
                <a:lnTo>
                  <a:pt x="653581" y="260819"/>
                </a:lnTo>
                <a:lnTo>
                  <a:pt x="457200" y="285366"/>
                </a:lnTo>
                <a:lnTo>
                  <a:pt x="220928" y="312982"/>
                </a:lnTo>
                <a:lnTo>
                  <a:pt x="104327" y="328325"/>
                </a:lnTo>
                <a:lnTo>
                  <a:pt x="0" y="334462"/>
                </a:lnTo>
                <a:lnTo>
                  <a:pt x="125806" y="472542"/>
                </a:lnTo>
                <a:lnTo>
                  <a:pt x="291503" y="454131"/>
                </a:lnTo>
                <a:lnTo>
                  <a:pt x="512432" y="435721"/>
                </a:lnTo>
                <a:lnTo>
                  <a:pt x="705745" y="417310"/>
                </a:lnTo>
                <a:lnTo>
                  <a:pt x="899057" y="395831"/>
                </a:lnTo>
                <a:lnTo>
                  <a:pt x="1092370" y="362078"/>
                </a:lnTo>
                <a:lnTo>
                  <a:pt x="1304094" y="328325"/>
                </a:lnTo>
                <a:lnTo>
                  <a:pt x="1561844" y="306845"/>
                </a:lnTo>
                <a:lnTo>
                  <a:pt x="1819594" y="273092"/>
                </a:lnTo>
                <a:lnTo>
                  <a:pt x="2015975" y="245476"/>
                </a:lnTo>
                <a:lnTo>
                  <a:pt x="2071208" y="242408"/>
                </a:lnTo>
                <a:lnTo>
                  <a:pt x="2111098" y="248545"/>
                </a:lnTo>
                <a:lnTo>
                  <a:pt x="2135645" y="260819"/>
                </a:lnTo>
                <a:lnTo>
                  <a:pt x="2144851" y="273092"/>
                </a:lnTo>
                <a:lnTo>
                  <a:pt x="2147919" y="303777"/>
                </a:lnTo>
                <a:lnTo>
                  <a:pt x="2147919" y="518569"/>
                </a:lnTo>
                <a:lnTo>
                  <a:pt x="2147919" y="865305"/>
                </a:lnTo>
                <a:lnTo>
                  <a:pt x="2150988" y="1236588"/>
                </a:lnTo>
                <a:lnTo>
                  <a:pt x="2147919" y="1503543"/>
                </a:lnTo>
                <a:lnTo>
                  <a:pt x="2147919" y="1758225"/>
                </a:lnTo>
                <a:lnTo>
                  <a:pt x="2135645" y="1801184"/>
                </a:lnTo>
                <a:lnTo>
                  <a:pt x="2114166" y="2279863"/>
                </a:lnTo>
                <a:lnTo>
                  <a:pt x="2126440" y="2301342"/>
                </a:lnTo>
                <a:lnTo>
                  <a:pt x="2141782" y="2316684"/>
                </a:lnTo>
                <a:lnTo>
                  <a:pt x="2157124" y="2322821"/>
                </a:lnTo>
                <a:lnTo>
                  <a:pt x="2184741" y="2319753"/>
                </a:lnTo>
                <a:lnTo>
                  <a:pt x="2209288" y="2301342"/>
                </a:lnTo>
                <a:lnTo>
                  <a:pt x="2236904" y="2264521"/>
                </a:lnTo>
                <a:lnTo>
                  <a:pt x="2295205" y="2175535"/>
                </a:lnTo>
                <a:lnTo>
                  <a:pt x="2350437" y="2086550"/>
                </a:lnTo>
                <a:lnTo>
                  <a:pt x="2390327" y="2003702"/>
                </a:lnTo>
                <a:lnTo>
                  <a:pt x="2421012" y="1923922"/>
                </a:lnTo>
                <a:lnTo>
                  <a:pt x="2436354" y="1862553"/>
                </a:lnTo>
                <a:lnTo>
                  <a:pt x="2442491" y="1807321"/>
                </a:lnTo>
                <a:lnTo>
                  <a:pt x="2433286" y="1745951"/>
                </a:lnTo>
                <a:lnTo>
                  <a:pt x="2424080" y="1669240"/>
                </a:lnTo>
                <a:lnTo>
                  <a:pt x="2417943" y="1506612"/>
                </a:lnTo>
                <a:lnTo>
                  <a:pt x="2417943" y="1291820"/>
                </a:lnTo>
                <a:lnTo>
                  <a:pt x="2417943" y="730292"/>
                </a:lnTo>
                <a:lnTo>
                  <a:pt x="2417943" y="371283"/>
                </a:lnTo>
                <a:lnTo>
                  <a:pt x="2421012" y="343667"/>
                </a:lnTo>
                <a:lnTo>
                  <a:pt x="2427149" y="322188"/>
                </a:lnTo>
                <a:lnTo>
                  <a:pt x="2442491" y="291503"/>
                </a:lnTo>
                <a:lnTo>
                  <a:pt x="2463970" y="266956"/>
                </a:lnTo>
                <a:lnTo>
                  <a:pt x="2488518" y="236271"/>
                </a:lnTo>
                <a:lnTo>
                  <a:pt x="2497723" y="227066"/>
                </a:lnTo>
                <a:lnTo>
                  <a:pt x="2500792" y="217860"/>
                </a:lnTo>
                <a:lnTo>
                  <a:pt x="2488518" y="196381"/>
                </a:lnTo>
                <a:lnTo>
                  <a:pt x="2436354" y="147286"/>
                </a:lnTo>
                <a:lnTo>
                  <a:pt x="2362711" y="82848"/>
                </a:lnTo>
                <a:lnTo>
                  <a:pt x="2313616" y="49095"/>
                </a:lnTo>
                <a:lnTo>
                  <a:pt x="2236904" y="12274"/>
                </a:lnTo>
                <a:lnTo>
                  <a:pt x="2200083" y="3068"/>
                </a:lnTo>
                <a:lnTo>
                  <a:pt x="2178604" y="0"/>
                </a:lnTo>
                <a:lnTo>
                  <a:pt x="2132577" y="15342"/>
                </a:lnTo>
                <a:lnTo>
                  <a:pt x="2040523" y="52164"/>
                </a:lnTo>
                <a:lnTo>
                  <a:pt x="1908579" y="104327"/>
                </a:lnTo>
                <a:lnTo>
                  <a:pt x="1880963" y="110464"/>
                </a:lnTo>
                <a:lnTo>
                  <a:pt x="1672308" y="135012"/>
                </a:lnTo>
                <a:lnTo>
                  <a:pt x="1233519" y="190244"/>
                </a:lnTo>
                <a:lnTo>
                  <a:pt x="957358" y="22399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2" name="フリーフォーム 101"/>
          <p:cNvSpPr>
            <a:spLocks noChangeAspect="1"/>
          </p:cNvSpPr>
          <p:nvPr/>
        </p:nvSpPr>
        <p:spPr>
          <a:xfrm>
            <a:off x="2654787" y="5615008"/>
            <a:ext cx="256961" cy="291064"/>
          </a:xfrm>
          <a:custGeom>
            <a:avLst/>
            <a:gdLst>
              <a:gd name="connsiteX0" fmla="*/ 188119 w 514350"/>
              <a:gd name="connsiteY0" fmla="*/ 195263 h 583406"/>
              <a:gd name="connsiteX1" fmla="*/ 252413 w 514350"/>
              <a:gd name="connsiteY1" fmla="*/ 252413 h 583406"/>
              <a:gd name="connsiteX2" fmla="*/ 319088 w 514350"/>
              <a:gd name="connsiteY2" fmla="*/ 321469 h 583406"/>
              <a:gd name="connsiteX3" fmla="*/ 369094 w 514350"/>
              <a:gd name="connsiteY3" fmla="*/ 371475 h 583406"/>
              <a:gd name="connsiteX4" fmla="*/ 373856 w 514350"/>
              <a:gd name="connsiteY4" fmla="*/ 385763 h 583406"/>
              <a:gd name="connsiteX5" fmla="*/ 388144 w 514350"/>
              <a:gd name="connsiteY5" fmla="*/ 431006 h 583406"/>
              <a:gd name="connsiteX6" fmla="*/ 411956 w 514350"/>
              <a:gd name="connsiteY6" fmla="*/ 473869 h 583406"/>
              <a:gd name="connsiteX7" fmla="*/ 431006 w 514350"/>
              <a:gd name="connsiteY7" fmla="*/ 502444 h 583406"/>
              <a:gd name="connsiteX8" fmla="*/ 445294 w 514350"/>
              <a:gd name="connsiteY8" fmla="*/ 519113 h 583406"/>
              <a:gd name="connsiteX9" fmla="*/ 457200 w 514350"/>
              <a:gd name="connsiteY9" fmla="*/ 531019 h 583406"/>
              <a:gd name="connsiteX10" fmla="*/ 466725 w 514350"/>
              <a:gd name="connsiteY10" fmla="*/ 542925 h 583406"/>
              <a:gd name="connsiteX11" fmla="*/ 497681 w 514350"/>
              <a:gd name="connsiteY11" fmla="*/ 578644 h 583406"/>
              <a:gd name="connsiteX12" fmla="*/ 514350 w 514350"/>
              <a:gd name="connsiteY12" fmla="*/ 583406 h 583406"/>
              <a:gd name="connsiteX13" fmla="*/ 504825 w 514350"/>
              <a:gd name="connsiteY13" fmla="*/ 0 h 583406"/>
              <a:gd name="connsiteX14" fmla="*/ 502444 w 514350"/>
              <a:gd name="connsiteY14" fmla="*/ 28575 h 583406"/>
              <a:gd name="connsiteX15" fmla="*/ 488156 w 514350"/>
              <a:gd name="connsiteY15" fmla="*/ 64294 h 583406"/>
              <a:gd name="connsiteX16" fmla="*/ 471488 w 514350"/>
              <a:gd name="connsiteY16" fmla="*/ 95250 h 583406"/>
              <a:gd name="connsiteX17" fmla="*/ 450056 w 514350"/>
              <a:gd name="connsiteY17" fmla="*/ 111919 h 583406"/>
              <a:gd name="connsiteX18" fmla="*/ 428625 w 514350"/>
              <a:gd name="connsiteY18" fmla="*/ 114300 h 583406"/>
              <a:gd name="connsiteX19" fmla="*/ 369094 w 514350"/>
              <a:gd name="connsiteY19" fmla="*/ 111919 h 583406"/>
              <a:gd name="connsiteX20" fmla="*/ 280988 w 514350"/>
              <a:gd name="connsiteY20" fmla="*/ 100013 h 583406"/>
              <a:gd name="connsiteX21" fmla="*/ 150019 w 514350"/>
              <a:gd name="connsiteY21" fmla="*/ 59531 h 583406"/>
              <a:gd name="connsiteX22" fmla="*/ 50006 w 514350"/>
              <a:gd name="connsiteY22" fmla="*/ 19050 h 583406"/>
              <a:gd name="connsiteX23" fmla="*/ 26194 w 514350"/>
              <a:gd name="connsiteY23" fmla="*/ 11906 h 583406"/>
              <a:gd name="connsiteX24" fmla="*/ 9525 w 514350"/>
              <a:gd name="connsiteY24" fmla="*/ 14288 h 583406"/>
              <a:gd name="connsiteX25" fmla="*/ 0 w 514350"/>
              <a:gd name="connsiteY25" fmla="*/ 21431 h 583406"/>
              <a:gd name="connsiteX26" fmla="*/ 4763 w 514350"/>
              <a:gd name="connsiteY26" fmla="*/ 45244 h 583406"/>
              <a:gd name="connsiteX27" fmla="*/ 21431 w 514350"/>
              <a:gd name="connsiteY27" fmla="*/ 73819 h 583406"/>
              <a:gd name="connsiteX28" fmla="*/ 54769 w 514350"/>
              <a:gd name="connsiteY28" fmla="*/ 95250 h 583406"/>
              <a:gd name="connsiteX29" fmla="*/ 130969 w 514350"/>
              <a:gd name="connsiteY29" fmla="*/ 147638 h 583406"/>
              <a:gd name="connsiteX30" fmla="*/ 188119 w 514350"/>
              <a:gd name="connsiteY30" fmla="*/ 195263 h 583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514350" h="583406">
                <a:moveTo>
                  <a:pt x="188119" y="195263"/>
                </a:moveTo>
                <a:lnTo>
                  <a:pt x="252413" y="252413"/>
                </a:lnTo>
                <a:lnTo>
                  <a:pt x="319088" y="321469"/>
                </a:lnTo>
                <a:lnTo>
                  <a:pt x="369094" y="371475"/>
                </a:lnTo>
                <a:lnTo>
                  <a:pt x="373856" y="385763"/>
                </a:lnTo>
                <a:lnTo>
                  <a:pt x="388144" y="431006"/>
                </a:lnTo>
                <a:lnTo>
                  <a:pt x="411956" y="473869"/>
                </a:lnTo>
                <a:lnTo>
                  <a:pt x="431006" y="502444"/>
                </a:lnTo>
                <a:lnTo>
                  <a:pt x="445294" y="519113"/>
                </a:lnTo>
                <a:lnTo>
                  <a:pt x="457200" y="531019"/>
                </a:lnTo>
                <a:lnTo>
                  <a:pt x="466725" y="542925"/>
                </a:lnTo>
                <a:lnTo>
                  <a:pt x="497681" y="578644"/>
                </a:lnTo>
                <a:lnTo>
                  <a:pt x="514350" y="583406"/>
                </a:lnTo>
                <a:lnTo>
                  <a:pt x="504825" y="0"/>
                </a:lnTo>
                <a:lnTo>
                  <a:pt x="502444" y="28575"/>
                </a:lnTo>
                <a:lnTo>
                  <a:pt x="488156" y="64294"/>
                </a:lnTo>
                <a:lnTo>
                  <a:pt x="471488" y="95250"/>
                </a:lnTo>
                <a:lnTo>
                  <a:pt x="450056" y="111919"/>
                </a:lnTo>
                <a:lnTo>
                  <a:pt x="428625" y="114300"/>
                </a:lnTo>
                <a:lnTo>
                  <a:pt x="369094" y="111919"/>
                </a:lnTo>
                <a:lnTo>
                  <a:pt x="280988" y="100013"/>
                </a:lnTo>
                <a:lnTo>
                  <a:pt x="150019" y="59531"/>
                </a:lnTo>
                <a:lnTo>
                  <a:pt x="50006" y="19050"/>
                </a:lnTo>
                <a:lnTo>
                  <a:pt x="26194" y="11906"/>
                </a:lnTo>
                <a:lnTo>
                  <a:pt x="9525" y="14288"/>
                </a:lnTo>
                <a:lnTo>
                  <a:pt x="0" y="21431"/>
                </a:lnTo>
                <a:lnTo>
                  <a:pt x="4763" y="45244"/>
                </a:lnTo>
                <a:lnTo>
                  <a:pt x="21431" y="73819"/>
                </a:lnTo>
                <a:lnTo>
                  <a:pt x="54769" y="95250"/>
                </a:lnTo>
                <a:lnTo>
                  <a:pt x="130969" y="147638"/>
                </a:lnTo>
                <a:lnTo>
                  <a:pt x="188119" y="19526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3" name="フリーフォーム 102"/>
          <p:cNvSpPr>
            <a:spLocks noChangeAspect="1"/>
          </p:cNvSpPr>
          <p:nvPr/>
        </p:nvSpPr>
        <p:spPr>
          <a:xfrm>
            <a:off x="3352301" y="4750278"/>
            <a:ext cx="1070985" cy="190341"/>
          </a:xfrm>
          <a:custGeom>
            <a:avLst/>
            <a:gdLst>
              <a:gd name="connsiteX0" fmla="*/ 873918 w 2009775"/>
              <a:gd name="connsiteY0" fmla="*/ 157163 h 357188"/>
              <a:gd name="connsiteX1" fmla="*/ 721518 w 2009775"/>
              <a:gd name="connsiteY1" fmla="*/ 180975 h 357188"/>
              <a:gd name="connsiteX2" fmla="*/ 507206 w 2009775"/>
              <a:gd name="connsiteY2" fmla="*/ 202406 h 357188"/>
              <a:gd name="connsiteX3" fmla="*/ 321468 w 2009775"/>
              <a:gd name="connsiteY3" fmla="*/ 214313 h 357188"/>
              <a:gd name="connsiteX4" fmla="*/ 161925 w 2009775"/>
              <a:gd name="connsiteY4" fmla="*/ 221456 h 357188"/>
              <a:gd name="connsiteX5" fmla="*/ 92868 w 2009775"/>
              <a:gd name="connsiteY5" fmla="*/ 207169 h 357188"/>
              <a:gd name="connsiteX6" fmla="*/ 0 w 2009775"/>
              <a:gd name="connsiteY6" fmla="*/ 188119 h 357188"/>
              <a:gd name="connsiteX7" fmla="*/ 16668 w 2009775"/>
              <a:gd name="connsiteY7" fmla="*/ 330994 h 357188"/>
              <a:gd name="connsiteX8" fmla="*/ 135731 w 2009775"/>
              <a:gd name="connsiteY8" fmla="*/ 345281 h 357188"/>
              <a:gd name="connsiteX9" fmla="*/ 200025 w 2009775"/>
              <a:gd name="connsiteY9" fmla="*/ 352425 h 357188"/>
              <a:gd name="connsiteX10" fmla="*/ 283368 w 2009775"/>
              <a:gd name="connsiteY10" fmla="*/ 357188 h 357188"/>
              <a:gd name="connsiteX11" fmla="*/ 431006 w 2009775"/>
              <a:gd name="connsiteY11" fmla="*/ 354806 h 357188"/>
              <a:gd name="connsiteX12" fmla="*/ 581025 w 2009775"/>
              <a:gd name="connsiteY12" fmla="*/ 357188 h 357188"/>
              <a:gd name="connsiteX13" fmla="*/ 750093 w 2009775"/>
              <a:gd name="connsiteY13" fmla="*/ 338138 h 357188"/>
              <a:gd name="connsiteX14" fmla="*/ 1012031 w 2009775"/>
              <a:gd name="connsiteY14" fmla="*/ 295275 h 357188"/>
              <a:gd name="connsiteX15" fmla="*/ 1216818 w 2009775"/>
              <a:gd name="connsiteY15" fmla="*/ 261938 h 357188"/>
              <a:gd name="connsiteX16" fmla="*/ 1397793 w 2009775"/>
              <a:gd name="connsiteY16" fmla="*/ 247650 h 357188"/>
              <a:gd name="connsiteX17" fmla="*/ 1647825 w 2009775"/>
              <a:gd name="connsiteY17" fmla="*/ 216694 h 357188"/>
              <a:gd name="connsiteX18" fmla="*/ 1864518 w 2009775"/>
              <a:gd name="connsiteY18" fmla="*/ 190500 h 357188"/>
              <a:gd name="connsiteX19" fmla="*/ 2009775 w 2009775"/>
              <a:gd name="connsiteY19" fmla="*/ 173831 h 357188"/>
              <a:gd name="connsiteX20" fmla="*/ 2007393 w 2009775"/>
              <a:gd name="connsiteY20" fmla="*/ 28575 h 357188"/>
              <a:gd name="connsiteX21" fmla="*/ 1895475 w 2009775"/>
              <a:gd name="connsiteY21" fmla="*/ 19050 h 357188"/>
              <a:gd name="connsiteX22" fmla="*/ 1702593 w 2009775"/>
              <a:gd name="connsiteY22" fmla="*/ 0 h 357188"/>
              <a:gd name="connsiteX23" fmla="*/ 1638300 w 2009775"/>
              <a:gd name="connsiteY23" fmla="*/ 21431 h 357188"/>
              <a:gd name="connsiteX24" fmla="*/ 1550193 w 2009775"/>
              <a:gd name="connsiteY24" fmla="*/ 42863 h 357188"/>
              <a:gd name="connsiteX25" fmla="*/ 1438275 w 2009775"/>
              <a:gd name="connsiteY25" fmla="*/ 61913 h 357188"/>
              <a:gd name="connsiteX26" fmla="*/ 1371600 w 2009775"/>
              <a:gd name="connsiteY26" fmla="*/ 73819 h 357188"/>
              <a:gd name="connsiteX27" fmla="*/ 1088231 w 2009775"/>
              <a:gd name="connsiteY27" fmla="*/ 123825 h 357188"/>
              <a:gd name="connsiteX28" fmla="*/ 873918 w 2009775"/>
              <a:gd name="connsiteY28" fmla="*/ 157163 h 357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2009775" h="357188">
                <a:moveTo>
                  <a:pt x="873918" y="157163"/>
                </a:moveTo>
                <a:lnTo>
                  <a:pt x="721518" y="180975"/>
                </a:lnTo>
                <a:lnTo>
                  <a:pt x="507206" y="202406"/>
                </a:lnTo>
                <a:lnTo>
                  <a:pt x="321468" y="214313"/>
                </a:lnTo>
                <a:lnTo>
                  <a:pt x="161925" y="221456"/>
                </a:lnTo>
                <a:lnTo>
                  <a:pt x="92868" y="207169"/>
                </a:lnTo>
                <a:lnTo>
                  <a:pt x="0" y="188119"/>
                </a:lnTo>
                <a:lnTo>
                  <a:pt x="16668" y="330994"/>
                </a:lnTo>
                <a:lnTo>
                  <a:pt x="135731" y="345281"/>
                </a:lnTo>
                <a:lnTo>
                  <a:pt x="200025" y="352425"/>
                </a:lnTo>
                <a:lnTo>
                  <a:pt x="283368" y="357188"/>
                </a:lnTo>
                <a:lnTo>
                  <a:pt x="431006" y="354806"/>
                </a:lnTo>
                <a:lnTo>
                  <a:pt x="581025" y="357188"/>
                </a:lnTo>
                <a:lnTo>
                  <a:pt x="750093" y="338138"/>
                </a:lnTo>
                <a:lnTo>
                  <a:pt x="1012031" y="295275"/>
                </a:lnTo>
                <a:lnTo>
                  <a:pt x="1216818" y="261938"/>
                </a:lnTo>
                <a:lnTo>
                  <a:pt x="1397793" y="247650"/>
                </a:lnTo>
                <a:lnTo>
                  <a:pt x="1647825" y="216694"/>
                </a:lnTo>
                <a:lnTo>
                  <a:pt x="1864518" y="190500"/>
                </a:lnTo>
                <a:lnTo>
                  <a:pt x="2009775" y="173831"/>
                </a:lnTo>
                <a:lnTo>
                  <a:pt x="2007393" y="28575"/>
                </a:lnTo>
                <a:lnTo>
                  <a:pt x="1895475" y="19050"/>
                </a:lnTo>
                <a:lnTo>
                  <a:pt x="1702593" y="0"/>
                </a:lnTo>
                <a:lnTo>
                  <a:pt x="1638300" y="21431"/>
                </a:lnTo>
                <a:lnTo>
                  <a:pt x="1550193" y="42863"/>
                </a:lnTo>
                <a:lnTo>
                  <a:pt x="1438275" y="61913"/>
                </a:lnTo>
                <a:lnTo>
                  <a:pt x="1371600" y="73819"/>
                </a:lnTo>
                <a:lnTo>
                  <a:pt x="1088231" y="123825"/>
                </a:lnTo>
                <a:lnTo>
                  <a:pt x="873918" y="15716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4" name="フリーフォーム 103"/>
          <p:cNvSpPr>
            <a:spLocks noChangeAspect="1"/>
          </p:cNvSpPr>
          <p:nvPr/>
        </p:nvSpPr>
        <p:spPr>
          <a:xfrm>
            <a:off x="4802092" y="4875758"/>
            <a:ext cx="142082" cy="815975"/>
          </a:xfrm>
          <a:custGeom>
            <a:avLst/>
            <a:gdLst>
              <a:gd name="connsiteX0" fmla="*/ 57150 w 283369"/>
              <a:gd name="connsiteY0" fmla="*/ 464343 h 1631156"/>
              <a:gd name="connsiteX1" fmla="*/ 57150 w 283369"/>
              <a:gd name="connsiteY1" fmla="*/ 250031 h 1631156"/>
              <a:gd name="connsiteX2" fmla="*/ 50006 w 283369"/>
              <a:gd name="connsiteY2" fmla="*/ 200025 h 1631156"/>
              <a:gd name="connsiteX3" fmla="*/ 28575 w 283369"/>
              <a:gd name="connsiteY3" fmla="*/ 111918 h 1631156"/>
              <a:gd name="connsiteX4" fmla="*/ 0 w 283369"/>
              <a:gd name="connsiteY4" fmla="*/ 23812 h 1631156"/>
              <a:gd name="connsiteX5" fmla="*/ 183356 w 283369"/>
              <a:gd name="connsiteY5" fmla="*/ 0 h 1631156"/>
              <a:gd name="connsiteX6" fmla="*/ 238125 w 283369"/>
              <a:gd name="connsiteY6" fmla="*/ 76200 h 1631156"/>
              <a:gd name="connsiteX7" fmla="*/ 269081 w 283369"/>
              <a:gd name="connsiteY7" fmla="*/ 119062 h 1631156"/>
              <a:gd name="connsiteX8" fmla="*/ 280988 w 283369"/>
              <a:gd name="connsiteY8" fmla="*/ 138112 h 1631156"/>
              <a:gd name="connsiteX9" fmla="*/ 278606 w 283369"/>
              <a:gd name="connsiteY9" fmla="*/ 207168 h 1631156"/>
              <a:gd name="connsiteX10" fmla="*/ 269081 w 283369"/>
              <a:gd name="connsiteY10" fmla="*/ 395287 h 1631156"/>
              <a:gd name="connsiteX11" fmla="*/ 261938 w 283369"/>
              <a:gd name="connsiteY11" fmla="*/ 571500 h 1631156"/>
              <a:gd name="connsiteX12" fmla="*/ 259556 w 283369"/>
              <a:gd name="connsiteY12" fmla="*/ 681037 h 1631156"/>
              <a:gd name="connsiteX13" fmla="*/ 278606 w 283369"/>
              <a:gd name="connsiteY13" fmla="*/ 783431 h 1631156"/>
              <a:gd name="connsiteX14" fmla="*/ 283369 w 283369"/>
              <a:gd name="connsiteY14" fmla="*/ 959643 h 1631156"/>
              <a:gd name="connsiteX15" fmla="*/ 280988 w 283369"/>
              <a:gd name="connsiteY15" fmla="*/ 1223962 h 1631156"/>
              <a:gd name="connsiteX16" fmla="*/ 278606 w 283369"/>
              <a:gd name="connsiteY16" fmla="*/ 1409700 h 1631156"/>
              <a:gd name="connsiteX17" fmla="*/ 273844 w 283369"/>
              <a:gd name="connsiteY17" fmla="*/ 1464468 h 1631156"/>
              <a:gd name="connsiteX18" fmla="*/ 266700 w 283369"/>
              <a:gd name="connsiteY18" fmla="*/ 1526381 h 1631156"/>
              <a:gd name="connsiteX19" fmla="*/ 257175 w 283369"/>
              <a:gd name="connsiteY19" fmla="*/ 1562100 h 1631156"/>
              <a:gd name="connsiteX20" fmla="*/ 233363 w 283369"/>
              <a:gd name="connsiteY20" fmla="*/ 1597818 h 1631156"/>
              <a:gd name="connsiteX21" fmla="*/ 207169 w 283369"/>
              <a:gd name="connsiteY21" fmla="*/ 1619250 h 1631156"/>
              <a:gd name="connsiteX22" fmla="*/ 180975 w 283369"/>
              <a:gd name="connsiteY22" fmla="*/ 1628775 h 1631156"/>
              <a:gd name="connsiteX23" fmla="*/ 159544 w 283369"/>
              <a:gd name="connsiteY23" fmla="*/ 1631156 h 1631156"/>
              <a:gd name="connsiteX24" fmla="*/ 133350 w 283369"/>
              <a:gd name="connsiteY24" fmla="*/ 1621631 h 1631156"/>
              <a:gd name="connsiteX25" fmla="*/ 107156 w 283369"/>
              <a:gd name="connsiteY25" fmla="*/ 1602581 h 1631156"/>
              <a:gd name="connsiteX26" fmla="*/ 85725 w 283369"/>
              <a:gd name="connsiteY26" fmla="*/ 1574006 h 1631156"/>
              <a:gd name="connsiteX27" fmla="*/ 76200 w 283369"/>
              <a:gd name="connsiteY27" fmla="*/ 1543050 h 1631156"/>
              <a:gd name="connsiteX28" fmla="*/ 64294 w 283369"/>
              <a:gd name="connsiteY28" fmla="*/ 1438275 h 1631156"/>
              <a:gd name="connsiteX29" fmla="*/ 59531 w 283369"/>
              <a:gd name="connsiteY29" fmla="*/ 1326356 h 1631156"/>
              <a:gd name="connsiteX30" fmla="*/ 57150 w 283369"/>
              <a:gd name="connsiteY30" fmla="*/ 1185862 h 1631156"/>
              <a:gd name="connsiteX31" fmla="*/ 57150 w 283369"/>
              <a:gd name="connsiteY31" fmla="*/ 964406 h 1631156"/>
              <a:gd name="connsiteX32" fmla="*/ 59531 w 283369"/>
              <a:gd name="connsiteY32" fmla="*/ 807243 h 1631156"/>
              <a:gd name="connsiteX33" fmla="*/ 57150 w 283369"/>
              <a:gd name="connsiteY33" fmla="*/ 464343 h 1631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283369" h="1631156">
                <a:moveTo>
                  <a:pt x="57150" y="464343"/>
                </a:moveTo>
                <a:lnTo>
                  <a:pt x="57150" y="250031"/>
                </a:lnTo>
                <a:lnTo>
                  <a:pt x="50006" y="200025"/>
                </a:lnTo>
                <a:lnTo>
                  <a:pt x="28575" y="111918"/>
                </a:lnTo>
                <a:lnTo>
                  <a:pt x="0" y="23812"/>
                </a:lnTo>
                <a:lnTo>
                  <a:pt x="183356" y="0"/>
                </a:lnTo>
                <a:lnTo>
                  <a:pt x="238125" y="76200"/>
                </a:lnTo>
                <a:lnTo>
                  <a:pt x="269081" y="119062"/>
                </a:lnTo>
                <a:lnTo>
                  <a:pt x="280988" y="138112"/>
                </a:lnTo>
                <a:lnTo>
                  <a:pt x="278606" y="207168"/>
                </a:lnTo>
                <a:lnTo>
                  <a:pt x="269081" y="395287"/>
                </a:lnTo>
                <a:lnTo>
                  <a:pt x="261938" y="571500"/>
                </a:lnTo>
                <a:lnTo>
                  <a:pt x="259556" y="681037"/>
                </a:lnTo>
                <a:lnTo>
                  <a:pt x="278606" y="783431"/>
                </a:lnTo>
                <a:lnTo>
                  <a:pt x="283369" y="959643"/>
                </a:lnTo>
                <a:cubicBezTo>
                  <a:pt x="282575" y="1047749"/>
                  <a:pt x="281782" y="1135856"/>
                  <a:pt x="280988" y="1223962"/>
                </a:cubicBezTo>
                <a:lnTo>
                  <a:pt x="278606" y="1409700"/>
                </a:lnTo>
                <a:lnTo>
                  <a:pt x="273844" y="1464468"/>
                </a:lnTo>
                <a:lnTo>
                  <a:pt x="266700" y="1526381"/>
                </a:lnTo>
                <a:lnTo>
                  <a:pt x="257175" y="1562100"/>
                </a:lnTo>
                <a:lnTo>
                  <a:pt x="233363" y="1597818"/>
                </a:lnTo>
                <a:lnTo>
                  <a:pt x="207169" y="1619250"/>
                </a:lnTo>
                <a:lnTo>
                  <a:pt x="180975" y="1628775"/>
                </a:lnTo>
                <a:lnTo>
                  <a:pt x="159544" y="1631156"/>
                </a:lnTo>
                <a:lnTo>
                  <a:pt x="133350" y="1621631"/>
                </a:lnTo>
                <a:lnTo>
                  <a:pt x="107156" y="1602581"/>
                </a:lnTo>
                <a:lnTo>
                  <a:pt x="85725" y="1574006"/>
                </a:lnTo>
                <a:lnTo>
                  <a:pt x="76200" y="1543050"/>
                </a:lnTo>
                <a:lnTo>
                  <a:pt x="64294" y="1438275"/>
                </a:lnTo>
                <a:lnTo>
                  <a:pt x="59531" y="1326356"/>
                </a:lnTo>
                <a:cubicBezTo>
                  <a:pt x="58737" y="1279525"/>
                  <a:pt x="57944" y="1232693"/>
                  <a:pt x="57150" y="1185862"/>
                </a:cubicBezTo>
                <a:lnTo>
                  <a:pt x="57150" y="964406"/>
                </a:lnTo>
                <a:cubicBezTo>
                  <a:pt x="57944" y="912018"/>
                  <a:pt x="58737" y="859631"/>
                  <a:pt x="59531" y="807243"/>
                </a:cubicBezTo>
                <a:cubicBezTo>
                  <a:pt x="58737" y="700087"/>
                  <a:pt x="57944" y="592931"/>
                  <a:pt x="57150" y="464343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9" name="フリーフォーム 108"/>
          <p:cNvSpPr>
            <a:spLocks noChangeAspect="1"/>
          </p:cNvSpPr>
          <p:nvPr/>
        </p:nvSpPr>
        <p:spPr>
          <a:xfrm>
            <a:off x="5765508" y="4845448"/>
            <a:ext cx="166688" cy="846138"/>
          </a:xfrm>
          <a:custGeom>
            <a:avLst/>
            <a:gdLst>
              <a:gd name="connsiteX0" fmla="*/ 85725 w 333375"/>
              <a:gd name="connsiteY0" fmla="*/ 390525 h 1693068"/>
              <a:gd name="connsiteX1" fmla="*/ 85725 w 333375"/>
              <a:gd name="connsiteY1" fmla="*/ 242887 h 1693068"/>
              <a:gd name="connsiteX2" fmla="*/ 73819 w 333375"/>
              <a:gd name="connsiteY2" fmla="*/ 192881 h 1693068"/>
              <a:gd name="connsiteX3" fmla="*/ 47625 w 333375"/>
              <a:gd name="connsiteY3" fmla="*/ 119062 h 1693068"/>
              <a:gd name="connsiteX4" fmla="*/ 0 w 333375"/>
              <a:gd name="connsiteY4" fmla="*/ 16668 h 1693068"/>
              <a:gd name="connsiteX5" fmla="*/ 266700 w 333375"/>
              <a:gd name="connsiteY5" fmla="*/ 0 h 1693068"/>
              <a:gd name="connsiteX6" fmla="*/ 300037 w 333375"/>
              <a:gd name="connsiteY6" fmla="*/ 57150 h 1693068"/>
              <a:gd name="connsiteX7" fmla="*/ 328612 w 333375"/>
              <a:gd name="connsiteY7" fmla="*/ 111918 h 1693068"/>
              <a:gd name="connsiteX8" fmla="*/ 333375 w 333375"/>
              <a:gd name="connsiteY8" fmla="*/ 161925 h 1693068"/>
              <a:gd name="connsiteX9" fmla="*/ 330994 w 333375"/>
              <a:gd name="connsiteY9" fmla="*/ 433387 h 1693068"/>
              <a:gd name="connsiteX10" fmla="*/ 330994 w 333375"/>
              <a:gd name="connsiteY10" fmla="*/ 1450181 h 1693068"/>
              <a:gd name="connsiteX11" fmla="*/ 328612 w 333375"/>
              <a:gd name="connsiteY11" fmla="*/ 1507331 h 1693068"/>
              <a:gd name="connsiteX12" fmla="*/ 321469 w 333375"/>
              <a:gd name="connsiteY12" fmla="*/ 1559718 h 1693068"/>
              <a:gd name="connsiteX13" fmla="*/ 304800 w 333375"/>
              <a:gd name="connsiteY13" fmla="*/ 1604962 h 1693068"/>
              <a:gd name="connsiteX14" fmla="*/ 283369 w 333375"/>
              <a:gd name="connsiteY14" fmla="*/ 1638300 h 1693068"/>
              <a:gd name="connsiteX15" fmla="*/ 247650 w 333375"/>
              <a:gd name="connsiteY15" fmla="*/ 1671637 h 1693068"/>
              <a:gd name="connsiteX16" fmla="*/ 209550 w 333375"/>
              <a:gd name="connsiteY16" fmla="*/ 1690687 h 1693068"/>
              <a:gd name="connsiteX17" fmla="*/ 188119 w 333375"/>
              <a:gd name="connsiteY17" fmla="*/ 1693068 h 1693068"/>
              <a:gd name="connsiteX18" fmla="*/ 161925 w 333375"/>
              <a:gd name="connsiteY18" fmla="*/ 1685925 h 1693068"/>
              <a:gd name="connsiteX19" fmla="*/ 142875 w 333375"/>
              <a:gd name="connsiteY19" fmla="*/ 1671637 h 1693068"/>
              <a:gd name="connsiteX20" fmla="*/ 126206 w 333375"/>
              <a:gd name="connsiteY20" fmla="*/ 1631156 h 1693068"/>
              <a:gd name="connsiteX21" fmla="*/ 114300 w 333375"/>
              <a:gd name="connsiteY21" fmla="*/ 1557337 h 1693068"/>
              <a:gd name="connsiteX22" fmla="*/ 107156 w 333375"/>
              <a:gd name="connsiteY22" fmla="*/ 1431131 h 1693068"/>
              <a:gd name="connsiteX23" fmla="*/ 107156 w 333375"/>
              <a:gd name="connsiteY23" fmla="*/ 1204912 h 1693068"/>
              <a:gd name="connsiteX24" fmla="*/ 107156 w 333375"/>
              <a:gd name="connsiteY24" fmla="*/ 788193 h 1693068"/>
              <a:gd name="connsiteX25" fmla="*/ 85725 w 333375"/>
              <a:gd name="connsiteY25" fmla="*/ 683418 h 1693068"/>
              <a:gd name="connsiteX26" fmla="*/ 85725 w 333375"/>
              <a:gd name="connsiteY26" fmla="*/ 390525 h 1693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33375" h="1693068">
                <a:moveTo>
                  <a:pt x="85725" y="390525"/>
                </a:moveTo>
                <a:lnTo>
                  <a:pt x="85725" y="242887"/>
                </a:lnTo>
                <a:lnTo>
                  <a:pt x="73819" y="192881"/>
                </a:lnTo>
                <a:lnTo>
                  <a:pt x="47625" y="119062"/>
                </a:lnTo>
                <a:lnTo>
                  <a:pt x="0" y="16668"/>
                </a:lnTo>
                <a:lnTo>
                  <a:pt x="266700" y="0"/>
                </a:lnTo>
                <a:lnTo>
                  <a:pt x="300037" y="57150"/>
                </a:lnTo>
                <a:lnTo>
                  <a:pt x="328612" y="111918"/>
                </a:lnTo>
                <a:lnTo>
                  <a:pt x="333375" y="161925"/>
                </a:lnTo>
                <a:cubicBezTo>
                  <a:pt x="332581" y="252412"/>
                  <a:pt x="331788" y="342900"/>
                  <a:pt x="330994" y="433387"/>
                </a:cubicBezTo>
                <a:lnTo>
                  <a:pt x="330994" y="1450181"/>
                </a:lnTo>
                <a:lnTo>
                  <a:pt x="328612" y="1507331"/>
                </a:lnTo>
                <a:lnTo>
                  <a:pt x="321469" y="1559718"/>
                </a:lnTo>
                <a:lnTo>
                  <a:pt x="304800" y="1604962"/>
                </a:lnTo>
                <a:lnTo>
                  <a:pt x="283369" y="1638300"/>
                </a:lnTo>
                <a:lnTo>
                  <a:pt x="247650" y="1671637"/>
                </a:lnTo>
                <a:lnTo>
                  <a:pt x="209550" y="1690687"/>
                </a:lnTo>
                <a:lnTo>
                  <a:pt x="188119" y="1693068"/>
                </a:lnTo>
                <a:lnTo>
                  <a:pt x="161925" y="1685925"/>
                </a:lnTo>
                <a:lnTo>
                  <a:pt x="142875" y="1671637"/>
                </a:lnTo>
                <a:lnTo>
                  <a:pt x="126206" y="1631156"/>
                </a:lnTo>
                <a:lnTo>
                  <a:pt x="114300" y="1557337"/>
                </a:lnTo>
                <a:lnTo>
                  <a:pt x="107156" y="1431131"/>
                </a:lnTo>
                <a:lnTo>
                  <a:pt x="107156" y="1204912"/>
                </a:lnTo>
                <a:lnTo>
                  <a:pt x="107156" y="788193"/>
                </a:lnTo>
                <a:lnTo>
                  <a:pt x="85725" y="683418"/>
                </a:lnTo>
                <a:lnTo>
                  <a:pt x="85725" y="3905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111" name="フリーフォーム 110"/>
          <p:cNvSpPr>
            <a:spLocks noChangeAspect="1"/>
          </p:cNvSpPr>
          <p:nvPr/>
        </p:nvSpPr>
        <p:spPr>
          <a:xfrm>
            <a:off x="7106642" y="4077325"/>
            <a:ext cx="505739" cy="643237"/>
          </a:xfrm>
          <a:custGeom>
            <a:avLst/>
            <a:gdLst>
              <a:gd name="connsiteX0" fmla="*/ 678657 w 1014413"/>
              <a:gd name="connsiteY0" fmla="*/ 647700 h 1290638"/>
              <a:gd name="connsiteX1" fmla="*/ 552450 w 1014413"/>
              <a:gd name="connsiteY1" fmla="*/ 809625 h 1290638"/>
              <a:gd name="connsiteX2" fmla="*/ 450057 w 1014413"/>
              <a:gd name="connsiteY2" fmla="*/ 933450 h 1290638"/>
              <a:gd name="connsiteX3" fmla="*/ 338138 w 1014413"/>
              <a:gd name="connsiteY3" fmla="*/ 1069182 h 1290638"/>
              <a:gd name="connsiteX4" fmla="*/ 211932 w 1014413"/>
              <a:gd name="connsiteY4" fmla="*/ 1212057 h 1290638"/>
              <a:gd name="connsiteX5" fmla="*/ 145257 w 1014413"/>
              <a:gd name="connsiteY5" fmla="*/ 1290638 h 1290638"/>
              <a:gd name="connsiteX6" fmla="*/ 0 w 1014413"/>
              <a:gd name="connsiteY6" fmla="*/ 1166813 h 1290638"/>
              <a:gd name="connsiteX7" fmla="*/ 28575 w 1014413"/>
              <a:gd name="connsiteY7" fmla="*/ 1157288 h 1290638"/>
              <a:gd name="connsiteX8" fmla="*/ 78582 w 1014413"/>
              <a:gd name="connsiteY8" fmla="*/ 1135857 h 1290638"/>
              <a:gd name="connsiteX9" fmla="*/ 121444 w 1014413"/>
              <a:gd name="connsiteY9" fmla="*/ 1112044 h 1290638"/>
              <a:gd name="connsiteX10" fmla="*/ 154782 w 1014413"/>
              <a:gd name="connsiteY10" fmla="*/ 1083469 h 1290638"/>
              <a:gd name="connsiteX11" fmla="*/ 192882 w 1014413"/>
              <a:gd name="connsiteY11" fmla="*/ 1045369 h 1290638"/>
              <a:gd name="connsiteX12" fmla="*/ 245269 w 1014413"/>
              <a:gd name="connsiteY12" fmla="*/ 971550 h 1290638"/>
              <a:gd name="connsiteX13" fmla="*/ 300038 w 1014413"/>
              <a:gd name="connsiteY13" fmla="*/ 892969 h 1290638"/>
              <a:gd name="connsiteX14" fmla="*/ 414338 w 1014413"/>
              <a:gd name="connsiteY14" fmla="*/ 721519 h 1290638"/>
              <a:gd name="connsiteX15" fmla="*/ 497682 w 1014413"/>
              <a:gd name="connsiteY15" fmla="*/ 583407 h 1290638"/>
              <a:gd name="connsiteX16" fmla="*/ 557213 w 1014413"/>
              <a:gd name="connsiteY16" fmla="*/ 481013 h 1290638"/>
              <a:gd name="connsiteX17" fmla="*/ 590550 w 1014413"/>
              <a:gd name="connsiteY17" fmla="*/ 411957 h 1290638"/>
              <a:gd name="connsiteX18" fmla="*/ 616744 w 1014413"/>
              <a:gd name="connsiteY18" fmla="*/ 347663 h 1290638"/>
              <a:gd name="connsiteX19" fmla="*/ 633413 w 1014413"/>
              <a:gd name="connsiteY19" fmla="*/ 297657 h 1290638"/>
              <a:gd name="connsiteX20" fmla="*/ 642938 w 1014413"/>
              <a:gd name="connsiteY20" fmla="*/ 259557 h 1290638"/>
              <a:gd name="connsiteX21" fmla="*/ 647700 w 1014413"/>
              <a:gd name="connsiteY21" fmla="*/ 223838 h 1290638"/>
              <a:gd name="connsiteX22" fmla="*/ 647700 w 1014413"/>
              <a:gd name="connsiteY22" fmla="*/ 195263 h 1290638"/>
              <a:gd name="connsiteX23" fmla="*/ 640557 w 1014413"/>
              <a:gd name="connsiteY23" fmla="*/ 159544 h 1290638"/>
              <a:gd name="connsiteX24" fmla="*/ 633413 w 1014413"/>
              <a:gd name="connsiteY24" fmla="*/ 128588 h 1290638"/>
              <a:gd name="connsiteX25" fmla="*/ 616744 w 1014413"/>
              <a:gd name="connsiteY25" fmla="*/ 90488 h 1290638"/>
              <a:gd name="connsiteX26" fmla="*/ 602457 w 1014413"/>
              <a:gd name="connsiteY26" fmla="*/ 66675 h 1290638"/>
              <a:gd name="connsiteX27" fmla="*/ 592932 w 1014413"/>
              <a:gd name="connsiteY27" fmla="*/ 57150 h 1290638"/>
              <a:gd name="connsiteX28" fmla="*/ 578644 w 1014413"/>
              <a:gd name="connsiteY28" fmla="*/ 38100 h 1290638"/>
              <a:gd name="connsiteX29" fmla="*/ 573882 w 1014413"/>
              <a:gd name="connsiteY29" fmla="*/ 21432 h 1290638"/>
              <a:gd name="connsiteX30" fmla="*/ 573882 w 1014413"/>
              <a:gd name="connsiteY30" fmla="*/ 9525 h 1290638"/>
              <a:gd name="connsiteX31" fmla="*/ 583407 w 1014413"/>
              <a:gd name="connsiteY31" fmla="*/ 0 h 1290638"/>
              <a:gd name="connsiteX32" fmla="*/ 609600 w 1014413"/>
              <a:gd name="connsiteY32" fmla="*/ 0 h 1290638"/>
              <a:gd name="connsiteX33" fmla="*/ 645319 w 1014413"/>
              <a:gd name="connsiteY33" fmla="*/ 4763 h 1290638"/>
              <a:gd name="connsiteX34" fmla="*/ 690563 w 1014413"/>
              <a:gd name="connsiteY34" fmla="*/ 19050 h 1290638"/>
              <a:gd name="connsiteX35" fmla="*/ 740569 w 1014413"/>
              <a:gd name="connsiteY35" fmla="*/ 42863 h 1290638"/>
              <a:gd name="connsiteX36" fmla="*/ 831057 w 1014413"/>
              <a:gd name="connsiteY36" fmla="*/ 95250 h 1290638"/>
              <a:gd name="connsiteX37" fmla="*/ 900113 w 1014413"/>
              <a:gd name="connsiteY37" fmla="*/ 140494 h 1290638"/>
              <a:gd name="connsiteX38" fmla="*/ 966788 w 1014413"/>
              <a:gd name="connsiteY38" fmla="*/ 188119 h 1290638"/>
              <a:gd name="connsiteX39" fmla="*/ 985838 w 1014413"/>
              <a:gd name="connsiteY39" fmla="*/ 204788 h 1290638"/>
              <a:gd name="connsiteX40" fmla="*/ 1000125 w 1014413"/>
              <a:gd name="connsiteY40" fmla="*/ 221457 h 1290638"/>
              <a:gd name="connsiteX41" fmla="*/ 1009650 w 1014413"/>
              <a:gd name="connsiteY41" fmla="*/ 240507 h 1290638"/>
              <a:gd name="connsiteX42" fmla="*/ 1014413 w 1014413"/>
              <a:gd name="connsiteY42" fmla="*/ 254794 h 1290638"/>
              <a:gd name="connsiteX43" fmla="*/ 1014413 w 1014413"/>
              <a:gd name="connsiteY43" fmla="*/ 269082 h 1290638"/>
              <a:gd name="connsiteX44" fmla="*/ 1007269 w 1014413"/>
              <a:gd name="connsiteY44" fmla="*/ 288132 h 1290638"/>
              <a:gd name="connsiteX45" fmla="*/ 990600 w 1014413"/>
              <a:gd name="connsiteY45" fmla="*/ 307182 h 1290638"/>
              <a:gd name="connsiteX46" fmla="*/ 969169 w 1014413"/>
              <a:gd name="connsiteY46" fmla="*/ 319088 h 1290638"/>
              <a:gd name="connsiteX47" fmla="*/ 945357 w 1014413"/>
              <a:gd name="connsiteY47" fmla="*/ 333375 h 1290638"/>
              <a:gd name="connsiteX48" fmla="*/ 919163 w 1014413"/>
              <a:gd name="connsiteY48" fmla="*/ 350044 h 1290638"/>
              <a:gd name="connsiteX49" fmla="*/ 885825 w 1014413"/>
              <a:gd name="connsiteY49" fmla="*/ 378619 h 1290638"/>
              <a:gd name="connsiteX50" fmla="*/ 847725 w 1014413"/>
              <a:gd name="connsiteY50" fmla="*/ 426244 h 1290638"/>
              <a:gd name="connsiteX51" fmla="*/ 678657 w 1014413"/>
              <a:gd name="connsiteY51" fmla="*/ 647700 h 1290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014413" h="1290638">
                <a:moveTo>
                  <a:pt x="678657" y="647700"/>
                </a:moveTo>
                <a:lnTo>
                  <a:pt x="552450" y="809625"/>
                </a:lnTo>
                <a:lnTo>
                  <a:pt x="450057" y="933450"/>
                </a:lnTo>
                <a:lnTo>
                  <a:pt x="338138" y="1069182"/>
                </a:lnTo>
                <a:lnTo>
                  <a:pt x="211932" y="1212057"/>
                </a:lnTo>
                <a:lnTo>
                  <a:pt x="145257" y="1290638"/>
                </a:lnTo>
                <a:lnTo>
                  <a:pt x="0" y="1166813"/>
                </a:lnTo>
                <a:lnTo>
                  <a:pt x="28575" y="1157288"/>
                </a:lnTo>
                <a:lnTo>
                  <a:pt x="78582" y="1135857"/>
                </a:lnTo>
                <a:lnTo>
                  <a:pt x="121444" y="1112044"/>
                </a:lnTo>
                <a:lnTo>
                  <a:pt x="154782" y="1083469"/>
                </a:lnTo>
                <a:lnTo>
                  <a:pt x="192882" y="1045369"/>
                </a:lnTo>
                <a:lnTo>
                  <a:pt x="245269" y="971550"/>
                </a:lnTo>
                <a:lnTo>
                  <a:pt x="300038" y="892969"/>
                </a:lnTo>
                <a:lnTo>
                  <a:pt x="414338" y="721519"/>
                </a:lnTo>
                <a:lnTo>
                  <a:pt x="497682" y="583407"/>
                </a:lnTo>
                <a:lnTo>
                  <a:pt x="557213" y="481013"/>
                </a:lnTo>
                <a:lnTo>
                  <a:pt x="590550" y="411957"/>
                </a:lnTo>
                <a:lnTo>
                  <a:pt x="616744" y="347663"/>
                </a:lnTo>
                <a:lnTo>
                  <a:pt x="633413" y="297657"/>
                </a:lnTo>
                <a:lnTo>
                  <a:pt x="642938" y="259557"/>
                </a:lnTo>
                <a:lnTo>
                  <a:pt x="647700" y="223838"/>
                </a:lnTo>
                <a:lnTo>
                  <a:pt x="647700" y="195263"/>
                </a:lnTo>
                <a:lnTo>
                  <a:pt x="640557" y="159544"/>
                </a:lnTo>
                <a:lnTo>
                  <a:pt x="633413" y="128588"/>
                </a:lnTo>
                <a:lnTo>
                  <a:pt x="616744" y="90488"/>
                </a:lnTo>
                <a:lnTo>
                  <a:pt x="602457" y="66675"/>
                </a:lnTo>
                <a:lnTo>
                  <a:pt x="592932" y="57150"/>
                </a:lnTo>
                <a:lnTo>
                  <a:pt x="578644" y="38100"/>
                </a:lnTo>
                <a:lnTo>
                  <a:pt x="573882" y="21432"/>
                </a:lnTo>
                <a:lnTo>
                  <a:pt x="573882" y="9525"/>
                </a:lnTo>
                <a:lnTo>
                  <a:pt x="583407" y="0"/>
                </a:lnTo>
                <a:lnTo>
                  <a:pt x="609600" y="0"/>
                </a:lnTo>
                <a:lnTo>
                  <a:pt x="645319" y="4763"/>
                </a:lnTo>
                <a:lnTo>
                  <a:pt x="690563" y="19050"/>
                </a:lnTo>
                <a:lnTo>
                  <a:pt x="740569" y="42863"/>
                </a:lnTo>
                <a:lnTo>
                  <a:pt x="831057" y="95250"/>
                </a:lnTo>
                <a:lnTo>
                  <a:pt x="900113" y="140494"/>
                </a:lnTo>
                <a:lnTo>
                  <a:pt x="966788" y="188119"/>
                </a:lnTo>
                <a:lnTo>
                  <a:pt x="985838" y="204788"/>
                </a:lnTo>
                <a:lnTo>
                  <a:pt x="1000125" y="221457"/>
                </a:lnTo>
                <a:lnTo>
                  <a:pt x="1009650" y="240507"/>
                </a:lnTo>
                <a:lnTo>
                  <a:pt x="1014413" y="254794"/>
                </a:lnTo>
                <a:lnTo>
                  <a:pt x="1014413" y="269082"/>
                </a:lnTo>
                <a:lnTo>
                  <a:pt x="1007269" y="288132"/>
                </a:lnTo>
                <a:lnTo>
                  <a:pt x="990600" y="307182"/>
                </a:lnTo>
                <a:lnTo>
                  <a:pt x="969169" y="319088"/>
                </a:lnTo>
                <a:lnTo>
                  <a:pt x="945357" y="333375"/>
                </a:lnTo>
                <a:lnTo>
                  <a:pt x="919163" y="350044"/>
                </a:lnTo>
                <a:lnTo>
                  <a:pt x="885825" y="378619"/>
                </a:lnTo>
                <a:lnTo>
                  <a:pt x="847725" y="426244"/>
                </a:lnTo>
                <a:lnTo>
                  <a:pt x="678657" y="6477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2" name="フリーフォーム 111"/>
          <p:cNvSpPr>
            <a:spLocks noChangeAspect="1"/>
          </p:cNvSpPr>
          <p:nvPr/>
        </p:nvSpPr>
        <p:spPr>
          <a:xfrm>
            <a:off x="7070130" y="4658046"/>
            <a:ext cx="380885" cy="306605"/>
          </a:xfrm>
          <a:custGeom>
            <a:avLst/>
            <a:gdLst>
              <a:gd name="connsiteX0" fmla="*/ 528637 w 766762"/>
              <a:gd name="connsiteY0" fmla="*/ 269082 h 614363"/>
              <a:gd name="connsiteX1" fmla="*/ 416719 w 766762"/>
              <a:gd name="connsiteY1" fmla="*/ 183357 h 614363"/>
              <a:gd name="connsiteX2" fmla="*/ 302419 w 766762"/>
              <a:gd name="connsiteY2" fmla="*/ 102394 h 614363"/>
              <a:gd name="connsiteX3" fmla="*/ 138112 w 766762"/>
              <a:gd name="connsiteY3" fmla="*/ 0 h 614363"/>
              <a:gd name="connsiteX4" fmla="*/ 95250 w 766762"/>
              <a:gd name="connsiteY4" fmla="*/ 16669 h 614363"/>
              <a:gd name="connsiteX5" fmla="*/ 71437 w 766762"/>
              <a:gd name="connsiteY5" fmla="*/ 23813 h 614363"/>
              <a:gd name="connsiteX6" fmla="*/ 54769 w 766762"/>
              <a:gd name="connsiteY6" fmla="*/ 42863 h 614363"/>
              <a:gd name="connsiteX7" fmla="*/ 30956 w 766762"/>
              <a:gd name="connsiteY7" fmla="*/ 80963 h 614363"/>
              <a:gd name="connsiteX8" fmla="*/ 9525 w 766762"/>
              <a:gd name="connsiteY8" fmla="*/ 128588 h 614363"/>
              <a:gd name="connsiteX9" fmla="*/ 0 w 766762"/>
              <a:gd name="connsiteY9" fmla="*/ 169069 h 614363"/>
              <a:gd name="connsiteX10" fmla="*/ 0 w 766762"/>
              <a:gd name="connsiteY10" fmla="*/ 195263 h 614363"/>
              <a:gd name="connsiteX11" fmla="*/ 2381 w 766762"/>
              <a:gd name="connsiteY11" fmla="*/ 209550 h 614363"/>
              <a:gd name="connsiteX12" fmla="*/ 11906 w 766762"/>
              <a:gd name="connsiteY12" fmla="*/ 219075 h 614363"/>
              <a:gd name="connsiteX13" fmla="*/ 38100 w 766762"/>
              <a:gd name="connsiteY13" fmla="*/ 219075 h 614363"/>
              <a:gd name="connsiteX14" fmla="*/ 107156 w 766762"/>
              <a:gd name="connsiteY14" fmla="*/ 240507 h 614363"/>
              <a:gd name="connsiteX15" fmla="*/ 169069 w 766762"/>
              <a:gd name="connsiteY15" fmla="*/ 271463 h 614363"/>
              <a:gd name="connsiteX16" fmla="*/ 247650 w 766762"/>
              <a:gd name="connsiteY16" fmla="*/ 319088 h 614363"/>
              <a:gd name="connsiteX17" fmla="*/ 359569 w 766762"/>
              <a:gd name="connsiteY17" fmla="*/ 395288 h 614363"/>
              <a:gd name="connsiteX18" fmla="*/ 514350 w 766762"/>
              <a:gd name="connsiteY18" fmla="*/ 504825 h 614363"/>
              <a:gd name="connsiteX19" fmla="*/ 657225 w 766762"/>
              <a:gd name="connsiteY19" fmla="*/ 614363 h 614363"/>
              <a:gd name="connsiteX20" fmla="*/ 766762 w 766762"/>
              <a:gd name="connsiteY20" fmla="*/ 459582 h 614363"/>
              <a:gd name="connsiteX21" fmla="*/ 681037 w 766762"/>
              <a:gd name="connsiteY21" fmla="*/ 388144 h 614363"/>
              <a:gd name="connsiteX22" fmla="*/ 588169 w 766762"/>
              <a:gd name="connsiteY22" fmla="*/ 314325 h 614363"/>
              <a:gd name="connsiteX23" fmla="*/ 528637 w 766762"/>
              <a:gd name="connsiteY23" fmla="*/ 269082 h 614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766762" h="614363">
                <a:moveTo>
                  <a:pt x="528637" y="269082"/>
                </a:moveTo>
                <a:lnTo>
                  <a:pt x="416719" y="183357"/>
                </a:lnTo>
                <a:lnTo>
                  <a:pt x="302419" y="102394"/>
                </a:lnTo>
                <a:lnTo>
                  <a:pt x="138112" y="0"/>
                </a:lnTo>
                <a:lnTo>
                  <a:pt x="95250" y="16669"/>
                </a:lnTo>
                <a:lnTo>
                  <a:pt x="71437" y="23813"/>
                </a:lnTo>
                <a:lnTo>
                  <a:pt x="54769" y="42863"/>
                </a:lnTo>
                <a:lnTo>
                  <a:pt x="30956" y="80963"/>
                </a:lnTo>
                <a:lnTo>
                  <a:pt x="9525" y="128588"/>
                </a:lnTo>
                <a:lnTo>
                  <a:pt x="0" y="169069"/>
                </a:lnTo>
                <a:lnTo>
                  <a:pt x="0" y="195263"/>
                </a:lnTo>
                <a:lnTo>
                  <a:pt x="2381" y="209550"/>
                </a:lnTo>
                <a:lnTo>
                  <a:pt x="11906" y="219075"/>
                </a:lnTo>
                <a:lnTo>
                  <a:pt x="38100" y="219075"/>
                </a:lnTo>
                <a:lnTo>
                  <a:pt x="107156" y="240507"/>
                </a:lnTo>
                <a:lnTo>
                  <a:pt x="169069" y="271463"/>
                </a:lnTo>
                <a:lnTo>
                  <a:pt x="247650" y="319088"/>
                </a:lnTo>
                <a:lnTo>
                  <a:pt x="359569" y="395288"/>
                </a:lnTo>
                <a:lnTo>
                  <a:pt x="514350" y="504825"/>
                </a:lnTo>
                <a:lnTo>
                  <a:pt x="657225" y="614363"/>
                </a:lnTo>
                <a:lnTo>
                  <a:pt x="766762" y="459582"/>
                </a:lnTo>
                <a:lnTo>
                  <a:pt x="681037" y="388144"/>
                </a:lnTo>
                <a:lnTo>
                  <a:pt x="588169" y="314325"/>
                </a:lnTo>
                <a:lnTo>
                  <a:pt x="528637" y="26908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3" name="フリーフォーム 112"/>
          <p:cNvSpPr>
            <a:spLocks noChangeAspect="1"/>
          </p:cNvSpPr>
          <p:nvPr/>
        </p:nvSpPr>
        <p:spPr>
          <a:xfrm>
            <a:off x="7071106" y="4364667"/>
            <a:ext cx="747615" cy="961562"/>
          </a:xfrm>
          <a:custGeom>
            <a:avLst/>
            <a:gdLst>
              <a:gd name="connsiteX0" fmla="*/ 888642 w 1517131"/>
              <a:gd name="connsiteY0" fmla="*/ 759853 h 1960164"/>
              <a:gd name="connsiteX1" fmla="*/ 819096 w 1517131"/>
              <a:gd name="connsiteY1" fmla="*/ 868036 h 1960164"/>
              <a:gd name="connsiteX2" fmla="*/ 739247 w 1517131"/>
              <a:gd name="connsiteY2" fmla="*/ 986521 h 1960164"/>
              <a:gd name="connsiteX3" fmla="*/ 700611 w 1517131"/>
              <a:gd name="connsiteY3" fmla="*/ 1050916 h 1960164"/>
              <a:gd name="connsiteX4" fmla="*/ 613034 w 1517131"/>
              <a:gd name="connsiteY4" fmla="*/ 1166825 h 1960164"/>
              <a:gd name="connsiteX5" fmla="*/ 507428 w 1517131"/>
              <a:gd name="connsiteY5" fmla="*/ 1321372 h 1960164"/>
              <a:gd name="connsiteX6" fmla="*/ 417275 w 1517131"/>
              <a:gd name="connsiteY6" fmla="*/ 1452736 h 1960164"/>
              <a:gd name="connsiteX7" fmla="*/ 347729 w 1517131"/>
              <a:gd name="connsiteY7" fmla="*/ 1555767 h 1960164"/>
              <a:gd name="connsiteX8" fmla="*/ 296214 w 1517131"/>
              <a:gd name="connsiteY8" fmla="*/ 1627889 h 1960164"/>
              <a:gd name="connsiteX9" fmla="*/ 242123 w 1517131"/>
              <a:gd name="connsiteY9" fmla="*/ 1705162 h 1960164"/>
              <a:gd name="connsiteX10" fmla="*/ 198335 w 1517131"/>
              <a:gd name="connsiteY10" fmla="*/ 1754102 h 1960164"/>
              <a:gd name="connsiteX11" fmla="*/ 164849 w 1517131"/>
              <a:gd name="connsiteY11" fmla="*/ 1785011 h 1960164"/>
              <a:gd name="connsiteX12" fmla="*/ 123637 w 1517131"/>
              <a:gd name="connsiteY12" fmla="*/ 1813345 h 1960164"/>
              <a:gd name="connsiteX13" fmla="*/ 85000 w 1517131"/>
              <a:gd name="connsiteY13" fmla="*/ 1833951 h 1960164"/>
              <a:gd name="connsiteX14" fmla="*/ 30909 w 1517131"/>
              <a:gd name="connsiteY14" fmla="*/ 1851982 h 1960164"/>
              <a:gd name="connsiteX15" fmla="*/ 15455 w 1517131"/>
              <a:gd name="connsiteY15" fmla="*/ 1859709 h 1960164"/>
              <a:gd name="connsiteX16" fmla="*/ 0 w 1517131"/>
              <a:gd name="connsiteY16" fmla="*/ 1875164 h 1960164"/>
              <a:gd name="connsiteX17" fmla="*/ 0 w 1517131"/>
              <a:gd name="connsiteY17" fmla="*/ 1898345 h 1960164"/>
              <a:gd name="connsiteX18" fmla="*/ 10303 w 1517131"/>
              <a:gd name="connsiteY18" fmla="*/ 1924103 h 1960164"/>
              <a:gd name="connsiteX19" fmla="*/ 36061 w 1517131"/>
              <a:gd name="connsiteY19" fmla="*/ 1960164 h 1960164"/>
              <a:gd name="connsiteX20" fmla="*/ 252426 w 1517131"/>
              <a:gd name="connsiteY20" fmla="*/ 1906073 h 1960164"/>
              <a:gd name="connsiteX21" fmla="*/ 347729 w 1517131"/>
              <a:gd name="connsiteY21" fmla="*/ 1774708 h 1960164"/>
              <a:gd name="connsiteX22" fmla="*/ 443033 w 1517131"/>
              <a:gd name="connsiteY22" fmla="*/ 1656223 h 1960164"/>
              <a:gd name="connsiteX23" fmla="*/ 515155 w 1517131"/>
              <a:gd name="connsiteY23" fmla="*/ 1560919 h 1960164"/>
              <a:gd name="connsiteX24" fmla="*/ 610458 w 1517131"/>
              <a:gd name="connsiteY24" fmla="*/ 1437282 h 1960164"/>
              <a:gd name="connsiteX25" fmla="*/ 692883 w 1517131"/>
              <a:gd name="connsiteY25" fmla="*/ 1329099 h 1960164"/>
              <a:gd name="connsiteX26" fmla="*/ 785611 w 1517131"/>
              <a:gd name="connsiteY26" fmla="*/ 1210614 h 1960164"/>
              <a:gd name="connsiteX27" fmla="*/ 862884 w 1517131"/>
              <a:gd name="connsiteY27" fmla="*/ 1112734 h 1960164"/>
              <a:gd name="connsiteX28" fmla="*/ 945309 w 1517131"/>
              <a:gd name="connsiteY28" fmla="*/ 1004552 h 1960164"/>
              <a:gd name="connsiteX29" fmla="*/ 1020007 w 1517131"/>
              <a:gd name="connsiteY29" fmla="*/ 906672 h 1960164"/>
              <a:gd name="connsiteX30" fmla="*/ 1097280 w 1517131"/>
              <a:gd name="connsiteY30" fmla="*/ 806217 h 1960164"/>
              <a:gd name="connsiteX31" fmla="*/ 1166826 w 1517131"/>
              <a:gd name="connsiteY31" fmla="*/ 716065 h 1960164"/>
              <a:gd name="connsiteX32" fmla="*/ 1241523 w 1517131"/>
              <a:gd name="connsiteY32" fmla="*/ 623337 h 1960164"/>
              <a:gd name="connsiteX33" fmla="*/ 1295615 w 1517131"/>
              <a:gd name="connsiteY33" fmla="*/ 551215 h 1960164"/>
              <a:gd name="connsiteX34" fmla="*/ 1334251 w 1517131"/>
              <a:gd name="connsiteY34" fmla="*/ 499700 h 1960164"/>
              <a:gd name="connsiteX35" fmla="*/ 1365160 w 1517131"/>
              <a:gd name="connsiteY35" fmla="*/ 461063 h 1960164"/>
              <a:gd name="connsiteX36" fmla="*/ 1383191 w 1517131"/>
              <a:gd name="connsiteY36" fmla="*/ 445609 h 1960164"/>
              <a:gd name="connsiteX37" fmla="*/ 1411524 w 1517131"/>
              <a:gd name="connsiteY37" fmla="*/ 425002 h 1960164"/>
              <a:gd name="connsiteX38" fmla="*/ 1437282 w 1517131"/>
              <a:gd name="connsiteY38" fmla="*/ 412124 h 1960164"/>
              <a:gd name="connsiteX39" fmla="*/ 1460464 w 1517131"/>
              <a:gd name="connsiteY39" fmla="*/ 401820 h 1960164"/>
              <a:gd name="connsiteX40" fmla="*/ 1483646 w 1517131"/>
              <a:gd name="connsiteY40" fmla="*/ 391517 h 1960164"/>
              <a:gd name="connsiteX41" fmla="*/ 1504252 w 1517131"/>
              <a:gd name="connsiteY41" fmla="*/ 370911 h 1960164"/>
              <a:gd name="connsiteX42" fmla="*/ 1514555 w 1517131"/>
              <a:gd name="connsiteY42" fmla="*/ 345153 h 1960164"/>
              <a:gd name="connsiteX43" fmla="*/ 1517131 w 1517131"/>
              <a:gd name="connsiteY43" fmla="*/ 324547 h 1960164"/>
              <a:gd name="connsiteX44" fmla="*/ 1506828 w 1517131"/>
              <a:gd name="connsiteY44" fmla="*/ 291062 h 1960164"/>
              <a:gd name="connsiteX45" fmla="*/ 1481070 w 1517131"/>
              <a:gd name="connsiteY45" fmla="*/ 252425 h 1960164"/>
              <a:gd name="connsiteX46" fmla="*/ 1437282 w 1517131"/>
              <a:gd name="connsiteY46" fmla="*/ 193183 h 1960164"/>
              <a:gd name="connsiteX47" fmla="*/ 1393494 w 1517131"/>
              <a:gd name="connsiteY47" fmla="*/ 149394 h 1960164"/>
              <a:gd name="connsiteX48" fmla="*/ 1331675 w 1517131"/>
              <a:gd name="connsiteY48" fmla="*/ 100455 h 1960164"/>
              <a:gd name="connsiteX49" fmla="*/ 1269857 w 1517131"/>
              <a:gd name="connsiteY49" fmla="*/ 59242 h 1960164"/>
              <a:gd name="connsiteX50" fmla="*/ 1223493 w 1517131"/>
              <a:gd name="connsiteY50" fmla="*/ 33485 h 1960164"/>
              <a:gd name="connsiteX51" fmla="*/ 1182280 w 1517131"/>
              <a:gd name="connsiteY51" fmla="*/ 12878 h 1960164"/>
              <a:gd name="connsiteX52" fmla="*/ 1141068 w 1517131"/>
              <a:gd name="connsiteY52" fmla="*/ 0 h 1960164"/>
              <a:gd name="connsiteX53" fmla="*/ 1115310 w 1517131"/>
              <a:gd name="connsiteY53" fmla="*/ 2575 h 1960164"/>
              <a:gd name="connsiteX54" fmla="*/ 1107583 w 1517131"/>
              <a:gd name="connsiteY54" fmla="*/ 7727 h 1960164"/>
              <a:gd name="connsiteX55" fmla="*/ 1110159 w 1517131"/>
              <a:gd name="connsiteY55" fmla="*/ 25757 h 1960164"/>
              <a:gd name="connsiteX56" fmla="*/ 1117886 w 1517131"/>
              <a:gd name="connsiteY56" fmla="*/ 54091 h 1960164"/>
              <a:gd name="connsiteX57" fmla="*/ 1128189 w 1517131"/>
              <a:gd name="connsiteY57" fmla="*/ 69545 h 1960164"/>
              <a:gd name="connsiteX58" fmla="*/ 1146220 w 1517131"/>
              <a:gd name="connsiteY58" fmla="*/ 92727 h 1960164"/>
              <a:gd name="connsiteX59" fmla="*/ 1159098 w 1517131"/>
              <a:gd name="connsiteY59" fmla="*/ 110758 h 1960164"/>
              <a:gd name="connsiteX60" fmla="*/ 1169402 w 1517131"/>
              <a:gd name="connsiteY60" fmla="*/ 131364 h 1960164"/>
              <a:gd name="connsiteX61" fmla="*/ 1179705 w 1517131"/>
              <a:gd name="connsiteY61" fmla="*/ 162273 h 1960164"/>
              <a:gd name="connsiteX62" fmla="*/ 1184856 w 1517131"/>
              <a:gd name="connsiteY62" fmla="*/ 195758 h 1960164"/>
              <a:gd name="connsiteX63" fmla="*/ 1182280 w 1517131"/>
              <a:gd name="connsiteY63" fmla="*/ 231819 h 1960164"/>
              <a:gd name="connsiteX64" fmla="*/ 1166826 w 1517131"/>
              <a:gd name="connsiteY64" fmla="*/ 283335 h 1960164"/>
              <a:gd name="connsiteX65" fmla="*/ 1123038 w 1517131"/>
              <a:gd name="connsiteY65" fmla="*/ 376063 h 1960164"/>
              <a:gd name="connsiteX66" fmla="*/ 1035461 w 1517131"/>
              <a:gd name="connsiteY66" fmla="*/ 535761 h 1960164"/>
              <a:gd name="connsiteX67" fmla="*/ 888642 w 1517131"/>
              <a:gd name="connsiteY67" fmla="*/ 759853 h 1960164"/>
              <a:gd name="connsiteX0" fmla="*/ 888642 w 1517131"/>
              <a:gd name="connsiteY0" fmla="*/ 759853 h 1924103"/>
              <a:gd name="connsiteX1" fmla="*/ 819096 w 1517131"/>
              <a:gd name="connsiteY1" fmla="*/ 868036 h 1924103"/>
              <a:gd name="connsiteX2" fmla="*/ 739247 w 1517131"/>
              <a:gd name="connsiteY2" fmla="*/ 986521 h 1924103"/>
              <a:gd name="connsiteX3" fmla="*/ 700611 w 1517131"/>
              <a:gd name="connsiteY3" fmla="*/ 1050916 h 1924103"/>
              <a:gd name="connsiteX4" fmla="*/ 613034 w 1517131"/>
              <a:gd name="connsiteY4" fmla="*/ 1166825 h 1924103"/>
              <a:gd name="connsiteX5" fmla="*/ 507428 w 1517131"/>
              <a:gd name="connsiteY5" fmla="*/ 1321372 h 1924103"/>
              <a:gd name="connsiteX6" fmla="*/ 417275 w 1517131"/>
              <a:gd name="connsiteY6" fmla="*/ 1452736 h 1924103"/>
              <a:gd name="connsiteX7" fmla="*/ 347729 w 1517131"/>
              <a:gd name="connsiteY7" fmla="*/ 1555767 h 1924103"/>
              <a:gd name="connsiteX8" fmla="*/ 296214 w 1517131"/>
              <a:gd name="connsiteY8" fmla="*/ 1627889 h 1924103"/>
              <a:gd name="connsiteX9" fmla="*/ 242123 w 1517131"/>
              <a:gd name="connsiteY9" fmla="*/ 1705162 h 1924103"/>
              <a:gd name="connsiteX10" fmla="*/ 198335 w 1517131"/>
              <a:gd name="connsiteY10" fmla="*/ 1754102 h 1924103"/>
              <a:gd name="connsiteX11" fmla="*/ 164849 w 1517131"/>
              <a:gd name="connsiteY11" fmla="*/ 1785011 h 1924103"/>
              <a:gd name="connsiteX12" fmla="*/ 123637 w 1517131"/>
              <a:gd name="connsiteY12" fmla="*/ 1813345 h 1924103"/>
              <a:gd name="connsiteX13" fmla="*/ 85000 w 1517131"/>
              <a:gd name="connsiteY13" fmla="*/ 1833951 h 1924103"/>
              <a:gd name="connsiteX14" fmla="*/ 30909 w 1517131"/>
              <a:gd name="connsiteY14" fmla="*/ 1851982 h 1924103"/>
              <a:gd name="connsiteX15" fmla="*/ 15455 w 1517131"/>
              <a:gd name="connsiteY15" fmla="*/ 1859709 h 1924103"/>
              <a:gd name="connsiteX16" fmla="*/ 0 w 1517131"/>
              <a:gd name="connsiteY16" fmla="*/ 1875164 h 1924103"/>
              <a:gd name="connsiteX17" fmla="*/ 0 w 1517131"/>
              <a:gd name="connsiteY17" fmla="*/ 1898345 h 1924103"/>
              <a:gd name="connsiteX18" fmla="*/ 10303 w 1517131"/>
              <a:gd name="connsiteY18" fmla="*/ 1924103 h 1924103"/>
              <a:gd name="connsiteX19" fmla="*/ 252426 w 1517131"/>
              <a:gd name="connsiteY19" fmla="*/ 1906073 h 1924103"/>
              <a:gd name="connsiteX20" fmla="*/ 347729 w 1517131"/>
              <a:gd name="connsiteY20" fmla="*/ 1774708 h 1924103"/>
              <a:gd name="connsiteX21" fmla="*/ 443033 w 1517131"/>
              <a:gd name="connsiteY21" fmla="*/ 1656223 h 1924103"/>
              <a:gd name="connsiteX22" fmla="*/ 515155 w 1517131"/>
              <a:gd name="connsiteY22" fmla="*/ 1560919 h 1924103"/>
              <a:gd name="connsiteX23" fmla="*/ 610458 w 1517131"/>
              <a:gd name="connsiteY23" fmla="*/ 1437282 h 1924103"/>
              <a:gd name="connsiteX24" fmla="*/ 692883 w 1517131"/>
              <a:gd name="connsiteY24" fmla="*/ 1329099 h 1924103"/>
              <a:gd name="connsiteX25" fmla="*/ 785611 w 1517131"/>
              <a:gd name="connsiteY25" fmla="*/ 1210614 h 1924103"/>
              <a:gd name="connsiteX26" fmla="*/ 862884 w 1517131"/>
              <a:gd name="connsiteY26" fmla="*/ 1112734 h 1924103"/>
              <a:gd name="connsiteX27" fmla="*/ 945309 w 1517131"/>
              <a:gd name="connsiteY27" fmla="*/ 1004552 h 1924103"/>
              <a:gd name="connsiteX28" fmla="*/ 1020007 w 1517131"/>
              <a:gd name="connsiteY28" fmla="*/ 906672 h 1924103"/>
              <a:gd name="connsiteX29" fmla="*/ 1097280 w 1517131"/>
              <a:gd name="connsiteY29" fmla="*/ 806217 h 1924103"/>
              <a:gd name="connsiteX30" fmla="*/ 1166826 w 1517131"/>
              <a:gd name="connsiteY30" fmla="*/ 716065 h 1924103"/>
              <a:gd name="connsiteX31" fmla="*/ 1241523 w 1517131"/>
              <a:gd name="connsiteY31" fmla="*/ 623337 h 1924103"/>
              <a:gd name="connsiteX32" fmla="*/ 1295615 w 1517131"/>
              <a:gd name="connsiteY32" fmla="*/ 551215 h 1924103"/>
              <a:gd name="connsiteX33" fmla="*/ 1334251 w 1517131"/>
              <a:gd name="connsiteY33" fmla="*/ 499700 h 1924103"/>
              <a:gd name="connsiteX34" fmla="*/ 1365160 w 1517131"/>
              <a:gd name="connsiteY34" fmla="*/ 461063 h 1924103"/>
              <a:gd name="connsiteX35" fmla="*/ 1383191 w 1517131"/>
              <a:gd name="connsiteY35" fmla="*/ 445609 h 1924103"/>
              <a:gd name="connsiteX36" fmla="*/ 1411524 w 1517131"/>
              <a:gd name="connsiteY36" fmla="*/ 425002 h 1924103"/>
              <a:gd name="connsiteX37" fmla="*/ 1437282 w 1517131"/>
              <a:gd name="connsiteY37" fmla="*/ 412124 h 1924103"/>
              <a:gd name="connsiteX38" fmla="*/ 1460464 w 1517131"/>
              <a:gd name="connsiteY38" fmla="*/ 401820 h 1924103"/>
              <a:gd name="connsiteX39" fmla="*/ 1483646 w 1517131"/>
              <a:gd name="connsiteY39" fmla="*/ 391517 h 1924103"/>
              <a:gd name="connsiteX40" fmla="*/ 1504252 w 1517131"/>
              <a:gd name="connsiteY40" fmla="*/ 370911 h 1924103"/>
              <a:gd name="connsiteX41" fmla="*/ 1514555 w 1517131"/>
              <a:gd name="connsiteY41" fmla="*/ 345153 h 1924103"/>
              <a:gd name="connsiteX42" fmla="*/ 1517131 w 1517131"/>
              <a:gd name="connsiteY42" fmla="*/ 324547 h 1924103"/>
              <a:gd name="connsiteX43" fmla="*/ 1506828 w 1517131"/>
              <a:gd name="connsiteY43" fmla="*/ 291062 h 1924103"/>
              <a:gd name="connsiteX44" fmla="*/ 1481070 w 1517131"/>
              <a:gd name="connsiteY44" fmla="*/ 252425 h 1924103"/>
              <a:gd name="connsiteX45" fmla="*/ 1437282 w 1517131"/>
              <a:gd name="connsiteY45" fmla="*/ 193183 h 1924103"/>
              <a:gd name="connsiteX46" fmla="*/ 1393494 w 1517131"/>
              <a:gd name="connsiteY46" fmla="*/ 149394 h 1924103"/>
              <a:gd name="connsiteX47" fmla="*/ 1331675 w 1517131"/>
              <a:gd name="connsiteY47" fmla="*/ 100455 h 1924103"/>
              <a:gd name="connsiteX48" fmla="*/ 1269857 w 1517131"/>
              <a:gd name="connsiteY48" fmla="*/ 59242 h 1924103"/>
              <a:gd name="connsiteX49" fmla="*/ 1223493 w 1517131"/>
              <a:gd name="connsiteY49" fmla="*/ 33485 h 1924103"/>
              <a:gd name="connsiteX50" fmla="*/ 1182280 w 1517131"/>
              <a:gd name="connsiteY50" fmla="*/ 12878 h 1924103"/>
              <a:gd name="connsiteX51" fmla="*/ 1141068 w 1517131"/>
              <a:gd name="connsiteY51" fmla="*/ 0 h 1924103"/>
              <a:gd name="connsiteX52" fmla="*/ 1115310 w 1517131"/>
              <a:gd name="connsiteY52" fmla="*/ 2575 h 1924103"/>
              <a:gd name="connsiteX53" fmla="*/ 1107583 w 1517131"/>
              <a:gd name="connsiteY53" fmla="*/ 7727 h 1924103"/>
              <a:gd name="connsiteX54" fmla="*/ 1110159 w 1517131"/>
              <a:gd name="connsiteY54" fmla="*/ 25757 h 1924103"/>
              <a:gd name="connsiteX55" fmla="*/ 1117886 w 1517131"/>
              <a:gd name="connsiteY55" fmla="*/ 54091 h 1924103"/>
              <a:gd name="connsiteX56" fmla="*/ 1128189 w 1517131"/>
              <a:gd name="connsiteY56" fmla="*/ 69545 h 1924103"/>
              <a:gd name="connsiteX57" fmla="*/ 1146220 w 1517131"/>
              <a:gd name="connsiteY57" fmla="*/ 92727 h 1924103"/>
              <a:gd name="connsiteX58" fmla="*/ 1159098 w 1517131"/>
              <a:gd name="connsiteY58" fmla="*/ 110758 h 1924103"/>
              <a:gd name="connsiteX59" fmla="*/ 1169402 w 1517131"/>
              <a:gd name="connsiteY59" fmla="*/ 131364 h 1924103"/>
              <a:gd name="connsiteX60" fmla="*/ 1179705 w 1517131"/>
              <a:gd name="connsiteY60" fmla="*/ 162273 h 1924103"/>
              <a:gd name="connsiteX61" fmla="*/ 1184856 w 1517131"/>
              <a:gd name="connsiteY61" fmla="*/ 195758 h 1924103"/>
              <a:gd name="connsiteX62" fmla="*/ 1182280 w 1517131"/>
              <a:gd name="connsiteY62" fmla="*/ 231819 h 1924103"/>
              <a:gd name="connsiteX63" fmla="*/ 1166826 w 1517131"/>
              <a:gd name="connsiteY63" fmla="*/ 283335 h 1924103"/>
              <a:gd name="connsiteX64" fmla="*/ 1123038 w 1517131"/>
              <a:gd name="connsiteY64" fmla="*/ 376063 h 1924103"/>
              <a:gd name="connsiteX65" fmla="*/ 1035461 w 1517131"/>
              <a:gd name="connsiteY65" fmla="*/ 535761 h 1924103"/>
              <a:gd name="connsiteX66" fmla="*/ 888642 w 1517131"/>
              <a:gd name="connsiteY66" fmla="*/ 759853 h 1924103"/>
              <a:gd name="connsiteX0" fmla="*/ 888642 w 1517131"/>
              <a:gd name="connsiteY0" fmla="*/ 759853 h 1906073"/>
              <a:gd name="connsiteX1" fmla="*/ 819096 w 1517131"/>
              <a:gd name="connsiteY1" fmla="*/ 868036 h 1906073"/>
              <a:gd name="connsiteX2" fmla="*/ 739247 w 1517131"/>
              <a:gd name="connsiteY2" fmla="*/ 986521 h 1906073"/>
              <a:gd name="connsiteX3" fmla="*/ 700611 w 1517131"/>
              <a:gd name="connsiteY3" fmla="*/ 1050916 h 1906073"/>
              <a:gd name="connsiteX4" fmla="*/ 613034 w 1517131"/>
              <a:gd name="connsiteY4" fmla="*/ 1166825 h 1906073"/>
              <a:gd name="connsiteX5" fmla="*/ 507428 w 1517131"/>
              <a:gd name="connsiteY5" fmla="*/ 1321372 h 1906073"/>
              <a:gd name="connsiteX6" fmla="*/ 417275 w 1517131"/>
              <a:gd name="connsiteY6" fmla="*/ 1452736 h 1906073"/>
              <a:gd name="connsiteX7" fmla="*/ 347729 w 1517131"/>
              <a:gd name="connsiteY7" fmla="*/ 1555767 h 1906073"/>
              <a:gd name="connsiteX8" fmla="*/ 296214 w 1517131"/>
              <a:gd name="connsiteY8" fmla="*/ 1627889 h 1906073"/>
              <a:gd name="connsiteX9" fmla="*/ 242123 w 1517131"/>
              <a:gd name="connsiteY9" fmla="*/ 1705162 h 1906073"/>
              <a:gd name="connsiteX10" fmla="*/ 198335 w 1517131"/>
              <a:gd name="connsiteY10" fmla="*/ 1754102 h 1906073"/>
              <a:gd name="connsiteX11" fmla="*/ 164849 w 1517131"/>
              <a:gd name="connsiteY11" fmla="*/ 1785011 h 1906073"/>
              <a:gd name="connsiteX12" fmla="*/ 123637 w 1517131"/>
              <a:gd name="connsiteY12" fmla="*/ 1813345 h 1906073"/>
              <a:gd name="connsiteX13" fmla="*/ 85000 w 1517131"/>
              <a:gd name="connsiteY13" fmla="*/ 1833951 h 1906073"/>
              <a:gd name="connsiteX14" fmla="*/ 30909 w 1517131"/>
              <a:gd name="connsiteY14" fmla="*/ 1851982 h 1906073"/>
              <a:gd name="connsiteX15" fmla="*/ 15455 w 1517131"/>
              <a:gd name="connsiteY15" fmla="*/ 1859709 h 1906073"/>
              <a:gd name="connsiteX16" fmla="*/ 0 w 1517131"/>
              <a:gd name="connsiteY16" fmla="*/ 1875164 h 1906073"/>
              <a:gd name="connsiteX17" fmla="*/ 0 w 1517131"/>
              <a:gd name="connsiteY17" fmla="*/ 1898345 h 1906073"/>
              <a:gd name="connsiteX18" fmla="*/ 252426 w 1517131"/>
              <a:gd name="connsiteY18" fmla="*/ 1906073 h 1906073"/>
              <a:gd name="connsiteX19" fmla="*/ 347729 w 1517131"/>
              <a:gd name="connsiteY19" fmla="*/ 1774708 h 1906073"/>
              <a:gd name="connsiteX20" fmla="*/ 443033 w 1517131"/>
              <a:gd name="connsiteY20" fmla="*/ 1656223 h 1906073"/>
              <a:gd name="connsiteX21" fmla="*/ 515155 w 1517131"/>
              <a:gd name="connsiteY21" fmla="*/ 1560919 h 1906073"/>
              <a:gd name="connsiteX22" fmla="*/ 610458 w 1517131"/>
              <a:gd name="connsiteY22" fmla="*/ 1437282 h 1906073"/>
              <a:gd name="connsiteX23" fmla="*/ 692883 w 1517131"/>
              <a:gd name="connsiteY23" fmla="*/ 1329099 h 1906073"/>
              <a:gd name="connsiteX24" fmla="*/ 785611 w 1517131"/>
              <a:gd name="connsiteY24" fmla="*/ 1210614 h 1906073"/>
              <a:gd name="connsiteX25" fmla="*/ 862884 w 1517131"/>
              <a:gd name="connsiteY25" fmla="*/ 1112734 h 1906073"/>
              <a:gd name="connsiteX26" fmla="*/ 945309 w 1517131"/>
              <a:gd name="connsiteY26" fmla="*/ 1004552 h 1906073"/>
              <a:gd name="connsiteX27" fmla="*/ 1020007 w 1517131"/>
              <a:gd name="connsiteY27" fmla="*/ 906672 h 1906073"/>
              <a:gd name="connsiteX28" fmla="*/ 1097280 w 1517131"/>
              <a:gd name="connsiteY28" fmla="*/ 806217 h 1906073"/>
              <a:gd name="connsiteX29" fmla="*/ 1166826 w 1517131"/>
              <a:gd name="connsiteY29" fmla="*/ 716065 h 1906073"/>
              <a:gd name="connsiteX30" fmla="*/ 1241523 w 1517131"/>
              <a:gd name="connsiteY30" fmla="*/ 623337 h 1906073"/>
              <a:gd name="connsiteX31" fmla="*/ 1295615 w 1517131"/>
              <a:gd name="connsiteY31" fmla="*/ 551215 h 1906073"/>
              <a:gd name="connsiteX32" fmla="*/ 1334251 w 1517131"/>
              <a:gd name="connsiteY32" fmla="*/ 499700 h 1906073"/>
              <a:gd name="connsiteX33" fmla="*/ 1365160 w 1517131"/>
              <a:gd name="connsiteY33" fmla="*/ 461063 h 1906073"/>
              <a:gd name="connsiteX34" fmla="*/ 1383191 w 1517131"/>
              <a:gd name="connsiteY34" fmla="*/ 445609 h 1906073"/>
              <a:gd name="connsiteX35" fmla="*/ 1411524 w 1517131"/>
              <a:gd name="connsiteY35" fmla="*/ 425002 h 1906073"/>
              <a:gd name="connsiteX36" fmla="*/ 1437282 w 1517131"/>
              <a:gd name="connsiteY36" fmla="*/ 412124 h 1906073"/>
              <a:gd name="connsiteX37" fmla="*/ 1460464 w 1517131"/>
              <a:gd name="connsiteY37" fmla="*/ 401820 h 1906073"/>
              <a:gd name="connsiteX38" fmla="*/ 1483646 w 1517131"/>
              <a:gd name="connsiteY38" fmla="*/ 391517 h 1906073"/>
              <a:gd name="connsiteX39" fmla="*/ 1504252 w 1517131"/>
              <a:gd name="connsiteY39" fmla="*/ 370911 h 1906073"/>
              <a:gd name="connsiteX40" fmla="*/ 1514555 w 1517131"/>
              <a:gd name="connsiteY40" fmla="*/ 345153 h 1906073"/>
              <a:gd name="connsiteX41" fmla="*/ 1517131 w 1517131"/>
              <a:gd name="connsiteY41" fmla="*/ 324547 h 1906073"/>
              <a:gd name="connsiteX42" fmla="*/ 1506828 w 1517131"/>
              <a:gd name="connsiteY42" fmla="*/ 291062 h 1906073"/>
              <a:gd name="connsiteX43" fmla="*/ 1481070 w 1517131"/>
              <a:gd name="connsiteY43" fmla="*/ 252425 h 1906073"/>
              <a:gd name="connsiteX44" fmla="*/ 1437282 w 1517131"/>
              <a:gd name="connsiteY44" fmla="*/ 193183 h 1906073"/>
              <a:gd name="connsiteX45" fmla="*/ 1393494 w 1517131"/>
              <a:gd name="connsiteY45" fmla="*/ 149394 h 1906073"/>
              <a:gd name="connsiteX46" fmla="*/ 1331675 w 1517131"/>
              <a:gd name="connsiteY46" fmla="*/ 100455 h 1906073"/>
              <a:gd name="connsiteX47" fmla="*/ 1269857 w 1517131"/>
              <a:gd name="connsiteY47" fmla="*/ 59242 h 1906073"/>
              <a:gd name="connsiteX48" fmla="*/ 1223493 w 1517131"/>
              <a:gd name="connsiteY48" fmla="*/ 33485 h 1906073"/>
              <a:gd name="connsiteX49" fmla="*/ 1182280 w 1517131"/>
              <a:gd name="connsiteY49" fmla="*/ 12878 h 1906073"/>
              <a:gd name="connsiteX50" fmla="*/ 1141068 w 1517131"/>
              <a:gd name="connsiteY50" fmla="*/ 0 h 1906073"/>
              <a:gd name="connsiteX51" fmla="*/ 1115310 w 1517131"/>
              <a:gd name="connsiteY51" fmla="*/ 2575 h 1906073"/>
              <a:gd name="connsiteX52" fmla="*/ 1107583 w 1517131"/>
              <a:gd name="connsiteY52" fmla="*/ 7727 h 1906073"/>
              <a:gd name="connsiteX53" fmla="*/ 1110159 w 1517131"/>
              <a:gd name="connsiteY53" fmla="*/ 25757 h 1906073"/>
              <a:gd name="connsiteX54" fmla="*/ 1117886 w 1517131"/>
              <a:gd name="connsiteY54" fmla="*/ 54091 h 1906073"/>
              <a:gd name="connsiteX55" fmla="*/ 1128189 w 1517131"/>
              <a:gd name="connsiteY55" fmla="*/ 69545 h 1906073"/>
              <a:gd name="connsiteX56" fmla="*/ 1146220 w 1517131"/>
              <a:gd name="connsiteY56" fmla="*/ 92727 h 1906073"/>
              <a:gd name="connsiteX57" fmla="*/ 1159098 w 1517131"/>
              <a:gd name="connsiteY57" fmla="*/ 110758 h 1906073"/>
              <a:gd name="connsiteX58" fmla="*/ 1169402 w 1517131"/>
              <a:gd name="connsiteY58" fmla="*/ 131364 h 1906073"/>
              <a:gd name="connsiteX59" fmla="*/ 1179705 w 1517131"/>
              <a:gd name="connsiteY59" fmla="*/ 162273 h 1906073"/>
              <a:gd name="connsiteX60" fmla="*/ 1184856 w 1517131"/>
              <a:gd name="connsiteY60" fmla="*/ 195758 h 1906073"/>
              <a:gd name="connsiteX61" fmla="*/ 1182280 w 1517131"/>
              <a:gd name="connsiteY61" fmla="*/ 231819 h 1906073"/>
              <a:gd name="connsiteX62" fmla="*/ 1166826 w 1517131"/>
              <a:gd name="connsiteY62" fmla="*/ 283335 h 1906073"/>
              <a:gd name="connsiteX63" fmla="*/ 1123038 w 1517131"/>
              <a:gd name="connsiteY63" fmla="*/ 376063 h 1906073"/>
              <a:gd name="connsiteX64" fmla="*/ 1035461 w 1517131"/>
              <a:gd name="connsiteY64" fmla="*/ 535761 h 1906073"/>
              <a:gd name="connsiteX65" fmla="*/ 888642 w 1517131"/>
              <a:gd name="connsiteY65" fmla="*/ 759853 h 1906073"/>
              <a:gd name="connsiteX0" fmla="*/ 888642 w 1517131"/>
              <a:gd name="connsiteY0" fmla="*/ 759853 h 1906073"/>
              <a:gd name="connsiteX1" fmla="*/ 819096 w 1517131"/>
              <a:gd name="connsiteY1" fmla="*/ 868036 h 1906073"/>
              <a:gd name="connsiteX2" fmla="*/ 739247 w 1517131"/>
              <a:gd name="connsiteY2" fmla="*/ 986521 h 1906073"/>
              <a:gd name="connsiteX3" fmla="*/ 700611 w 1517131"/>
              <a:gd name="connsiteY3" fmla="*/ 1050916 h 1906073"/>
              <a:gd name="connsiteX4" fmla="*/ 613034 w 1517131"/>
              <a:gd name="connsiteY4" fmla="*/ 1166825 h 1906073"/>
              <a:gd name="connsiteX5" fmla="*/ 507428 w 1517131"/>
              <a:gd name="connsiteY5" fmla="*/ 1321372 h 1906073"/>
              <a:gd name="connsiteX6" fmla="*/ 417275 w 1517131"/>
              <a:gd name="connsiteY6" fmla="*/ 1452736 h 1906073"/>
              <a:gd name="connsiteX7" fmla="*/ 347729 w 1517131"/>
              <a:gd name="connsiteY7" fmla="*/ 1555767 h 1906073"/>
              <a:gd name="connsiteX8" fmla="*/ 296214 w 1517131"/>
              <a:gd name="connsiteY8" fmla="*/ 1627889 h 1906073"/>
              <a:gd name="connsiteX9" fmla="*/ 242123 w 1517131"/>
              <a:gd name="connsiteY9" fmla="*/ 1705162 h 1906073"/>
              <a:gd name="connsiteX10" fmla="*/ 198335 w 1517131"/>
              <a:gd name="connsiteY10" fmla="*/ 1754102 h 1906073"/>
              <a:gd name="connsiteX11" fmla="*/ 164849 w 1517131"/>
              <a:gd name="connsiteY11" fmla="*/ 1785011 h 1906073"/>
              <a:gd name="connsiteX12" fmla="*/ 123637 w 1517131"/>
              <a:gd name="connsiteY12" fmla="*/ 1813345 h 1906073"/>
              <a:gd name="connsiteX13" fmla="*/ 85000 w 1517131"/>
              <a:gd name="connsiteY13" fmla="*/ 1833951 h 1906073"/>
              <a:gd name="connsiteX14" fmla="*/ 30909 w 1517131"/>
              <a:gd name="connsiteY14" fmla="*/ 1851982 h 1906073"/>
              <a:gd name="connsiteX15" fmla="*/ 15455 w 1517131"/>
              <a:gd name="connsiteY15" fmla="*/ 1859709 h 1906073"/>
              <a:gd name="connsiteX16" fmla="*/ 0 w 1517131"/>
              <a:gd name="connsiteY16" fmla="*/ 1875164 h 1906073"/>
              <a:gd name="connsiteX17" fmla="*/ 252426 w 1517131"/>
              <a:gd name="connsiteY17" fmla="*/ 1906073 h 1906073"/>
              <a:gd name="connsiteX18" fmla="*/ 347729 w 1517131"/>
              <a:gd name="connsiteY18" fmla="*/ 1774708 h 1906073"/>
              <a:gd name="connsiteX19" fmla="*/ 443033 w 1517131"/>
              <a:gd name="connsiteY19" fmla="*/ 1656223 h 1906073"/>
              <a:gd name="connsiteX20" fmla="*/ 515155 w 1517131"/>
              <a:gd name="connsiteY20" fmla="*/ 1560919 h 1906073"/>
              <a:gd name="connsiteX21" fmla="*/ 610458 w 1517131"/>
              <a:gd name="connsiteY21" fmla="*/ 1437282 h 1906073"/>
              <a:gd name="connsiteX22" fmla="*/ 692883 w 1517131"/>
              <a:gd name="connsiteY22" fmla="*/ 1329099 h 1906073"/>
              <a:gd name="connsiteX23" fmla="*/ 785611 w 1517131"/>
              <a:gd name="connsiteY23" fmla="*/ 1210614 h 1906073"/>
              <a:gd name="connsiteX24" fmla="*/ 862884 w 1517131"/>
              <a:gd name="connsiteY24" fmla="*/ 1112734 h 1906073"/>
              <a:gd name="connsiteX25" fmla="*/ 945309 w 1517131"/>
              <a:gd name="connsiteY25" fmla="*/ 1004552 h 1906073"/>
              <a:gd name="connsiteX26" fmla="*/ 1020007 w 1517131"/>
              <a:gd name="connsiteY26" fmla="*/ 906672 h 1906073"/>
              <a:gd name="connsiteX27" fmla="*/ 1097280 w 1517131"/>
              <a:gd name="connsiteY27" fmla="*/ 806217 h 1906073"/>
              <a:gd name="connsiteX28" fmla="*/ 1166826 w 1517131"/>
              <a:gd name="connsiteY28" fmla="*/ 716065 h 1906073"/>
              <a:gd name="connsiteX29" fmla="*/ 1241523 w 1517131"/>
              <a:gd name="connsiteY29" fmla="*/ 623337 h 1906073"/>
              <a:gd name="connsiteX30" fmla="*/ 1295615 w 1517131"/>
              <a:gd name="connsiteY30" fmla="*/ 551215 h 1906073"/>
              <a:gd name="connsiteX31" fmla="*/ 1334251 w 1517131"/>
              <a:gd name="connsiteY31" fmla="*/ 499700 h 1906073"/>
              <a:gd name="connsiteX32" fmla="*/ 1365160 w 1517131"/>
              <a:gd name="connsiteY32" fmla="*/ 461063 h 1906073"/>
              <a:gd name="connsiteX33" fmla="*/ 1383191 w 1517131"/>
              <a:gd name="connsiteY33" fmla="*/ 445609 h 1906073"/>
              <a:gd name="connsiteX34" fmla="*/ 1411524 w 1517131"/>
              <a:gd name="connsiteY34" fmla="*/ 425002 h 1906073"/>
              <a:gd name="connsiteX35" fmla="*/ 1437282 w 1517131"/>
              <a:gd name="connsiteY35" fmla="*/ 412124 h 1906073"/>
              <a:gd name="connsiteX36" fmla="*/ 1460464 w 1517131"/>
              <a:gd name="connsiteY36" fmla="*/ 401820 h 1906073"/>
              <a:gd name="connsiteX37" fmla="*/ 1483646 w 1517131"/>
              <a:gd name="connsiteY37" fmla="*/ 391517 h 1906073"/>
              <a:gd name="connsiteX38" fmla="*/ 1504252 w 1517131"/>
              <a:gd name="connsiteY38" fmla="*/ 370911 h 1906073"/>
              <a:gd name="connsiteX39" fmla="*/ 1514555 w 1517131"/>
              <a:gd name="connsiteY39" fmla="*/ 345153 h 1906073"/>
              <a:gd name="connsiteX40" fmla="*/ 1517131 w 1517131"/>
              <a:gd name="connsiteY40" fmla="*/ 324547 h 1906073"/>
              <a:gd name="connsiteX41" fmla="*/ 1506828 w 1517131"/>
              <a:gd name="connsiteY41" fmla="*/ 291062 h 1906073"/>
              <a:gd name="connsiteX42" fmla="*/ 1481070 w 1517131"/>
              <a:gd name="connsiteY42" fmla="*/ 252425 h 1906073"/>
              <a:gd name="connsiteX43" fmla="*/ 1437282 w 1517131"/>
              <a:gd name="connsiteY43" fmla="*/ 193183 h 1906073"/>
              <a:gd name="connsiteX44" fmla="*/ 1393494 w 1517131"/>
              <a:gd name="connsiteY44" fmla="*/ 149394 h 1906073"/>
              <a:gd name="connsiteX45" fmla="*/ 1331675 w 1517131"/>
              <a:gd name="connsiteY45" fmla="*/ 100455 h 1906073"/>
              <a:gd name="connsiteX46" fmla="*/ 1269857 w 1517131"/>
              <a:gd name="connsiteY46" fmla="*/ 59242 h 1906073"/>
              <a:gd name="connsiteX47" fmla="*/ 1223493 w 1517131"/>
              <a:gd name="connsiteY47" fmla="*/ 33485 h 1906073"/>
              <a:gd name="connsiteX48" fmla="*/ 1182280 w 1517131"/>
              <a:gd name="connsiteY48" fmla="*/ 12878 h 1906073"/>
              <a:gd name="connsiteX49" fmla="*/ 1141068 w 1517131"/>
              <a:gd name="connsiteY49" fmla="*/ 0 h 1906073"/>
              <a:gd name="connsiteX50" fmla="*/ 1115310 w 1517131"/>
              <a:gd name="connsiteY50" fmla="*/ 2575 h 1906073"/>
              <a:gd name="connsiteX51" fmla="*/ 1107583 w 1517131"/>
              <a:gd name="connsiteY51" fmla="*/ 7727 h 1906073"/>
              <a:gd name="connsiteX52" fmla="*/ 1110159 w 1517131"/>
              <a:gd name="connsiteY52" fmla="*/ 25757 h 1906073"/>
              <a:gd name="connsiteX53" fmla="*/ 1117886 w 1517131"/>
              <a:gd name="connsiteY53" fmla="*/ 54091 h 1906073"/>
              <a:gd name="connsiteX54" fmla="*/ 1128189 w 1517131"/>
              <a:gd name="connsiteY54" fmla="*/ 69545 h 1906073"/>
              <a:gd name="connsiteX55" fmla="*/ 1146220 w 1517131"/>
              <a:gd name="connsiteY55" fmla="*/ 92727 h 1906073"/>
              <a:gd name="connsiteX56" fmla="*/ 1159098 w 1517131"/>
              <a:gd name="connsiteY56" fmla="*/ 110758 h 1906073"/>
              <a:gd name="connsiteX57" fmla="*/ 1169402 w 1517131"/>
              <a:gd name="connsiteY57" fmla="*/ 131364 h 1906073"/>
              <a:gd name="connsiteX58" fmla="*/ 1179705 w 1517131"/>
              <a:gd name="connsiteY58" fmla="*/ 162273 h 1906073"/>
              <a:gd name="connsiteX59" fmla="*/ 1184856 w 1517131"/>
              <a:gd name="connsiteY59" fmla="*/ 195758 h 1906073"/>
              <a:gd name="connsiteX60" fmla="*/ 1182280 w 1517131"/>
              <a:gd name="connsiteY60" fmla="*/ 231819 h 1906073"/>
              <a:gd name="connsiteX61" fmla="*/ 1166826 w 1517131"/>
              <a:gd name="connsiteY61" fmla="*/ 283335 h 1906073"/>
              <a:gd name="connsiteX62" fmla="*/ 1123038 w 1517131"/>
              <a:gd name="connsiteY62" fmla="*/ 376063 h 1906073"/>
              <a:gd name="connsiteX63" fmla="*/ 1035461 w 1517131"/>
              <a:gd name="connsiteY63" fmla="*/ 535761 h 1906073"/>
              <a:gd name="connsiteX64" fmla="*/ 888642 w 1517131"/>
              <a:gd name="connsiteY64" fmla="*/ 759853 h 1906073"/>
              <a:gd name="connsiteX0" fmla="*/ 873187 w 1501676"/>
              <a:gd name="connsiteY0" fmla="*/ 759853 h 1906073"/>
              <a:gd name="connsiteX1" fmla="*/ 803641 w 1501676"/>
              <a:gd name="connsiteY1" fmla="*/ 868036 h 1906073"/>
              <a:gd name="connsiteX2" fmla="*/ 723792 w 1501676"/>
              <a:gd name="connsiteY2" fmla="*/ 986521 h 1906073"/>
              <a:gd name="connsiteX3" fmla="*/ 685156 w 1501676"/>
              <a:gd name="connsiteY3" fmla="*/ 1050916 h 1906073"/>
              <a:gd name="connsiteX4" fmla="*/ 597579 w 1501676"/>
              <a:gd name="connsiteY4" fmla="*/ 1166825 h 1906073"/>
              <a:gd name="connsiteX5" fmla="*/ 491973 w 1501676"/>
              <a:gd name="connsiteY5" fmla="*/ 1321372 h 1906073"/>
              <a:gd name="connsiteX6" fmla="*/ 401820 w 1501676"/>
              <a:gd name="connsiteY6" fmla="*/ 1452736 h 1906073"/>
              <a:gd name="connsiteX7" fmla="*/ 332274 w 1501676"/>
              <a:gd name="connsiteY7" fmla="*/ 1555767 h 1906073"/>
              <a:gd name="connsiteX8" fmla="*/ 280759 w 1501676"/>
              <a:gd name="connsiteY8" fmla="*/ 1627889 h 1906073"/>
              <a:gd name="connsiteX9" fmla="*/ 226668 w 1501676"/>
              <a:gd name="connsiteY9" fmla="*/ 1705162 h 1906073"/>
              <a:gd name="connsiteX10" fmla="*/ 182880 w 1501676"/>
              <a:gd name="connsiteY10" fmla="*/ 1754102 h 1906073"/>
              <a:gd name="connsiteX11" fmla="*/ 149394 w 1501676"/>
              <a:gd name="connsiteY11" fmla="*/ 1785011 h 1906073"/>
              <a:gd name="connsiteX12" fmla="*/ 108182 w 1501676"/>
              <a:gd name="connsiteY12" fmla="*/ 1813345 h 1906073"/>
              <a:gd name="connsiteX13" fmla="*/ 69545 w 1501676"/>
              <a:gd name="connsiteY13" fmla="*/ 1833951 h 1906073"/>
              <a:gd name="connsiteX14" fmla="*/ 15454 w 1501676"/>
              <a:gd name="connsiteY14" fmla="*/ 1851982 h 1906073"/>
              <a:gd name="connsiteX15" fmla="*/ 0 w 1501676"/>
              <a:gd name="connsiteY15" fmla="*/ 1859709 h 1906073"/>
              <a:gd name="connsiteX16" fmla="*/ 236971 w 1501676"/>
              <a:gd name="connsiteY16" fmla="*/ 1906073 h 1906073"/>
              <a:gd name="connsiteX17" fmla="*/ 332274 w 1501676"/>
              <a:gd name="connsiteY17" fmla="*/ 1774708 h 1906073"/>
              <a:gd name="connsiteX18" fmla="*/ 427578 w 1501676"/>
              <a:gd name="connsiteY18" fmla="*/ 1656223 h 1906073"/>
              <a:gd name="connsiteX19" fmla="*/ 499700 w 1501676"/>
              <a:gd name="connsiteY19" fmla="*/ 1560919 h 1906073"/>
              <a:gd name="connsiteX20" fmla="*/ 595003 w 1501676"/>
              <a:gd name="connsiteY20" fmla="*/ 1437282 h 1906073"/>
              <a:gd name="connsiteX21" fmla="*/ 677428 w 1501676"/>
              <a:gd name="connsiteY21" fmla="*/ 1329099 h 1906073"/>
              <a:gd name="connsiteX22" fmla="*/ 770156 w 1501676"/>
              <a:gd name="connsiteY22" fmla="*/ 1210614 h 1906073"/>
              <a:gd name="connsiteX23" fmla="*/ 847429 w 1501676"/>
              <a:gd name="connsiteY23" fmla="*/ 1112734 h 1906073"/>
              <a:gd name="connsiteX24" fmla="*/ 929854 w 1501676"/>
              <a:gd name="connsiteY24" fmla="*/ 1004552 h 1906073"/>
              <a:gd name="connsiteX25" fmla="*/ 1004552 w 1501676"/>
              <a:gd name="connsiteY25" fmla="*/ 906672 h 1906073"/>
              <a:gd name="connsiteX26" fmla="*/ 1081825 w 1501676"/>
              <a:gd name="connsiteY26" fmla="*/ 806217 h 1906073"/>
              <a:gd name="connsiteX27" fmla="*/ 1151371 w 1501676"/>
              <a:gd name="connsiteY27" fmla="*/ 716065 h 1906073"/>
              <a:gd name="connsiteX28" fmla="*/ 1226068 w 1501676"/>
              <a:gd name="connsiteY28" fmla="*/ 623337 h 1906073"/>
              <a:gd name="connsiteX29" fmla="*/ 1280160 w 1501676"/>
              <a:gd name="connsiteY29" fmla="*/ 551215 h 1906073"/>
              <a:gd name="connsiteX30" fmla="*/ 1318796 w 1501676"/>
              <a:gd name="connsiteY30" fmla="*/ 499700 h 1906073"/>
              <a:gd name="connsiteX31" fmla="*/ 1349705 w 1501676"/>
              <a:gd name="connsiteY31" fmla="*/ 461063 h 1906073"/>
              <a:gd name="connsiteX32" fmla="*/ 1367736 w 1501676"/>
              <a:gd name="connsiteY32" fmla="*/ 445609 h 1906073"/>
              <a:gd name="connsiteX33" fmla="*/ 1396069 w 1501676"/>
              <a:gd name="connsiteY33" fmla="*/ 425002 h 1906073"/>
              <a:gd name="connsiteX34" fmla="*/ 1421827 w 1501676"/>
              <a:gd name="connsiteY34" fmla="*/ 412124 h 1906073"/>
              <a:gd name="connsiteX35" fmla="*/ 1445009 w 1501676"/>
              <a:gd name="connsiteY35" fmla="*/ 401820 h 1906073"/>
              <a:gd name="connsiteX36" fmla="*/ 1468191 w 1501676"/>
              <a:gd name="connsiteY36" fmla="*/ 391517 h 1906073"/>
              <a:gd name="connsiteX37" fmla="*/ 1488797 w 1501676"/>
              <a:gd name="connsiteY37" fmla="*/ 370911 h 1906073"/>
              <a:gd name="connsiteX38" fmla="*/ 1499100 w 1501676"/>
              <a:gd name="connsiteY38" fmla="*/ 345153 h 1906073"/>
              <a:gd name="connsiteX39" fmla="*/ 1501676 w 1501676"/>
              <a:gd name="connsiteY39" fmla="*/ 324547 h 1906073"/>
              <a:gd name="connsiteX40" fmla="*/ 1491373 w 1501676"/>
              <a:gd name="connsiteY40" fmla="*/ 291062 h 1906073"/>
              <a:gd name="connsiteX41" fmla="*/ 1465615 w 1501676"/>
              <a:gd name="connsiteY41" fmla="*/ 252425 h 1906073"/>
              <a:gd name="connsiteX42" fmla="*/ 1421827 w 1501676"/>
              <a:gd name="connsiteY42" fmla="*/ 193183 h 1906073"/>
              <a:gd name="connsiteX43" fmla="*/ 1378039 w 1501676"/>
              <a:gd name="connsiteY43" fmla="*/ 149394 h 1906073"/>
              <a:gd name="connsiteX44" fmla="*/ 1316220 w 1501676"/>
              <a:gd name="connsiteY44" fmla="*/ 100455 h 1906073"/>
              <a:gd name="connsiteX45" fmla="*/ 1254402 w 1501676"/>
              <a:gd name="connsiteY45" fmla="*/ 59242 h 1906073"/>
              <a:gd name="connsiteX46" fmla="*/ 1208038 w 1501676"/>
              <a:gd name="connsiteY46" fmla="*/ 33485 h 1906073"/>
              <a:gd name="connsiteX47" fmla="*/ 1166825 w 1501676"/>
              <a:gd name="connsiteY47" fmla="*/ 12878 h 1906073"/>
              <a:gd name="connsiteX48" fmla="*/ 1125613 w 1501676"/>
              <a:gd name="connsiteY48" fmla="*/ 0 h 1906073"/>
              <a:gd name="connsiteX49" fmla="*/ 1099855 w 1501676"/>
              <a:gd name="connsiteY49" fmla="*/ 2575 h 1906073"/>
              <a:gd name="connsiteX50" fmla="*/ 1092128 w 1501676"/>
              <a:gd name="connsiteY50" fmla="*/ 7727 h 1906073"/>
              <a:gd name="connsiteX51" fmla="*/ 1094704 w 1501676"/>
              <a:gd name="connsiteY51" fmla="*/ 25757 h 1906073"/>
              <a:gd name="connsiteX52" fmla="*/ 1102431 w 1501676"/>
              <a:gd name="connsiteY52" fmla="*/ 54091 h 1906073"/>
              <a:gd name="connsiteX53" fmla="*/ 1112734 w 1501676"/>
              <a:gd name="connsiteY53" fmla="*/ 69545 h 1906073"/>
              <a:gd name="connsiteX54" fmla="*/ 1130765 w 1501676"/>
              <a:gd name="connsiteY54" fmla="*/ 92727 h 1906073"/>
              <a:gd name="connsiteX55" fmla="*/ 1143643 w 1501676"/>
              <a:gd name="connsiteY55" fmla="*/ 110758 h 1906073"/>
              <a:gd name="connsiteX56" fmla="*/ 1153947 w 1501676"/>
              <a:gd name="connsiteY56" fmla="*/ 131364 h 1906073"/>
              <a:gd name="connsiteX57" fmla="*/ 1164250 w 1501676"/>
              <a:gd name="connsiteY57" fmla="*/ 162273 h 1906073"/>
              <a:gd name="connsiteX58" fmla="*/ 1169401 w 1501676"/>
              <a:gd name="connsiteY58" fmla="*/ 195758 h 1906073"/>
              <a:gd name="connsiteX59" fmla="*/ 1166825 w 1501676"/>
              <a:gd name="connsiteY59" fmla="*/ 231819 h 1906073"/>
              <a:gd name="connsiteX60" fmla="*/ 1151371 w 1501676"/>
              <a:gd name="connsiteY60" fmla="*/ 283335 h 1906073"/>
              <a:gd name="connsiteX61" fmla="*/ 1107583 w 1501676"/>
              <a:gd name="connsiteY61" fmla="*/ 376063 h 1906073"/>
              <a:gd name="connsiteX62" fmla="*/ 1020006 w 1501676"/>
              <a:gd name="connsiteY62" fmla="*/ 535761 h 1906073"/>
              <a:gd name="connsiteX63" fmla="*/ 873187 w 1501676"/>
              <a:gd name="connsiteY63" fmla="*/ 759853 h 1906073"/>
              <a:gd name="connsiteX0" fmla="*/ 857733 w 1486222"/>
              <a:gd name="connsiteY0" fmla="*/ 759853 h 1906073"/>
              <a:gd name="connsiteX1" fmla="*/ 788187 w 1486222"/>
              <a:gd name="connsiteY1" fmla="*/ 868036 h 1906073"/>
              <a:gd name="connsiteX2" fmla="*/ 708338 w 1486222"/>
              <a:gd name="connsiteY2" fmla="*/ 986521 h 1906073"/>
              <a:gd name="connsiteX3" fmla="*/ 669702 w 1486222"/>
              <a:gd name="connsiteY3" fmla="*/ 1050916 h 1906073"/>
              <a:gd name="connsiteX4" fmla="*/ 582125 w 1486222"/>
              <a:gd name="connsiteY4" fmla="*/ 1166825 h 1906073"/>
              <a:gd name="connsiteX5" fmla="*/ 476519 w 1486222"/>
              <a:gd name="connsiteY5" fmla="*/ 1321372 h 1906073"/>
              <a:gd name="connsiteX6" fmla="*/ 386366 w 1486222"/>
              <a:gd name="connsiteY6" fmla="*/ 1452736 h 1906073"/>
              <a:gd name="connsiteX7" fmla="*/ 316820 w 1486222"/>
              <a:gd name="connsiteY7" fmla="*/ 1555767 h 1906073"/>
              <a:gd name="connsiteX8" fmla="*/ 265305 w 1486222"/>
              <a:gd name="connsiteY8" fmla="*/ 1627889 h 1906073"/>
              <a:gd name="connsiteX9" fmla="*/ 211214 w 1486222"/>
              <a:gd name="connsiteY9" fmla="*/ 1705162 h 1906073"/>
              <a:gd name="connsiteX10" fmla="*/ 167426 w 1486222"/>
              <a:gd name="connsiteY10" fmla="*/ 1754102 h 1906073"/>
              <a:gd name="connsiteX11" fmla="*/ 133940 w 1486222"/>
              <a:gd name="connsiteY11" fmla="*/ 1785011 h 1906073"/>
              <a:gd name="connsiteX12" fmla="*/ 92728 w 1486222"/>
              <a:gd name="connsiteY12" fmla="*/ 1813345 h 1906073"/>
              <a:gd name="connsiteX13" fmla="*/ 54091 w 1486222"/>
              <a:gd name="connsiteY13" fmla="*/ 1833951 h 1906073"/>
              <a:gd name="connsiteX14" fmla="*/ 0 w 1486222"/>
              <a:gd name="connsiteY14" fmla="*/ 1851982 h 1906073"/>
              <a:gd name="connsiteX15" fmla="*/ 221517 w 1486222"/>
              <a:gd name="connsiteY15" fmla="*/ 1906073 h 1906073"/>
              <a:gd name="connsiteX16" fmla="*/ 316820 w 1486222"/>
              <a:gd name="connsiteY16" fmla="*/ 1774708 h 1906073"/>
              <a:gd name="connsiteX17" fmla="*/ 412124 w 1486222"/>
              <a:gd name="connsiteY17" fmla="*/ 1656223 h 1906073"/>
              <a:gd name="connsiteX18" fmla="*/ 484246 w 1486222"/>
              <a:gd name="connsiteY18" fmla="*/ 1560919 h 1906073"/>
              <a:gd name="connsiteX19" fmla="*/ 579549 w 1486222"/>
              <a:gd name="connsiteY19" fmla="*/ 1437282 h 1906073"/>
              <a:gd name="connsiteX20" fmla="*/ 661974 w 1486222"/>
              <a:gd name="connsiteY20" fmla="*/ 1329099 h 1906073"/>
              <a:gd name="connsiteX21" fmla="*/ 754702 w 1486222"/>
              <a:gd name="connsiteY21" fmla="*/ 1210614 h 1906073"/>
              <a:gd name="connsiteX22" fmla="*/ 831975 w 1486222"/>
              <a:gd name="connsiteY22" fmla="*/ 1112734 h 1906073"/>
              <a:gd name="connsiteX23" fmla="*/ 914400 w 1486222"/>
              <a:gd name="connsiteY23" fmla="*/ 1004552 h 1906073"/>
              <a:gd name="connsiteX24" fmla="*/ 989098 w 1486222"/>
              <a:gd name="connsiteY24" fmla="*/ 906672 h 1906073"/>
              <a:gd name="connsiteX25" fmla="*/ 1066371 w 1486222"/>
              <a:gd name="connsiteY25" fmla="*/ 806217 h 1906073"/>
              <a:gd name="connsiteX26" fmla="*/ 1135917 w 1486222"/>
              <a:gd name="connsiteY26" fmla="*/ 716065 h 1906073"/>
              <a:gd name="connsiteX27" fmla="*/ 1210614 w 1486222"/>
              <a:gd name="connsiteY27" fmla="*/ 623337 h 1906073"/>
              <a:gd name="connsiteX28" fmla="*/ 1264706 w 1486222"/>
              <a:gd name="connsiteY28" fmla="*/ 551215 h 1906073"/>
              <a:gd name="connsiteX29" fmla="*/ 1303342 w 1486222"/>
              <a:gd name="connsiteY29" fmla="*/ 499700 h 1906073"/>
              <a:gd name="connsiteX30" fmla="*/ 1334251 w 1486222"/>
              <a:gd name="connsiteY30" fmla="*/ 461063 h 1906073"/>
              <a:gd name="connsiteX31" fmla="*/ 1352282 w 1486222"/>
              <a:gd name="connsiteY31" fmla="*/ 445609 h 1906073"/>
              <a:gd name="connsiteX32" fmla="*/ 1380615 w 1486222"/>
              <a:gd name="connsiteY32" fmla="*/ 425002 h 1906073"/>
              <a:gd name="connsiteX33" fmla="*/ 1406373 w 1486222"/>
              <a:gd name="connsiteY33" fmla="*/ 412124 h 1906073"/>
              <a:gd name="connsiteX34" fmla="*/ 1429555 w 1486222"/>
              <a:gd name="connsiteY34" fmla="*/ 401820 h 1906073"/>
              <a:gd name="connsiteX35" fmla="*/ 1452737 w 1486222"/>
              <a:gd name="connsiteY35" fmla="*/ 391517 h 1906073"/>
              <a:gd name="connsiteX36" fmla="*/ 1473343 w 1486222"/>
              <a:gd name="connsiteY36" fmla="*/ 370911 h 1906073"/>
              <a:gd name="connsiteX37" fmla="*/ 1483646 w 1486222"/>
              <a:gd name="connsiteY37" fmla="*/ 345153 h 1906073"/>
              <a:gd name="connsiteX38" fmla="*/ 1486222 w 1486222"/>
              <a:gd name="connsiteY38" fmla="*/ 324547 h 1906073"/>
              <a:gd name="connsiteX39" fmla="*/ 1475919 w 1486222"/>
              <a:gd name="connsiteY39" fmla="*/ 291062 h 1906073"/>
              <a:gd name="connsiteX40" fmla="*/ 1450161 w 1486222"/>
              <a:gd name="connsiteY40" fmla="*/ 252425 h 1906073"/>
              <a:gd name="connsiteX41" fmla="*/ 1406373 w 1486222"/>
              <a:gd name="connsiteY41" fmla="*/ 193183 h 1906073"/>
              <a:gd name="connsiteX42" fmla="*/ 1362585 w 1486222"/>
              <a:gd name="connsiteY42" fmla="*/ 149394 h 1906073"/>
              <a:gd name="connsiteX43" fmla="*/ 1300766 w 1486222"/>
              <a:gd name="connsiteY43" fmla="*/ 100455 h 1906073"/>
              <a:gd name="connsiteX44" fmla="*/ 1238948 w 1486222"/>
              <a:gd name="connsiteY44" fmla="*/ 59242 h 1906073"/>
              <a:gd name="connsiteX45" fmla="*/ 1192584 w 1486222"/>
              <a:gd name="connsiteY45" fmla="*/ 33485 h 1906073"/>
              <a:gd name="connsiteX46" fmla="*/ 1151371 w 1486222"/>
              <a:gd name="connsiteY46" fmla="*/ 12878 h 1906073"/>
              <a:gd name="connsiteX47" fmla="*/ 1110159 w 1486222"/>
              <a:gd name="connsiteY47" fmla="*/ 0 h 1906073"/>
              <a:gd name="connsiteX48" fmla="*/ 1084401 w 1486222"/>
              <a:gd name="connsiteY48" fmla="*/ 2575 h 1906073"/>
              <a:gd name="connsiteX49" fmla="*/ 1076674 w 1486222"/>
              <a:gd name="connsiteY49" fmla="*/ 7727 h 1906073"/>
              <a:gd name="connsiteX50" fmla="*/ 1079250 w 1486222"/>
              <a:gd name="connsiteY50" fmla="*/ 25757 h 1906073"/>
              <a:gd name="connsiteX51" fmla="*/ 1086977 w 1486222"/>
              <a:gd name="connsiteY51" fmla="*/ 54091 h 1906073"/>
              <a:gd name="connsiteX52" fmla="*/ 1097280 w 1486222"/>
              <a:gd name="connsiteY52" fmla="*/ 69545 h 1906073"/>
              <a:gd name="connsiteX53" fmla="*/ 1115311 w 1486222"/>
              <a:gd name="connsiteY53" fmla="*/ 92727 h 1906073"/>
              <a:gd name="connsiteX54" fmla="*/ 1128189 w 1486222"/>
              <a:gd name="connsiteY54" fmla="*/ 110758 h 1906073"/>
              <a:gd name="connsiteX55" fmla="*/ 1138493 w 1486222"/>
              <a:gd name="connsiteY55" fmla="*/ 131364 h 1906073"/>
              <a:gd name="connsiteX56" fmla="*/ 1148796 w 1486222"/>
              <a:gd name="connsiteY56" fmla="*/ 162273 h 1906073"/>
              <a:gd name="connsiteX57" fmla="*/ 1153947 w 1486222"/>
              <a:gd name="connsiteY57" fmla="*/ 195758 h 1906073"/>
              <a:gd name="connsiteX58" fmla="*/ 1151371 w 1486222"/>
              <a:gd name="connsiteY58" fmla="*/ 231819 h 1906073"/>
              <a:gd name="connsiteX59" fmla="*/ 1135917 w 1486222"/>
              <a:gd name="connsiteY59" fmla="*/ 283335 h 1906073"/>
              <a:gd name="connsiteX60" fmla="*/ 1092129 w 1486222"/>
              <a:gd name="connsiteY60" fmla="*/ 376063 h 1906073"/>
              <a:gd name="connsiteX61" fmla="*/ 1004552 w 1486222"/>
              <a:gd name="connsiteY61" fmla="*/ 535761 h 1906073"/>
              <a:gd name="connsiteX62" fmla="*/ 857733 w 1486222"/>
              <a:gd name="connsiteY62" fmla="*/ 759853 h 1906073"/>
              <a:gd name="connsiteX0" fmla="*/ 833938 w 1462427"/>
              <a:gd name="connsiteY0" fmla="*/ 759853 h 1923440"/>
              <a:gd name="connsiteX1" fmla="*/ 764392 w 1462427"/>
              <a:gd name="connsiteY1" fmla="*/ 868036 h 1923440"/>
              <a:gd name="connsiteX2" fmla="*/ 684543 w 1462427"/>
              <a:gd name="connsiteY2" fmla="*/ 986521 h 1923440"/>
              <a:gd name="connsiteX3" fmla="*/ 645907 w 1462427"/>
              <a:gd name="connsiteY3" fmla="*/ 1050916 h 1923440"/>
              <a:gd name="connsiteX4" fmla="*/ 558330 w 1462427"/>
              <a:gd name="connsiteY4" fmla="*/ 1166825 h 1923440"/>
              <a:gd name="connsiteX5" fmla="*/ 452724 w 1462427"/>
              <a:gd name="connsiteY5" fmla="*/ 1321372 h 1923440"/>
              <a:gd name="connsiteX6" fmla="*/ 362571 w 1462427"/>
              <a:gd name="connsiteY6" fmla="*/ 1452736 h 1923440"/>
              <a:gd name="connsiteX7" fmla="*/ 293025 w 1462427"/>
              <a:gd name="connsiteY7" fmla="*/ 1555767 h 1923440"/>
              <a:gd name="connsiteX8" fmla="*/ 241510 w 1462427"/>
              <a:gd name="connsiteY8" fmla="*/ 1627889 h 1923440"/>
              <a:gd name="connsiteX9" fmla="*/ 187419 w 1462427"/>
              <a:gd name="connsiteY9" fmla="*/ 1705162 h 1923440"/>
              <a:gd name="connsiteX10" fmla="*/ 143631 w 1462427"/>
              <a:gd name="connsiteY10" fmla="*/ 1754102 h 1923440"/>
              <a:gd name="connsiteX11" fmla="*/ 110145 w 1462427"/>
              <a:gd name="connsiteY11" fmla="*/ 1785011 h 1923440"/>
              <a:gd name="connsiteX12" fmla="*/ 68933 w 1462427"/>
              <a:gd name="connsiteY12" fmla="*/ 1813345 h 1923440"/>
              <a:gd name="connsiteX13" fmla="*/ 30296 w 1462427"/>
              <a:gd name="connsiteY13" fmla="*/ 1833951 h 1923440"/>
              <a:gd name="connsiteX14" fmla="*/ 0 w 1462427"/>
              <a:gd name="connsiteY14" fmla="*/ 1923440 h 1923440"/>
              <a:gd name="connsiteX15" fmla="*/ 197722 w 1462427"/>
              <a:gd name="connsiteY15" fmla="*/ 1906073 h 1923440"/>
              <a:gd name="connsiteX16" fmla="*/ 293025 w 1462427"/>
              <a:gd name="connsiteY16" fmla="*/ 1774708 h 1923440"/>
              <a:gd name="connsiteX17" fmla="*/ 388329 w 1462427"/>
              <a:gd name="connsiteY17" fmla="*/ 1656223 h 1923440"/>
              <a:gd name="connsiteX18" fmla="*/ 460451 w 1462427"/>
              <a:gd name="connsiteY18" fmla="*/ 1560919 h 1923440"/>
              <a:gd name="connsiteX19" fmla="*/ 555754 w 1462427"/>
              <a:gd name="connsiteY19" fmla="*/ 1437282 h 1923440"/>
              <a:gd name="connsiteX20" fmla="*/ 638179 w 1462427"/>
              <a:gd name="connsiteY20" fmla="*/ 1329099 h 1923440"/>
              <a:gd name="connsiteX21" fmla="*/ 730907 w 1462427"/>
              <a:gd name="connsiteY21" fmla="*/ 1210614 h 1923440"/>
              <a:gd name="connsiteX22" fmla="*/ 808180 w 1462427"/>
              <a:gd name="connsiteY22" fmla="*/ 1112734 h 1923440"/>
              <a:gd name="connsiteX23" fmla="*/ 890605 w 1462427"/>
              <a:gd name="connsiteY23" fmla="*/ 1004552 h 1923440"/>
              <a:gd name="connsiteX24" fmla="*/ 965303 w 1462427"/>
              <a:gd name="connsiteY24" fmla="*/ 906672 h 1923440"/>
              <a:gd name="connsiteX25" fmla="*/ 1042576 w 1462427"/>
              <a:gd name="connsiteY25" fmla="*/ 806217 h 1923440"/>
              <a:gd name="connsiteX26" fmla="*/ 1112122 w 1462427"/>
              <a:gd name="connsiteY26" fmla="*/ 716065 h 1923440"/>
              <a:gd name="connsiteX27" fmla="*/ 1186819 w 1462427"/>
              <a:gd name="connsiteY27" fmla="*/ 623337 h 1923440"/>
              <a:gd name="connsiteX28" fmla="*/ 1240911 w 1462427"/>
              <a:gd name="connsiteY28" fmla="*/ 551215 h 1923440"/>
              <a:gd name="connsiteX29" fmla="*/ 1279547 w 1462427"/>
              <a:gd name="connsiteY29" fmla="*/ 499700 h 1923440"/>
              <a:gd name="connsiteX30" fmla="*/ 1310456 w 1462427"/>
              <a:gd name="connsiteY30" fmla="*/ 461063 h 1923440"/>
              <a:gd name="connsiteX31" fmla="*/ 1328487 w 1462427"/>
              <a:gd name="connsiteY31" fmla="*/ 445609 h 1923440"/>
              <a:gd name="connsiteX32" fmla="*/ 1356820 w 1462427"/>
              <a:gd name="connsiteY32" fmla="*/ 425002 h 1923440"/>
              <a:gd name="connsiteX33" fmla="*/ 1382578 w 1462427"/>
              <a:gd name="connsiteY33" fmla="*/ 412124 h 1923440"/>
              <a:gd name="connsiteX34" fmla="*/ 1405760 w 1462427"/>
              <a:gd name="connsiteY34" fmla="*/ 401820 h 1923440"/>
              <a:gd name="connsiteX35" fmla="*/ 1428942 w 1462427"/>
              <a:gd name="connsiteY35" fmla="*/ 391517 h 1923440"/>
              <a:gd name="connsiteX36" fmla="*/ 1449548 w 1462427"/>
              <a:gd name="connsiteY36" fmla="*/ 370911 h 1923440"/>
              <a:gd name="connsiteX37" fmla="*/ 1459851 w 1462427"/>
              <a:gd name="connsiteY37" fmla="*/ 345153 h 1923440"/>
              <a:gd name="connsiteX38" fmla="*/ 1462427 w 1462427"/>
              <a:gd name="connsiteY38" fmla="*/ 324547 h 1923440"/>
              <a:gd name="connsiteX39" fmla="*/ 1452124 w 1462427"/>
              <a:gd name="connsiteY39" fmla="*/ 291062 h 1923440"/>
              <a:gd name="connsiteX40" fmla="*/ 1426366 w 1462427"/>
              <a:gd name="connsiteY40" fmla="*/ 252425 h 1923440"/>
              <a:gd name="connsiteX41" fmla="*/ 1382578 w 1462427"/>
              <a:gd name="connsiteY41" fmla="*/ 193183 h 1923440"/>
              <a:gd name="connsiteX42" fmla="*/ 1338790 w 1462427"/>
              <a:gd name="connsiteY42" fmla="*/ 149394 h 1923440"/>
              <a:gd name="connsiteX43" fmla="*/ 1276971 w 1462427"/>
              <a:gd name="connsiteY43" fmla="*/ 100455 h 1923440"/>
              <a:gd name="connsiteX44" fmla="*/ 1215153 w 1462427"/>
              <a:gd name="connsiteY44" fmla="*/ 59242 h 1923440"/>
              <a:gd name="connsiteX45" fmla="*/ 1168789 w 1462427"/>
              <a:gd name="connsiteY45" fmla="*/ 33485 h 1923440"/>
              <a:gd name="connsiteX46" fmla="*/ 1127576 w 1462427"/>
              <a:gd name="connsiteY46" fmla="*/ 12878 h 1923440"/>
              <a:gd name="connsiteX47" fmla="*/ 1086364 w 1462427"/>
              <a:gd name="connsiteY47" fmla="*/ 0 h 1923440"/>
              <a:gd name="connsiteX48" fmla="*/ 1060606 w 1462427"/>
              <a:gd name="connsiteY48" fmla="*/ 2575 h 1923440"/>
              <a:gd name="connsiteX49" fmla="*/ 1052879 w 1462427"/>
              <a:gd name="connsiteY49" fmla="*/ 7727 h 1923440"/>
              <a:gd name="connsiteX50" fmla="*/ 1055455 w 1462427"/>
              <a:gd name="connsiteY50" fmla="*/ 25757 h 1923440"/>
              <a:gd name="connsiteX51" fmla="*/ 1063182 w 1462427"/>
              <a:gd name="connsiteY51" fmla="*/ 54091 h 1923440"/>
              <a:gd name="connsiteX52" fmla="*/ 1073485 w 1462427"/>
              <a:gd name="connsiteY52" fmla="*/ 69545 h 1923440"/>
              <a:gd name="connsiteX53" fmla="*/ 1091516 w 1462427"/>
              <a:gd name="connsiteY53" fmla="*/ 92727 h 1923440"/>
              <a:gd name="connsiteX54" fmla="*/ 1104394 w 1462427"/>
              <a:gd name="connsiteY54" fmla="*/ 110758 h 1923440"/>
              <a:gd name="connsiteX55" fmla="*/ 1114698 w 1462427"/>
              <a:gd name="connsiteY55" fmla="*/ 131364 h 1923440"/>
              <a:gd name="connsiteX56" fmla="*/ 1125001 w 1462427"/>
              <a:gd name="connsiteY56" fmla="*/ 162273 h 1923440"/>
              <a:gd name="connsiteX57" fmla="*/ 1130152 w 1462427"/>
              <a:gd name="connsiteY57" fmla="*/ 195758 h 1923440"/>
              <a:gd name="connsiteX58" fmla="*/ 1127576 w 1462427"/>
              <a:gd name="connsiteY58" fmla="*/ 231819 h 1923440"/>
              <a:gd name="connsiteX59" fmla="*/ 1112122 w 1462427"/>
              <a:gd name="connsiteY59" fmla="*/ 283335 h 1923440"/>
              <a:gd name="connsiteX60" fmla="*/ 1068334 w 1462427"/>
              <a:gd name="connsiteY60" fmla="*/ 376063 h 1923440"/>
              <a:gd name="connsiteX61" fmla="*/ 980757 w 1462427"/>
              <a:gd name="connsiteY61" fmla="*/ 535761 h 1923440"/>
              <a:gd name="connsiteX62" fmla="*/ 833938 w 1462427"/>
              <a:gd name="connsiteY62" fmla="*/ 759853 h 1923440"/>
              <a:gd name="connsiteX0" fmla="*/ 833938 w 1462427"/>
              <a:gd name="connsiteY0" fmla="*/ 759853 h 1923440"/>
              <a:gd name="connsiteX1" fmla="*/ 764392 w 1462427"/>
              <a:gd name="connsiteY1" fmla="*/ 868036 h 1923440"/>
              <a:gd name="connsiteX2" fmla="*/ 684543 w 1462427"/>
              <a:gd name="connsiteY2" fmla="*/ 986521 h 1923440"/>
              <a:gd name="connsiteX3" fmla="*/ 645907 w 1462427"/>
              <a:gd name="connsiteY3" fmla="*/ 1050916 h 1923440"/>
              <a:gd name="connsiteX4" fmla="*/ 558330 w 1462427"/>
              <a:gd name="connsiteY4" fmla="*/ 1166825 h 1923440"/>
              <a:gd name="connsiteX5" fmla="*/ 452724 w 1462427"/>
              <a:gd name="connsiteY5" fmla="*/ 1321372 h 1923440"/>
              <a:gd name="connsiteX6" fmla="*/ 362571 w 1462427"/>
              <a:gd name="connsiteY6" fmla="*/ 1452736 h 1923440"/>
              <a:gd name="connsiteX7" fmla="*/ 293025 w 1462427"/>
              <a:gd name="connsiteY7" fmla="*/ 1555767 h 1923440"/>
              <a:gd name="connsiteX8" fmla="*/ 241510 w 1462427"/>
              <a:gd name="connsiteY8" fmla="*/ 1627889 h 1923440"/>
              <a:gd name="connsiteX9" fmla="*/ 187419 w 1462427"/>
              <a:gd name="connsiteY9" fmla="*/ 1705162 h 1923440"/>
              <a:gd name="connsiteX10" fmla="*/ 143631 w 1462427"/>
              <a:gd name="connsiteY10" fmla="*/ 1754102 h 1923440"/>
              <a:gd name="connsiteX11" fmla="*/ 110145 w 1462427"/>
              <a:gd name="connsiteY11" fmla="*/ 1785011 h 1923440"/>
              <a:gd name="connsiteX12" fmla="*/ 68933 w 1462427"/>
              <a:gd name="connsiteY12" fmla="*/ 1813345 h 1923440"/>
              <a:gd name="connsiteX13" fmla="*/ 0 w 1462427"/>
              <a:gd name="connsiteY13" fmla="*/ 1923440 h 1923440"/>
              <a:gd name="connsiteX14" fmla="*/ 197722 w 1462427"/>
              <a:gd name="connsiteY14" fmla="*/ 1906073 h 1923440"/>
              <a:gd name="connsiteX15" fmla="*/ 293025 w 1462427"/>
              <a:gd name="connsiteY15" fmla="*/ 1774708 h 1923440"/>
              <a:gd name="connsiteX16" fmla="*/ 388329 w 1462427"/>
              <a:gd name="connsiteY16" fmla="*/ 1656223 h 1923440"/>
              <a:gd name="connsiteX17" fmla="*/ 460451 w 1462427"/>
              <a:gd name="connsiteY17" fmla="*/ 1560919 h 1923440"/>
              <a:gd name="connsiteX18" fmla="*/ 555754 w 1462427"/>
              <a:gd name="connsiteY18" fmla="*/ 1437282 h 1923440"/>
              <a:gd name="connsiteX19" fmla="*/ 638179 w 1462427"/>
              <a:gd name="connsiteY19" fmla="*/ 1329099 h 1923440"/>
              <a:gd name="connsiteX20" fmla="*/ 730907 w 1462427"/>
              <a:gd name="connsiteY20" fmla="*/ 1210614 h 1923440"/>
              <a:gd name="connsiteX21" fmla="*/ 808180 w 1462427"/>
              <a:gd name="connsiteY21" fmla="*/ 1112734 h 1923440"/>
              <a:gd name="connsiteX22" fmla="*/ 890605 w 1462427"/>
              <a:gd name="connsiteY22" fmla="*/ 1004552 h 1923440"/>
              <a:gd name="connsiteX23" fmla="*/ 965303 w 1462427"/>
              <a:gd name="connsiteY23" fmla="*/ 906672 h 1923440"/>
              <a:gd name="connsiteX24" fmla="*/ 1042576 w 1462427"/>
              <a:gd name="connsiteY24" fmla="*/ 806217 h 1923440"/>
              <a:gd name="connsiteX25" fmla="*/ 1112122 w 1462427"/>
              <a:gd name="connsiteY25" fmla="*/ 716065 h 1923440"/>
              <a:gd name="connsiteX26" fmla="*/ 1186819 w 1462427"/>
              <a:gd name="connsiteY26" fmla="*/ 623337 h 1923440"/>
              <a:gd name="connsiteX27" fmla="*/ 1240911 w 1462427"/>
              <a:gd name="connsiteY27" fmla="*/ 551215 h 1923440"/>
              <a:gd name="connsiteX28" fmla="*/ 1279547 w 1462427"/>
              <a:gd name="connsiteY28" fmla="*/ 499700 h 1923440"/>
              <a:gd name="connsiteX29" fmla="*/ 1310456 w 1462427"/>
              <a:gd name="connsiteY29" fmla="*/ 461063 h 1923440"/>
              <a:gd name="connsiteX30" fmla="*/ 1328487 w 1462427"/>
              <a:gd name="connsiteY30" fmla="*/ 445609 h 1923440"/>
              <a:gd name="connsiteX31" fmla="*/ 1356820 w 1462427"/>
              <a:gd name="connsiteY31" fmla="*/ 425002 h 1923440"/>
              <a:gd name="connsiteX32" fmla="*/ 1382578 w 1462427"/>
              <a:gd name="connsiteY32" fmla="*/ 412124 h 1923440"/>
              <a:gd name="connsiteX33" fmla="*/ 1405760 w 1462427"/>
              <a:gd name="connsiteY33" fmla="*/ 401820 h 1923440"/>
              <a:gd name="connsiteX34" fmla="*/ 1428942 w 1462427"/>
              <a:gd name="connsiteY34" fmla="*/ 391517 h 1923440"/>
              <a:gd name="connsiteX35" fmla="*/ 1449548 w 1462427"/>
              <a:gd name="connsiteY35" fmla="*/ 370911 h 1923440"/>
              <a:gd name="connsiteX36" fmla="*/ 1459851 w 1462427"/>
              <a:gd name="connsiteY36" fmla="*/ 345153 h 1923440"/>
              <a:gd name="connsiteX37" fmla="*/ 1462427 w 1462427"/>
              <a:gd name="connsiteY37" fmla="*/ 324547 h 1923440"/>
              <a:gd name="connsiteX38" fmla="*/ 1452124 w 1462427"/>
              <a:gd name="connsiteY38" fmla="*/ 291062 h 1923440"/>
              <a:gd name="connsiteX39" fmla="*/ 1426366 w 1462427"/>
              <a:gd name="connsiteY39" fmla="*/ 252425 h 1923440"/>
              <a:gd name="connsiteX40" fmla="*/ 1382578 w 1462427"/>
              <a:gd name="connsiteY40" fmla="*/ 193183 h 1923440"/>
              <a:gd name="connsiteX41" fmla="*/ 1338790 w 1462427"/>
              <a:gd name="connsiteY41" fmla="*/ 149394 h 1923440"/>
              <a:gd name="connsiteX42" fmla="*/ 1276971 w 1462427"/>
              <a:gd name="connsiteY42" fmla="*/ 100455 h 1923440"/>
              <a:gd name="connsiteX43" fmla="*/ 1215153 w 1462427"/>
              <a:gd name="connsiteY43" fmla="*/ 59242 h 1923440"/>
              <a:gd name="connsiteX44" fmla="*/ 1168789 w 1462427"/>
              <a:gd name="connsiteY44" fmla="*/ 33485 h 1923440"/>
              <a:gd name="connsiteX45" fmla="*/ 1127576 w 1462427"/>
              <a:gd name="connsiteY45" fmla="*/ 12878 h 1923440"/>
              <a:gd name="connsiteX46" fmla="*/ 1086364 w 1462427"/>
              <a:gd name="connsiteY46" fmla="*/ 0 h 1923440"/>
              <a:gd name="connsiteX47" fmla="*/ 1060606 w 1462427"/>
              <a:gd name="connsiteY47" fmla="*/ 2575 h 1923440"/>
              <a:gd name="connsiteX48" fmla="*/ 1052879 w 1462427"/>
              <a:gd name="connsiteY48" fmla="*/ 7727 h 1923440"/>
              <a:gd name="connsiteX49" fmla="*/ 1055455 w 1462427"/>
              <a:gd name="connsiteY49" fmla="*/ 25757 h 1923440"/>
              <a:gd name="connsiteX50" fmla="*/ 1063182 w 1462427"/>
              <a:gd name="connsiteY50" fmla="*/ 54091 h 1923440"/>
              <a:gd name="connsiteX51" fmla="*/ 1073485 w 1462427"/>
              <a:gd name="connsiteY51" fmla="*/ 69545 h 1923440"/>
              <a:gd name="connsiteX52" fmla="*/ 1091516 w 1462427"/>
              <a:gd name="connsiteY52" fmla="*/ 92727 h 1923440"/>
              <a:gd name="connsiteX53" fmla="*/ 1104394 w 1462427"/>
              <a:gd name="connsiteY53" fmla="*/ 110758 h 1923440"/>
              <a:gd name="connsiteX54" fmla="*/ 1114698 w 1462427"/>
              <a:gd name="connsiteY54" fmla="*/ 131364 h 1923440"/>
              <a:gd name="connsiteX55" fmla="*/ 1125001 w 1462427"/>
              <a:gd name="connsiteY55" fmla="*/ 162273 h 1923440"/>
              <a:gd name="connsiteX56" fmla="*/ 1130152 w 1462427"/>
              <a:gd name="connsiteY56" fmla="*/ 195758 h 1923440"/>
              <a:gd name="connsiteX57" fmla="*/ 1127576 w 1462427"/>
              <a:gd name="connsiteY57" fmla="*/ 231819 h 1923440"/>
              <a:gd name="connsiteX58" fmla="*/ 1112122 w 1462427"/>
              <a:gd name="connsiteY58" fmla="*/ 283335 h 1923440"/>
              <a:gd name="connsiteX59" fmla="*/ 1068334 w 1462427"/>
              <a:gd name="connsiteY59" fmla="*/ 376063 h 1923440"/>
              <a:gd name="connsiteX60" fmla="*/ 980757 w 1462427"/>
              <a:gd name="connsiteY60" fmla="*/ 535761 h 1923440"/>
              <a:gd name="connsiteX61" fmla="*/ 833938 w 1462427"/>
              <a:gd name="connsiteY61" fmla="*/ 759853 h 1923440"/>
              <a:gd name="connsiteX0" fmla="*/ 833938 w 1462427"/>
              <a:gd name="connsiteY0" fmla="*/ 759853 h 1923440"/>
              <a:gd name="connsiteX1" fmla="*/ 764392 w 1462427"/>
              <a:gd name="connsiteY1" fmla="*/ 868036 h 1923440"/>
              <a:gd name="connsiteX2" fmla="*/ 684543 w 1462427"/>
              <a:gd name="connsiteY2" fmla="*/ 986521 h 1923440"/>
              <a:gd name="connsiteX3" fmla="*/ 645907 w 1462427"/>
              <a:gd name="connsiteY3" fmla="*/ 1050916 h 1923440"/>
              <a:gd name="connsiteX4" fmla="*/ 558330 w 1462427"/>
              <a:gd name="connsiteY4" fmla="*/ 1166825 h 1923440"/>
              <a:gd name="connsiteX5" fmla="*/ 452724 w 1462427"/>
              <a:gd name="connsiteY5" fmla="*/ 1321372 h 1923440"/>
              <a:gd name="connsiteX6" fmla="*/ 362571 w 1462427"/>
              <a:gd name="connsiteY6" fmla="*/ 1452736 h 1923440"/>
              <a:gd name="connsiteX7" fmla="*/ 293025 w 1462427"/>
              <a:gd name="connsiteY7" fmla="*/ 1555767 h 1923440"/>
              <a:gd name="connsiteX8" fmla="*/ 241510 w 1462427"/>
              <a:gd name="connsiteY8" fmla="*/ 1627889 h 1923440"/>
              <a:gd name="connsiteX9" fmla="*/ 187419 w 1462427"/>
              <a:gd name="connsiteY9" fmla="*/ 1705162 h 1923440"/>
              <a:gd name="connsiteX10" fmla="*/ 143631 w 1462427"/>
              <a:gd name="connsiteY10" fmla="*/ 1754102 h 1923440"/>
              <a:gd name="connsiteX11" fmla="*/ 110145 w 1462427"/>
              <a:gd name="connsiteY11" fmla="*/ 1785011 h 1923440"/>
              <a:gd name="connsiteX12" fmla="*/ 0 w 1462427"/>
              <a:gd name="connsiteY12" fmla="*/ 1923440 h 1923440"/>
              <a:gd name="connsiteX13" fmla="*/ 197722 w 1462427"/>
              <a:gd name="connsiteY13" fmla="*/ 1906073 h 1923440"/>
              <a:gd name="connsiteX14" fmla="*/ 293025 w 1462427"/>
              <a:gd name="connsiteY14" fmla="*/ 1774708 h 1923440"/>
              <a:gd name="connsiteX15" fmla="*/ 388329 w 1462427"/>
              <a:gd name="connsiteY15" fmla="*/ 1656223 h 1923440"/>
              <a:gd name="connsiteX16" fmla="*/ 460451 w 1462427"/>
              <a:gd name="connsiteY16" fmla="*/ 1560919 h 1923440"/>
              <a:gd name="connsiteX17" fmla="*/ 555754 w 1462427"/>
              <a:gd name="connsiteY17" fmla="*/ 1437282 h 1923440"/>
              <a:gd name="connsiteX18" fmla="*/ 638179 w 1462427"/>
              <a:gd name="connsiteY18" fmla="*/ 1329099 h 1923440"/>
              <a:gd name="connsiteX19" fmla="*/ 730907 w 1462427"/>
              <a:gd name="connsiteY19" fmla="*/ 1210614 h 1923440"/>
              <a:gd name="connsiteX20" fmla="*/ 808180 w 1462427"/>
              <a:gd name="connsiteY20" fmla="*/ 1112734 h 1923440"/>
              <a:gd name="connsiteX21" fmla="*/ 890605 w 1462427"/>
              <a:gd name="connsiteY21" fmla="*/ 1004552 h 1923440"/>
              <a:gd name="connsiteX22" fmla="*/ 965303 w 1462427"/>
              <a:gd name="connsiteY22" fmla="*/ 906672 h 1923440"/>
              <a:gd name="connsiteX23" fmla="*/ 1042576 w 1462427"/>
              <a:gd name="connsiteY23" fmla="*/ 806217 h 1923440"/>
              <a:gd name="connsiteX24" fmla="*/ 1112122 w 1462427"/>
              <a:gd name="connsiteY24" fmla="*/ 716065 h 1923440"/>
              <a:gd name="connsiteX25" fmla="*/ 1186819 w 1462427"/>
              <a:gd name="connsiteY25" fmla="*/ 623337 h 1923440"/>
              <a:gd name="connsiteX26" fmla="*/ 1240911 w 1462427"/>
              <a:gd name="connsiteY26" fmla="*/ 551215 h 1923440"/>
              <a:gd name="connsiteX27" fmla="*/ 1279547 w 1462427"/>
              <a:gd name="connsiteY27" fmla="*/ 499700 h 1923440"/>
              <a:gd name="connsiteX28" fmla="*/ 1310456 w 1462427"/>
              <a:gd name="connsiteY28" fmla="*/ 461063 h 1923440"/>
              <a:gd name="connsiteX29" fmla="*/ 1328487 w 1462427"/>
              <a:gd name="connsiteY29" fmla="*/ 445609 h 1923440"/>
              <a:gd name="connsiteX30" fmla="*/ 1356820 w 1462427"/>
              <a:gd name="connsiteY30" fmla="*/ 425002 h 1923440"/>
              <a:gd name="connsiteX31" fmla="*/ 1382578 w 1462427"/>
              <a:gd name="connsiteY31" fmla="*/ 412124 h 1923440"/>
              <a:gd name="connsiteX32" fmla="*/ 1405760 w 1462427"/>
              <a:gd name="connsiteY32" fmla="*/ 401820 h 1923440"/>
              <a:gd name="connsiteX33" fmla="*/ 1428942 w 1462427"/>
              <a:gd name="connsiteY33" fmla="*/ 391517 h 1923440"/>
              <a:gd name="connsiteX34" fmla="*/ 1449548 w 1462427"/>
              <a:gd name="connsiteY34" fmla="*/ 370911 h 1923440"/>
              <a:gd name="connsiteX35" fmla="*/ 1459851 w 1462427"/>
              <a:gd name="connsiteY35" fmla="*/ 345153 h 1923440"/>
              <a:gd name="connsiteX36" fmla="*/ 1462427 w 1462427"/>
              <a:gd name="connsiteY36" fmla="*/ 324547 h 1923440"/>
              <a:gd name="connsiteX37" fmla="*/ 1452124 w 1462427"/>
              <a:gd name="connsiteY37" fmla="*/ 291062 h 1923440"/>
              <a:gd name="connsiteX38" fmla="*/ 1426366 w 1462427"/>
              <a:gd name="connsiteY38" fmla="*/ 252425 h 1923440"/>
              <a:gd name="connsiteX39" fmla="*/ 1382578 w 1462427"/>
              <a:gd name="connsiteY39" fmla="*/ 193183 h 1923440"/>
              <a:gd name="connsiteX40" fmla="*/ 1338790 w 1462427"/>
              <a:gd name="connsiteY40" fmla="*/ 149394 h 1923440"/>
              <a:gd name="connsiteX41" fmla="*/ 1276971 w 1462427"/>
              <a:gd name="connsiteY41" fmla="*/ 100455 h 1923440"/>
              <a:gd name="connsiteX42" fmla="*/ 1215153 w 1462427"/>
              <a:gd name="connsiteY42" fmla="*/ 59242 h 1923440"/>
              <a:gd name="connsiteX43" fmla="*/ 1168789 w 1462427"/>
              <a:gd name="connsiteY43" fmla="*/ 33485 h 1923440"/>
              <a:gd name="connsiteX44" fmla="*/ 1127576 w 1462427"/>
              <a:gd name="connsiteY44" fmla="*/ 12878 h 1923440"/>
              <a:gd name="connsiteX45" fmla="*/ 1086364 w 1462427"/>
              <a:gd name="connsiteY45" fmla="*/ 0 h 1923440"/>
              <a:gd name="connsiteX46" fmla="*/ 1060606 w 1462427"/>
              <a:gd name="connsiteY46" fmla="*/ 2575 h 1923440"/>
              <a:gd name="connsiteX47" fmla="*/ 1052879 w 1462427"/>
              <a:gd name="connsiteY47" fmla="*/ 7727 h 1923440"/>
              <a:gd name="connsiteX48" fmla="*/ 1055455 w 1462427"/>
              <a:gd name="connsiteY48" fmla="*/ 25757 h 1923440"/>
              <a:gd name="connsiteX49" fmla="*/ 1063182 w 1462427"/>
              <a:gd name="connsiteY49" fmla="*/ 54091 h 1923440"/>
              <a:gd name="connsiteX50" fmla="*/ 1073485 w 1462427"/>
              <a:gd name="connsiteY50" fmla="*/ 69545 h 1923440"/>
              <a:gd name="connsiteX51" fmla="*/ 1091516 w 1462427"/>
              <a:gd name="connsiteY51" fmla="*/ 92727 h 1923440"/>
              <a:gd name="connsiteX52" fmla="*/ 1104394 w 1462427"/>
              <a:gd name="connsiteY52" fmla="*/ 110758 h 1923440"/>
              <a:gd name="connsiteX53" fmla="*/ 1114698 w 1462427"/>
              <a:gd name="connsiteY53" fmla="*/ 131364 h 1923440"/>
              <a:gd name="connsiteX54" fmla="*/ 1125001 w 1462427"/>
              <a:gd name="connsiteY54" fmla="*/ 162273 h 1923440"/>
              <a:gd name="connsiteX55" fmla="*/ 1130152 w 1462427"/>
              <a:gd name="connsiteY55" fmla="*/ 195758 h 1923440"/>
              <a:gd name="connsiteX56" fmla="*/ 1127576 w 1462427"/>
              <a:gd name="connsiteY56" fmla="*/ 231819 h 1923440"/>
              <a:gd name="connsiteX57" fmla="*/ 1112122 w 1462427"/>
              <a:gd name="connsiteY57" fmla="*/ 283335 h 1923440"/>
              <a:gd name="connsiteX58" fmla="*/ 1068334 w 1462427"/>
              <a:gd name="connsiteY58" fmla="*/ 376063 h 1923440"/>
              <a:gd name="connsiteX59" fmla="*/ 980757 w 1462427"/>
              <a:gd name="connsiteY59" fmla="*/ 535761 h 1923440"/>
              <a:gd name="connsiteX60" fmla="*/ 833938 w 1462427"/>
              <a:gd name="connsiteY60" fmla="*/ 759853 h 1923440"/>
              <a:gd name="connsiteX0" fmla="*/ 833938 w 1462427"/>
              <a:gd name="connsiteY0" fmla="*/ 759853 h 1923440"/>
              <a:gd name="connsiteX1" fmla="*/ 764392 w 1462427"/>
              <a:gd name="connsiteY1" fmla="*/ 868036 h 1923440"/>
              <a:gd name="connsiteX2" fmla="*/ 684543 w 1462427"/>
              <a:gd name="connsiteY2" fmla="*/ 986521 h 1923440"/>
              <a:gd name="connsiteX3" fmla="*/ 645907 w 1462427"/>
              <a:gd name="connsiteY3" fmla="*/ 1050916 h 1923440"/>
              <a:gd name="connsiteX4" fmla="*/ 558330 w 1462427"/>
              <a:gd name="connsiteY4" fmla="*/ 1166825 h 1923440"/>
              <a:gd name="connsiteX5" fmla="*/ 452724 w 1462427"/>
              <a:gd name="connsiteY5" fmla="*/ 1321372 h 1923440"/>
              <a:gd name="connsiteX6" fmla="*/ 362571 w 1462427"/>
              <a:gd name="connsiteY6" fmla="*/ 1452736 h 1923440"/>
              <a:gd name="connsiteX7" fmla="*/ 293025 w 1462427"/>
              <a:gd name="connsiteY7" fmla="*/ 1555767 h 1923440"/>
              <a:gd name="connsiteX8" fmla="*/ 241510 w 1462427"/>
              <a:gd name="connsiteY8" fmla="*/ 1627889 h 1923440"/>
              <a:gd name="connsiteX9" fmla="*/ 187419 w 1462427"/>
              <a:gd name="connsiteY9" fmla="*/ 1705162 h 1923440"/>
              <a:gd name="connsiteX10" fmla="*/ 143631 w 1462427"/>
              <a:gd name="connsiteY10" fmla="*/ 1754102 h 1923440"/>
              <a:gd name="connsiteX11" fmla="*/ 110145 w 1462427"/>
              <a:gd name="connsiteY11" fmla="*/ 1785011 h 1923440"/>
              <a:gd name="connsiteX12" fmla="*/ 28698 w 1462427"/>
              <a:gd name="connsiteY12" fmla="*/ 1887889 h 1923440"/>
              <a:gd name="connsiteX13" fmla="*/ 0 w 1462427"/>
              <a:gd name="connsiteY13" fmla="*/ 1923440 h 1923440"/>
              <a:gd name="connsiteX14" fmla="*/ 197722 w 1462427"/>
              <a:gd name="connsiteY14" fmla="*/ 1906073 h 1923440"/>
              <a:gd name="connsiteX15" fmla="*/ 293025 w 1462427"/>
              <a:gd name="connsiteY15" fmla="*/ 1774708 h 1923440"/>
              <a:gd name="connsiteX16" fmla="*/ 388329 w 1462427"/>
              <a:gd name="connsiteY16" fmla="*/ 1656223 h 1923440"/>
              <a:gd name="connsiteX17" fmla="*/ 460451 w 1462427"/>
              <a:gd name="connsiteY17" fmla="*/ 1560919 h 1923440"/>
              <a:gd name="connsiteX18" fmla="*/ 555754 w 1462427"/>
              <a:gd name="connsiteY18" fmla="*/ 1437282 h 1923440"/>
              <a:gd name="connsiteX19" fmla="*/ 638179 w 1462427"/>
              <a:gd name="connsiteY19" fmla="*/ 1329099 h 1923440"/>
              <a:gd name="connsiteX20" fmla="*/ 730907 w 1462427"/>
              <a:gd name="connsiteY20" fmla="*/ 1210614 h 1923440"/>
              <a:gd name="connsiteX21" fmla="*/ 808180 w 1462427"/>
              <a:gd name="connsiteY21" fmla="*/ 1112734 h 1923440"/>
              <a:gd name="connsiteX22" fmla="*/ 890605 w 1462427"/>
              <a:gd name="connsiteY22" fmla="*/ 1004552 h 1923440"/>
              <a:gd name="connsiteX23" fmla="*/ 965303 w 1462427"/>
              <a:gd name="connsiteY23" fmla="*/ 906672 h 1923440"/>
              <a:gd name="connsiteX24" fmla="*/ 1042576 w 1462427"/>
              <a:gd name="connsiteY24" fmla="*/ 806217 h 1923440"/>
              <a:gd name="connsiteX25" fmla="*/ 1112122 w 1462427"/>
              <a:gd name="connsiteY25" fmla="*/ 716065 h 1923440"/>
              <a:gd name="connsiteX26" fmla="*/ 1186819 w 1462427"/>
              <a:gd name="connsiteY26" fmla="*/ 623337 h 1923440"/>
              <a:gd name="connsiteX27" fmla="*/ 1240911 w 1462427"/>
              <a:gd name="connsiteY27" fmla="*/ 551215 h 1923440"/>
              <a:gd name="connsiteX28" fmla="*/ 1279547 w 1462427"/>
              <a:gd name="connsiteY28" fmla="*/ 499700 h 1923440"/>
              <a:gd name="connsiteX29" fmla="*/ 1310456 w 1462427"/>
              <a:gd name="connsiteY29" fmla="*/ 461063 h 1923440"/>
              <a:gd name="connsiteX30" fmla="*/ 1328487 w 1462427"/>
              <a:gd name="connsiteY30" fmla="*/ 445609 h 1923440"/>
              <a:gd name="connsiteX31" fmla="*/ 1356820 w 1462427"/>
              <a:gd name="connsiteY31" fmla="*/ 425002 h 1923440"/>
              <a:gd name="connsiteX32" fmla="*/ 1382578 w 1462427"/>
              <a:gd name="connsiteY32" fmla="*/ 412124 h 1923440"/>
              <a:gd name="connsiteX33" fmla="*/ 1405760 w 1462427"/>
              <a:gd name="connsiteY33" fmla="*/ 401820 h 1923440"/>
              <a:gd name="connsiteX34" fmla="*/ 1428942 w 1462427"/>
              <a:gd name="connsiteY34" fmla="*/ 391517 h 1923440"/>
              <a:gd name="connsiteX35" fmla="*/ 1449548 w 1462427"/>
              <a:gd name="connsiteY35" fmla="*/ 370911 h 1923440"/>
              <a:gd name="connsiteX36" fmla="*/ 1459851 w 1462427"/>
              <a:gd name="connsiteY36" fmla="*/ 345153 h 1923440"/>
              <a:gd name="connsiteX37" fmla="*/ 1462427 w 1462427"/>
              <a:gd name="connsiteY37" fmla="*/ 324547 h 1923440"/>
              <a:gd name="connsiteX38" fmla="*/ 1452124 w 1462427"/>
              <a:gd name="connsiteY38" fmla="*/ 291062 h 1923440"/>
              <a:gd name="connsiteX39" fmla="*/ 1426366 w 1462427"/>
              <a:gd name="connsiteY39" fmla="*/ 252425 h 1923440"/>
              <a:gd name="connsiteX40" fmla="*/ 1382578 w 1462427"/>
              <a:gd name="connsiteY40" fmla="*/ 193183 h 1923440"/>
              <a:gd name="connsiteX41" fmla="*/ 1338790 w 1462427"/>
              <a:gd name="connsiteY41" fmla="*/ 149394 h 1923440"/>
              <a:gd name="connsiteX42" fmla="*/ 1276971 w 1462427"/>
              <a:gd name="connsiteY42" fmla="*/ 100455 h 1923440"/>
              <a:gd name="connsiteX43" fmla="*/ 1215153 w 1462427"/>
              <a:gd name="connsiteY43" fmla="*/ 59242 h 1923440"/>
              <a:gd name="connsiteX44" fmla="*/ 1168789 w 1462427"/>
              <a:gd name="connsiteY44" fmla="*/ 33485 h 1923440"/>
              <a:gd name="connsiteX45" fmla="*/ 1127576 w 1462427"/>
              <a:gd name="connsiteY45" fmla="*/ 12878 h 1923440"/>
              <a:gd name="connsiteX46" fmla="*/ 1086364 w 1462427"/>
              <a:gd name="connsiteY46" fmla="*/ 0 h 1923440"/>
              <a:gd name="connsiteX47" fmla="*/ 1060606 w 1462427"/>
              <a:gd name="connsiteY47" fmla="*/ 2575 h 1923440"/>
              <a:gd name="connsiteX48" fmla="*/ 1052879 w 1462427"/>
              <a:gd name="connsiteY48" fmla="*/ 7727 h 1923440"/>
              <a:gd name="connsiteX49" fmla="*/ 1055455 w 1462427"/>
              <a:gd name="connsiteY49" fmla="*/ 25757 h 1923440"/>
              <a:gd name="connsiteX50" fmla="*/ 1063182 w 1462427"/>
              <a:gd name="connsiteY50" fmla="*/ 54091 h 1923440"/>
              <a:gd name="connsiteX51" fmla="*/ 1073485 w 1462427"/>
              <a:gd name="connsiteY51" fmla="*/ 69545 h 1923440"/>
              <a:gd name="connsiteX52" fmla="*/ 1091516 w 1462427"/>
              <a:gd name="connsiteY52" fmla="*/ 92727 h 1923440"/>
              <a:gd name="connsiteX53" fmla="*/ 1104394 w 1462427"/>
              <a:gd name="connsiteY53" fmla="*/ 110758 h 1923440"/>
              <a:gd name="connsiteX54" fmla="*/ 1114698 w 1462427"/>
              <a:gd name="connsiteY54" fmla="*/ 131364 h 1923440"/>
              <a:gd name="connsiteX55" fmla="*/ 1125001 w 1462427"/>
              <a:gd name="connsiteY55" fmla="*/ 162273 h 1923440"/>
              <a:gd name="connsiteX56" fmla="*/ 1130152 w 1462427"/>
              <a:gd name="connsiteY56" fmla="*/ 195758 h 1923440"/>
              <a:gd name="connsiteX57" fmla="*/ 1127576 w 1462427"/>
              <a:gd name="connsiteY57" fmla="*/ 231819 h 1923440"/>
              <a:gd name="connsiteX58" fmla="*/ 1112122 w 1462427"/>
              <a:gd name="connsiteY58" fmla="*/ 283335 h 1923440"/>
              <a:gd name="connsiteX59" fmla="*/ 1068334 w 1462427"/>
              <a:gd name="connsiteY59" fmla="*/ 376063 h 1923440"/>
              <a:gd name="connsiteX60" fmla="*/ 980757 w 1462427"/>
              <a:gd name="connsiteY60" fmla="*/ 535761 h 1923440"/>
              <a:gd name="connsiteX61" fmla="*/ 833938 w 1462427"/>
              <a:gd name="connsiteY61" fmla="*/ 759853 h 1923440"/>
              <a:gd name="connsiteX0" fmla="*/ 805240 w 1433729"/>
              <a:gd name="connsiteY0" fmla="*/ 759853 h 1906073"/>
              <a:gd name="connsiteX1" fmla="*/ 735694 w 1433729"/>
              <a:gd name="connsiteY1" fmla="*/ 868036 h 1906073"/>
              <a:gd name="connsiteX2" fmla="*/ 655845 w 1433729"/>
              <a:gd name="connsiteY2" fmla="*/ 986521 h 1906073"/>
              <a:gd name="connsiteX3" fmla="*/ 617209 w 1433729"/>
              <a:gd name="connsiteY3" fmla="*/ 1050916 h 1906073"/>
              <a:gd name="connsiteX4" fmla="*/ 529632 w 1433729"/>
              <a:gd name="connsiteY4" fmla="*/ 1166825 h 1906073"/>
              <a:gd name="connsiteX5" fmla="*/ 424026 w 1433729"/>
              <a:gd name="connsiteY5" fmla="*/ 1321372 h 1906073"/>
              <a:gd name="connsiteX6" fmla="*/ 333873 w 1433729"/>
              <a:gd name="connsiteY6" fmla="*/ 1452736 h 1906073"/>
              <a:gd name="connsiteX7" fmla="*/ 264327 w 1433729"/>
              <a:gd name="connsiteY7" fmla="*/ 1555767 h 1906073"/>
              <a:gd name="connsiteX8" fmla="*/ 212812 w 1433729"/>
              <a:gd name="connsiteY8" fmla="*/ 1627889 h 1906073"/>
              <a:gd name="connsiteX9" fmla="*/ 158721 w 1433729"/>
              <a:gd name="connsiteY9" fmla="*/ 1705162 h 1906073"/>
              <a:gd name="connsiteX10" fmla="*/ 114933 w 1433729"/>
              <a:gd name="connsiteY10" fmla="*/ 1754102 h 1906073"/>
              <a:gd name="connsiteX11" fmla="*/ 81447 w 1433729"/>
              <a:gd name="connsiteY11" fmla="*/ 1785011 h 1906073"/>
              <a:gd name="connsiteX12" fmla="*/ 0 w 1433729"/>
              <a:gd name="connsiteY12" fmla="*/ 1887889 h 1906073"/>
              <a:gd name="connsiteX13" fmla="*/ 169024 w 1433729"/>
              <a:gd name="connsiteY13" fmla="*/ 1906073 h 1906073"/>
              <a:gd name="connsiteX14" fmla="*/ 264327 w 1433729"/>
              <a:gd name="connsiteY14" fmla="*/ 1774708 h 1906073"/>
              <a:gd name="connsiteX15" fmla="*/ 359631 w 1433729"/>
              <a:gd name="connsiteY15" fmla="*/ 1656223 h 1906073"/>
              <a:gd name="connsiteX16" fmla="*/ 431753 w 1433729"/>
              <a:gd name="connsiteY16" fmla="*/ 1560919 h 1906073"/>
              <a:gd name="connsiteX17" fmla="*/ 527056 w 1433729"/>
              <a:gd name="connsiteY17" fmla="*/ 1437282 h 1906073"/>
              <a:gd name="connsiteX18" fmla="*/ 609481 w 1433729"/>
              <a:gd name="connsiteY18" fmla="*/ 1329099 h 1906073"/>
              <a:gd name="connsiteX19" fmla="*/ 702209 w 1433729"/>
              <a:gd name="connsiteY19" fmla="*/ 1210614 h 1906073"/>
              <a:gd name="connsiteX20" fmla="*/ 779482 w 1433729"/>
              <a:gd name="connsiteY20" fmla="*/ 1112734 h 1906073"/>
              <a:gd name="connsiteX21" fmla="*/ 861907 w 1433729"/>
              <a:gd name="connsiteY21" fmla="*/ 1004552 h 1906073"/>
              <a:gd name="connsiteX22" fmla="*/ 936605 w 1433729"/>
              <a:gd name="connsiteY22" fmla="*/ 906672 h 1906073"/>
              <a:gd name="connsiteX23" fmla="*/ 1013878 w 1433729"/>
              <a:gd name="connsiteY23" fmla="*/ 806217 h 1906073"/>
              <a:gd name="connsiteX24" fmla="*/ 1083424 w 1433729"/>
              <a:gd name="connsiteY24" fmla="*/ 716065 h 1906073"/>
              <a:gd name="connsiteX25" fmla="*/ 1158121 w 1433729"/>
              <a:gd name="connsiteY25" fmla="*/ 623337 h 1906073"/>
              <a:gd name="connsiteX26" fmla="*/ 1212213 w 1433729"/>
              <a:gd name="connsiteY26" fmla="*/ 551215 h 1906073"/>
              <a:gd name="connsiteX27" fmla="*/ 1250849 w 1433729"/>
              <a:gd name="connsiteY27" fmla="*/ 499700 h 1906073"/>
              <a:gd name="connsiteX28" fmla="*/ 1281758 w 1433729"/>
              <a:gd name="connsiteY28" fmla="*/ 461063 h 1906073"/>
              <a:gd name="connsiteX29" fmla="*/ 1299789 w 1433729"/>
              <a:gd name="connsiteY29" fmla="*/ 445609 h 1906073"/>
              <a:gd name="connsiteX30" fmla="*/ 1328122 w 1433729"/>
              <a:gd name="connsiteY30" fmla="*/ 425002 h 1906073"/>
              <a:gd name="connsiteX31" fmla="*/ 1353880 w 1433729"/>
              <a:gd name="connsiteY31" fmla="*/ 412124 h 1906073"/>
              <a:gd name="connsiteX32" fmla="*/ 1377062 w 1433729"/>
              <a:gd name="connsiteY32" fmla="*/ 401820 h 1906073"/>
              <a:gd name="connsiteX33" fmla="*/ 1400244 w 1433729"/>
              <a:gd name="connsiteY33" fmla="*/ 391517 h 1906073"/>
              <a:gd name="connsiteX34" fmla="*/ 1420850 w 1433729"/>
              <a:gd name="connsiteY34" fmla="*/ 370911 h 1906073"/>
              <a:gd name="connsiteX35" fmla="*/ 1431153 w 1433729"/>
              <a:gd name="connsiteY35" fmla="*/ 345153 h 1906073"/>
              <a:gd name="connsiteX36" fmla="*/ 1433729 w 1433729"/>
              <a:gd name="connsiteY36" fmla="*/ 324547 h 1906073"/>
              <a:gd name="connsiteX37" fmla="*/ 1423426 w 1433729"/>
              <a:gd name="connsiteY37" fmla="*/ 291062 h 1906073"/>
              <a:gd name="connsiteX38" fmla="*/ 1397668 w 1433729"/>
              <a:gd name="connsiteY38" fmla="*/ 252425 h 1906073"/>
              <a:gd name="connsiteX39" fmla="*/ 1353880 w 1433729"/>
              <a:gd name="connsiteY39" fmla="*/ 193183 h 1906073"/>
              <a:gd name="connsiteX40" fmla="*/ 1310092 w 1433729"/>
              <a:gd name="connsiteY40" fmla="*/ 149394 h 1906073"/>
              <a:gd name="connsiteX41" fmla="*/ 1248273 w 1433729"/>
              <a:gd name="connsiteY41" fmla="*/ 100455 h 1906073"/>
              <a:gd name="connsiteX42" fmla="*/ 1186455 w 1433729"/>
              <a:gd name="connsiteY42" fmla="*/ 59242 h 1906073"/>
              <a:gd name="connsiteX43" fmla="*/ 1140091 w 1433729"/>
              <a:gd name="connsiteY43" fmla="*/ 33485 h 1906073"/>
              <a:gd name="connsiteX44" fmla="*/ 1098878 w 1433729"/>
              <a:gd name="connsiteY44" fmla="*/ 12878 h 1906073"/>
              <a:gd name="connsiteX45" fmla="*/ 1057666 w 1433729"/>
              <a:gd name="connsiteY45" fmla="*/ 0 h 1906073"/>
              <a:gd name="connsiteX46" fmla="*/ 1031908 w 1433729"/>
              <a:gd name="connsiteY46" fmla="*/ 2575 h 1906073"/>
              <a:gd name="connsiteX47" fmla="*/ 1024181 w 1433729"/>
              <a:gd name="connsiteY47" fmla="*/ 7727 h 1906073"/>
              <a:gd name="connsiteX48" fmla="*/ 1026757 w 1433729"/>
              <a:gd name="connsiteY48" fmla="*/ 25757 h 1906073"/>
              <a:gd name="connsiteX49" fmla="*/ 1034484 w 1433729"/>
              <a:gd name="connsiteY49" fmla="*/ 54091 h 1906073"/>
              <a:gd name="connsiteX50" fmla="*/ 1044787 w 1433729"/>
              <a:gd name="connsiteY50" fmla="*/ 69545 h 1906073"/>
              <a:gd name="connsiteX51" fmla="*/ 1062818 w 1433729"/>
              <a:gd name="connsiteY51" fmla="*/ 92727 h 1906073"/>
              <a:gd name="connsiteX52" fmla="*/ 1075696 w 1433729"/>
              <a:gd name="connsiteY52" fmla="*/ 110758 h 1906073"/>
              <a:gd name="connsiteX53" fmla="*/ 1086000 w 1433729"/>
              <a:gd name="connsiteY53" fmla="*/ 131364 h 1906073"/>
              <a:gd name="connsiteX54" fmla="*/ 1096303 w 1433729"/>
              <a:gd name="connsiteY54" fmla="*/ 162273 h 1906073"/>
              <a:gd name="connsiteX55" fmla="*/ 1101454 w 1433729"/>
              <a:gd name="connsiteY55" fmla="*/ 195758 h 1906073"/>
              <a:gd name="connsiteX56" fmla="*/ 1098878 w 1433729"/>
              <a:gd name="connsiteY56" fmla="*/ 231819 h 1906073"/>
              <a:gd name="connsiteX57" fmla="*/ 1083424 w 1433729"/>
              <a:gd name="connsiteY57" fmla="*/ 283335 h 1906073"/>
              <a:gd name="connsiteX58" fmla="*/ 1039636 w 1433729"/>
              <a:gd name="connsiteY58" fmla="*/ 376063 h 1906073"/>
              <a:gd name="connsiteX59" fmla="*/ 952059 w 1433729"/>
              <a:gd name="connsiteY59" fmla="*/ 535761 h 1906073"/>
              <a:gd name="connsiteX60" fmla="*/ 805240 w 1433729"/>
              <a:gd name="connsiteY60" fmla="*/ 759853 h 1906073"/>
              <a:gd name="connsiteX0" fmla="*/ 839096 w 1467585"/>
              <a:gd name="connsiteY0" fmla="*/ 759853 h 1906073"/>
              <a:gd name="connsiteX1" fmla="*/ 769550 w 1467585"/>
              <a:gd name="connsiteY1" fmla="*/ 868036 h 1906073"/>
              <a:gd name="connsiteX2" fmla="*/ 689701 w 1467585"/>
              <a:gd name="connsiteY2" fmla="*/ 986521 h 1906073"/>
              <a:gd name="connsiteX3" fmla="*/ 651065 w 1467585"/>
              <a:gd name="connsiteY3" fmla="*/ 1050916 h 1906073"/>
              <a:gd name="connsiteX4" fmla="*/ 563488 w 1467585"/>
              <a:gd name="connsiteY4" fmla="*/ 1166825 h 1906073"/>
              <a:gd name="connsiteX5" fmla="*/ 457882 w 1467585"/>
              <a:gd name="connsiteY5" fmla="*/ 1321372 h 1906073"/>
              <a:gd name="connsiteX6" fmla="*/ 367729 w 1467585"/>
              <a:gd name="connsiteY6" fmla="*/ 1452736 h 1906073"/>
              <a:gd name="connsiteX7" fmla="*/ 298183 w 1467585"/>
              <a:gd name="connsiteY7" fmla="*/ 1555767 h 1906073"/>
              <a:gd name="connsiteX8" fmla="*/ 246668 w 1467585"/>
              <a:gd name="connsiteY8" fmla="*/ 1627889 h 1906073"/>
              <a:gd name="connsiteX9" fmla="*/ 192577 w 1467585"/>
              <a:gd name="connsiteY9" fmla="*/ 1705162 h 1906073"/>
              <a:gd name="connsiteX10" fmla="*/ 148789 w 1467585"/>
              <a:gd name="connsiteY10" fmla="*/ 1754102 h 1906073"/>
              <a:gd name="connsiteX11" fmla="*/ 115303 w 1467585"/>
              <a:gd name="connsiteY11" fmla="*/ 1785011 h 1906073"/>
              <a:gd name="connsiteX12" fmla="*/ 33856 w 1467585"/>
              <a:gd name="connsiteY12" fmla="*/ 1887889 h 1906073"/>
              <a:gd name="connsiteX13" fmla="*/ 202880 w 1467585"/>
              <a:gd name="connsiteY13" fmla="*/ 1906073 h 1906073"/>
              <a:gd name="connsiteX14" fmla="*/ 298183 w 1467585"/>
              <a:gd name="connsiteY14" fmla="*/ 1774708 h 1906073"/>
              <a:gd name="connsiteX15" fmla="*/ 393487 w 1467585"/>
              <a:gd name="connsiteY15" fmla="*/ 1656223 h 1906073"/>
              <a:gd name="connsiteX16" fmla="*/ 465609 w 1467585"/>
              <a:gd name="connsiteY16" fmla="*/ 1560919 h 1906073"/>
              <a:gd name="connsiteX17" fmla="*/ 560912 w 1467585"/>
              <a:gd name="connsiteY17" fmla="*/ 1437282 h 1906073"/>
              <a:gd name="connsiteX18" fmla="*/ 643337 w 1467585"/>
              <a:gd name="connsiteY18" fmla="*/ 1329099 h 1906073"/>
              <a:gd name="connsiteX19" fmla="*/ 736065 w 1467585"/>
              <a:gd name="connsiteY19" fmla="*/ 1210614 h 1906073"/>
              <a:gd name="connsiteX20" fmla="*/ 813338 w 1467585"/>
              <a:gd name="connsiteY20" fmla="*/ 1112734 h 1906073"/>
              <a:gd name="connsiteX21" fmla="*/ 895763 w 1467585"/>
              <a:gd name="connsiteY21" fmla="*/ 1004552 h 1906073"/>
              <a:gd name="connsiteX22" fmla="*/ 970461 w 1467585"/>
              <a:gd name="connsiteY22" fmla="*/ 906672 h 1906073"/>
              <a:gd name="connsiteX23" fmla="*/ 1047734 w 1467585"/>
              <a:gd name="connsiteY23" fmla="*/ 806217 h 1906073"/>
              <a:gd name="connsiteX24" fmla="*/ 1117280 w 1467585"/>
              <a:gd name="connsiteY24" fmla="*/ 716065 h 1906073"/>
              <a:gd name="connsiteX25" fmla="*/ 1191977 w 1467585"/>
              <a:gd name="connsiteY25" fmla="*/ 623337 h 1906073"/>
              <a:gd name="connsiteX26" fmla="*/ 1246069 w 1467585"/>
              <a:gd name="connsiteY26" fmla="*/ 551215 h 1906073"/>
              <a:gd name="connsiteX27" fmla="*/ 1284705 w 1467585"/>
              <a:gd name="connsiteY27" fmla="*/ 499700 h 1906073"/>
              <a:gd name="connsiteX28" fmla="*/ 1315614 w 1467585"/>
              <a:gd name="connsiteY28" fmla="*/ 461063 h 1906073"/>
              <a:gd name="connsiteX29" fmla="*/ 1333645 w 1467585"/>
              <a:gd name="connsiteY29" fmla="*/ 445609 h 1906073"/>
              <a:gd name="connsiteX30" fmla="*/ 1361978 w 1467585"/>
              <a:gd name="connsiteY30" fmla="*/ 425002 h 1906073"/>
              <a:gd name="connsiteX31" fmla="*/ 1387736 w 1467585"/>
              <a:gd name="connsiteY31" fmla="*/ 412124 h 1906073"/>
              <a:gd name="connsiteX32" fmla="*/ 1410918 w 1467585"/>
              <a:gd name="connsiteY32" fmla="*/ 401820 h 1906073"/>
              <a:gd name="connsiteX33" fmla="*/ 1434100 w 1467585"/>
              <a:gd name="connsiteY33" fmla="*/ 391517 h 1906073"/>
              <a:gd name="connsiteX34" fmla="*/ 1454706 w 1467585"/>
              <a:gd name="connsiteY34" fmla="*/ 370911 h 1906073"/>
              <a:gd name="connsiteX35" fmla="*/ 1465009 w 1467585"/>
              <a:gd name="connsiteY35" fmla="*/ 345153 h 1906073"/>
              <a:gd name="connsiteX36" fmla="*/ 1467585 w 1467585"/>
              <a:gd name="connsiteY36" fmla="*/ 324547 h 1906073"/>
              <a:gd name="connsiteX37" fmla="*/ 1457282 w 1467585"/>
              <a:gd name="connsiteY37" fmla="*/ 291062 h 1906073"/>
              <a:gd name="connsiteX38" fmla="*/ 1431524 w 1467585"/>
              <a:gd name="connsiteY38" fmla="*/ 252425 h 1906073"/>
              <a:gd name="connsiteX39" fmla="*/ 1387736 w 1467585"/>
              <a:gd name="connsiteY39" fmla="*/ 193183 h 1906073"/>
              <a:gd name="connsiteX40" fmla="*/ 1343948 w 1467585"/>
              <a:gd name="connsiteY40" fmla="*/ 149394 h 1906073"/>
              <a:gd name="connsiteX41" fmla="*/ 1282129 w 1467585"/>
              <a:gd name="connsiteY41" fmla="*/ 100455 h 1906073"/>
              <a:gd name="connsiteX42" fmla="*/ 1220311 w 1467585"/>
              <a:gd name="connsiteY42" fmla="*/ 59242 h 1906073"/>
              <a:gd name="connsiteX43" fmla="*/ 1173947 w 1467585"/>
              <a:gd name="connsiteY43" fmla="*/ 33485 h 1906073"/>
              <a:gd name="connsiteX44" fmla="*/ 1132734 w 1467585"/>
              <a:gd name="connsiteY44" fmla="*/ 12878 h 1906073"/>
              <a:gd name="connsiteX45" fmla="*/ 1091522 w 1467585"/>
              <a:gd name="connsiteY45" fmla="*/ 0 h 1906073"/>
              <a:gd name="connsiteX46" fmla="*/ 1065764 w 1467585"/>
              <a:gd name="connsiteY46" fmla="*/ 2575 h 1906073"/>
              <a:gd name="connsiteX47" fmla="*/ 1058037 w 1467585"/>
              <a:gd name="connsiteY47" fmla="*/ 7727 h 1906073"/>
              <a:gd name="connsiteX48" fmla="*/ 1060613 w 1467585"/>
              <a:gd name="connsiteY48" fmla="*/ 25757 h 1906073"/>
              <a:gd name="connsiteX49" fmla="*/ 1068340 w 1467585"/>
              <a:gd name="connsiteY49" fmla="*/ 54091 h 1906073"/>
              <a:gd name="connsiteX50" fmla="*/ 1078643 w 1467585"/>
              <a:gd name="connsiteY50" fmla="*/ 69545 h 1906073"/>
              <a:gd name="connsiteX51" fmla="*/ 1096674 w 1467585"/>
              <a:gd name="connsiteY51" fmla="*/ 92727 h 1906073"/>
              <a:gd name="connsiteX52" fmla="*/ 1109552 w 1467585"/>
              <a:gd name="connsiteY52" fmla="*/ 110758 h 1906073"/>
              <a:gd name="connsiteX53" fmla="*/ 1119856 w 1467585"/>
              <a:gd name="connsiteY53" fmla="*/ 131364 h 1906073"/>
              <a:gd name="connsiteX54" fmla="*/ 1130159 w 1467585"/>
              <a:gd name="connsiteY54" fmla="*/ 162273 h 1906073"/>
              <a:gd name="connsiteX55" fmla="*/ 1135310 w 1467585"/>
              <a:gd name="connsiteY55" fmla="*/ 195758 h 1906073"/>
              <a:gd name="connsiteX56" fmla="*/ 1132734 w 1467585"/>
              <a:gd name="connsiteY56" fmla="*/ 231819 h 1906073"/>
              <a:gd name="connsiteX57" fmla="*/ 1117280 w 1467585"/>
              <a:gd name="connsiteY57" fmla="*/ 283335 h 1906073"/>
              <a:gd name="connsiteX58" fmla="*/ 1073492 w 1467585"/>
              <a:gd name="connsiteY58" fmla="*/ 376063 h 1906073"/>
              <a:gd name="connsiteX59" fmla="*/ 985915 w 1467585"/>
              <a:gd name="connsiteY59" fmla="*/ 535761 h 1906073"/>
              <a:gd name="connsiteX60" fmla="*/ 839096 w 1467585"/>
              <a:gd name="connsiteY60" fmla="*/ 759853 h 1906073"/>
              <a:gd name="connsiteX0" fmla="*/ 852934 w 1481423"/>
              <a:gd name="connsiteY0" fmla="*/ 759853 h 1906073"/>
              <a:gd name="connsiteX1" fmla="*/ 783388 w 1481423"/>
              <a:gd name="connsiteY1" fmla="*/ 868036 h 1906073"/>
              <a:gd name="connsiteX2" fmla="*/ 703539 w 1481423"/>
              <a:gd name="connsiteY2" fmla="*/ 986521 h 1906073"/>
              <a:gd name="connsiteX3" fmla="*/ 664903 w 1481423"/>
              <a:gd name="connsiteY3" fmla="*/ 1050916 h 1906073"/>
              <a:gd name="connsiteX4" fmla="*/ 577326 w 1481423"/>
              <a:gd name="connsiteY4" fmla="*/ 1166825 h 1906073"/>
              <a:gd name="connsiteX5" fmla="*/ 471720 w 1481423"/>
              <a:gd name="connsiteY5" fmla="*/ 1321372 h 1906073"/>
              <a:gd name="connsiteX6" fmla="*/ 381567 w 1481423"/>
              <a:gd name="connsiteY6" fmla="*/ 1452736 h 1906073"/>
              <a:gd name="connsiteX7" fmla="*/ 312021 w 1481423"/>
              <a:gd name="connsiteY7" fmla="*/ 1555767 h 1906073"/>
              <a:gd name="connsiteX8" fmla="*/ 260506 w 1481423"/>
              <a:gd name="connsiteY8" fmla="*/ 1627889 h 1906073"/>
              <a:gd name="connsiteX9" fmla="*/ 206415 w 1481423"/>
              <a:gd name="connsiteY9" fmla="*/ 1705162 h 1906073"/>
              <a:gd name="connsiteX10" fmla="*/ 162627 w 1481423"/>
              <a:gd name="connsiteY10" fmla="*/ 1754102 h 1906073"/>
              <a:gd name="connsiteX11" fmla="*/ 129141 w 1481423"/>
              <a:gd name="connsiteY11" fmla="*/ 1785011 h 1906073"/>
              <a:gd name="connsiteX12" fmla="*/ 0 w 1481423"/>
              <a:gd name="connsiteY12" fmla="*/ 1887889 h 1906073"/>
              <a:gd name="connsiteX13" fmla="*/ 216718 w 1481423"/>
              <a:gd name="connsiteY13" fmla="*/ 1906073 h 1906073"/>
              <a:gd name="connsiteX14" fmla="*/ 312021 w 1481423"/>
              <a:gd name="connsiteY14" fmla="*/ 1774708 h 1906073"/>
              <a:gd name="connsiteX15" fmla="*/ 407325 w 1481423"/>
              <a:gd name="connsiteY15" fmla="*/ 1656223 h 1906073"/>
              <a:gd name="connsiteX16" fmla="*/ 479447 w 1481423"/>
              <a:gd name="connsiteY16" fmla="*/ 1560919 h 1906073"/>
              <a:gd name="connsiteX17" fmla="*/ 574750 w 1481423"/>
              <a:gd name="connsiteY17" fmla="*/ 1437282 h 1906073"/>
              <a:gd name="connsiteX18" fmla="*/ 657175 w 1481423"/>
              <a:gd name="connsiteY18" fmla="*/ 1329099 h 1906073"/>
              <a:gd name="connsiteX19" fmla="*/ 749903 w 1481423"/>
              <a:gd name="connsiteY19" fmla="*/ 1210614 h 1906073"/>
              <a:gd name="connsiteX20" fmla="*/ 827176 w 1481423"/>
              <a:gd name="connsiteY20" fmla="*/ 1112734 h 1906073"/>
              <a:gd name="connsiteX21" fmla="*/ 909601 w 1481423"/>
              <a:gd name="connsiteY21" fmla="*/ 1004552 h 1906073"/>
              <a:gd name="connsiteX22" fmla="*/ 984299 w 1481423"/>
              <a:gd name="connsiteY22" fmla="*/ 906672 h 1906073"/>
              <a:gd name="connsiteX23" fmla="*/ 1061572 w 1481423"/>
              <a:gd name="connsiteY23" fmla="*/ 806217 h 1906073"/>
              <a:gd name="connsiteX24" fmla="*/ 1131118 w 1481423"/>
              <a:gd name="connsiteY24" fmla="*/ 716065 h 1906073"/>
              <a:gd name="connsiteX25" fmla="*/ 1205815 w 1481423"/>
              <a:gd name="connsiteY25" fmla="*/ 623337 h 1906073"/>
              <a:gd name="connsiteX26" fmla="*/ 1259907 w 1481423"/>
              <a:gd name="connsiteY26" fmla="*/ 551215 h 1906073"/>
              <a:gd name="connsiteX27" fmla="*/ 1298543 w 1481423"/>
              <a:gd name="connsiteY27" fmla="*/ 499700 h 1906073"/>
              <a:gd name="connsiteX28" fmla="*/ 1329452 w 1481423"/>
              <a:gd name="connsiteY28" fmla="*/ 461063 h 1906073"/>
              <a:gd name="connsiteX29" fmla="*/ 1347483 w 1481423"/>
              <a:gd name="connsiteY29" fmla="*/ 445609 h 1906073"/>
              <a:gd name="connsiteX30" fmla="*/ 1375816 w 1481423"/>
              <a:gd name="connsiteY30" fmla="*/ 425002 h 1906073"/>
              <a:gd name="connsiteX31" fmla="*/ 1401574 w 1481423"/>
              <a:gd name="connsiteY31" fmla="*/ 412124 h 1906073"/>
              <a:gd name="connsiteX32" fmla="*/ 1424756 w 1481423"/>
              <a:gd name="connsiteY32" fmla="*/ 401820 h 1906073"/>
              <a:gd name="connsiteX33" fmla="*/ 1447938 w 1481423"/>
              <a:gd name="connsiteY33" fmla="*/ 391517 h 1906073"/>
              <a:gd name="connsiteX34" fmla="*/ 1468544 w 1481423"/>
              <a:gd name="connsiteY34" fmla="*/ 370911 h 1906073"/>
              <a:gd name="connsiteX35" fmla="*/ 1478847 w 1481423"/>
              <a:gd name="connsiteY35" fmla="*/ 345153 h 1906073"/>
              <a:gd name="connsiteX36" fmla="*/ 1481423 w 1481423"/>
              <a:gd name="connsiteY36" fmla="*/ 324547 h 1906073"/>
              <a:gd name="connsiteX37" fmla="*/ 1471120 w 1481423"/>
              <a:gd name="connsiteY37" fmla="*/ 291062 h 1906073"/>
              <a:gd name="connsiteX38" fmla="*/ 1445362 w 1481423"/>
              <a:gd name="connsiteY38" fmla="*/ 252425 h 1906073"/>
              <a:gd name="connsiteX39" fmla="*/ 1401574 w 1481423"/>
              <a:gd name="connsiteY39" fmla="*/ 193183 h 1906073"/>
              <a:gd name="connsiteX40" fmla="*/ 1357786 w 1481423"/>
              <a:gd name="connsiteY40" fmla="*/ 149394 h 1906073"/>
              <a:gd name="connsiteX41" fmla="*/ 1295967 w 1481423"/>
              <a:gd name="connsiteY41" fmla="*/ 100455 h 1906073"/>
              <a:gd name="connsiteX42" fmla="*/ 1234149 w 1481423"/>
              <a:gd name="connsiteY42" fmla="*/ 59242 h 1906073"/>
              <a:gd name="connsiteX43" fmla="*/ 1187785 w 1481423"/>
              <a:gd name="connsiteY43" fmla="*/ 33485 h 1906073"/>
              <a:gd name="connsiteX44" fmla="*/ 1146572 w 1481423"/>
              <a:gd name="connsiteY44" fmla="*/ 12878 h 1906073"/>
              <a:gd name="connsiteX45" fmla="*/ 1105360 w 1481423"/>
              <a:gd name="connsiteY45" fmla="*/ 0 h 1906073"/>
              <a:gd name="connsiteX46" fmla="*/ 1079602 w 1481423"/>
              <a:gd name="connsiteY46" fmla="*/ 2575 h 1906073"/>
              <a:gd name="connsiteX47" fmla="*/ 1071875 w 1481423"/>
              <a:gd name="connsiteY47" fmla="*/ 7727 h 1906073"/>
              <a:gd name="connsiteX48" fmla="*/ 1074451 w 1481423"/>
              <a:gd name="connsiteY48" fmla="*/ 25757 h 1906073"/>
              <a:gd name="connsiteX49" fmla="*/ 1082178 w 1481423"/>
              <a:gd name="connsiteY49" fmla="*/ 54091 h 1906073"/>
              <a:gd name="connsiteX50" fmla="*/ 1092481 w 1481423"/>
              <a:gd name="connsiteY50" fmla="*/ 69545 h 1906073"/>
              <a:gd name="connsiteX51" fmla="*/ 1110512 w 1481423"/>
              <a:gd name="connsiteY51" fmla="*/ 92727 h 1906073"/>
              <a:gd name="connsiteX52" fmla="*/ 1123390 w 1481423"/>
              <a:gd name="connsiteY52" fmla="*/ 110758 h 1906073"/>
              <a:gd name="connsiteX53" fmla="*/ 1133694 w 1481423"/>
              <a:gd name="connsiteY53" fmla="*/ 131364 h 1906073"/>
              <a:gd name="connsiteX54" fmla="*/ 1143997 w 1481423"/>
              <a:gd name="connsiteY54" fmla="*/ 162273 h 1906073"/>
              <a:gd name="connsiteX55" fmla="*/ 1149148 w 1481423"/>
              <a:gd name="connsiteY55" fmla="*/ 195758 h 1906073"/>
              <a:gd name="connsiteX56" fmla="*/ 1146572 w 1481423"/>
              <a:gd name="connsiteY56" fmla="*/ 231819 h 1906073"/>
              <a:gd name="connsiteX57" fmla="*/ 1131118 w 1481423"/>
              <a:gd name="connsiteY57" fmla="*/ 283335 h 1906073"/>
              <a:gd name="connsiteX58" fmla="*/ 1087330 w 1481423"/>
              <a:gd name="connsiteY58" fmla="*/ 376063 h 1906073"/>
              <a:gd name="connsiteX59" fmla="*/ 999753 w 1481423"/>
              <a:gd name="connsiteY59" fmla="*/ 535761 h 1906073"/>
              <a:gd name="connsiteX60" fmla="*/ 852934 w 1481423"/>
              <a:gd name="connsiteY60" fmla="*/ 759853 h 1906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1481423" h="1906073">
                <a:moveTo>
                  <a:pt x="852934" y="759853"/>
                </a:moveTo>
                <a:lnTo>
                  <a:pt x="783388" y="868036"/>
                </a:lnTo>
                <a:lnTo>
                  <a:pt x="703539" y="986521"/>
                </a:lnTo>
                <a:lnTo>
                  <a:pt x="664903" y="1050916"/>
                </a:lnTo>
                <a:lnTo>
                  <a:pt x="577326" y="1166825"/>
                </a:lnTo>
                <a:lnTo>
                  <a:pt x="471720" y="1321372"/>
                </a:lnTo>
                <a:lnTo>
                  <a:pt x="381567" y="1452736"/>
                </a:lnTo>
                <a:lnTo>
                  <a:pt x="312021" y="1555767"/>
                </a:lnTo>
                <a:lnTo>
                  <a:pt x="260506" y="1627889"/>
                </a:lnTo>
                <a:lnTo>
                  <a:pt x="206415" y="1705162"/>
                </a:lnTo>
                <a:lnTo>
                  <a:pt x="162627" y="1754102"/>
                </a:lnTo>
                <a:lnTo>
                  <a:pt x="129141" y="1785011"/>
                </a:lnTo>
                <a:cubicBezTo>
                  <a:pt x="13838" y="1859807"/>
                  <a:pt x="27149" y="1853596"/>
                  <a:pt x="0" y="1887889"/>
                </a:cubicBezTo>
                <a:lnTo>
                  <a:pt x="216718" y="1906073"/>
                </a:lnTo>
                <a:lnTo>
                  <a:pt x="312021" y="1774708"/>
                </a:lnTo>
                <a:lnTo>
                  <a:pt x="407325" y="1656223"/>
                </a:lnTo>
                <a:lnTo>
                  <a:pt x="479447" y="1560919"/>
                </a:lnTo>
                <a:lnTo>
                  <a:pt x="574750" y="1437282"/>
                </a:lnTo>
                <a:lnTo>
                  <a:pt x="657175" y="1329099"/>
                </a:lnTo>
                <a:lnTo>
                  <a:pt x="749903" y="1210614"/>
                </a:lnTo>
                <a:lnTo>
                  <a:pt x="827176" y="1112734"/>
                </a:lnTo>
                <a:lnTo>
                  <a:pt x="909601" y="1004552"/>
                </a:lnTo>
                <a:lnTo>
                  <a:pt x="984299" y="906672"/>
                </a:lnTo>
                <a:lnTo>
                  <a:pt x="1061572" y="806217"/>
                </a:lnTo>
                <a:lnTo>
                  <a:pt x="1131118" y="716065"/>
                </a:lnTo>
                <a:lnTo>
                  <a:pt x="1205815" y="623337"/>
                </a:lnTo>
                <a:lnTo>
                  <a:pt x="1259907" y="551215"/>
                </a:lnTo>
                <a:lnTo>
                  <a:pt x="1298543" y="499700"/>
                </a:lnTo>
                <a:lnTo>
                  <a:pt x="1329452" y="461063"/>
                </a:lnTo>
                <a:lnTo>
                  <a:pt x="1347483" y="445609"/>
                </a:lnTo>
                <a:lnTo>
                  <a:pt x="1375816" y="425002"/>
                </a:lnTo>
                <a:lnTo>
                  <a:pt x="1401574" y="412124"/>
                </a:lnTo>
                <a:lnTo>
                  <a:pt x="1424756" y="401820"/>
                </a:lnTo>
                <a:lnTo>
                  <a:pt x="1447938" y="391517"/>
                </a:lnTo>
                <a:lnTo>
                  <a:pt x="1468544" y="370911"/>
                </a:lnTo>
                <a:lnTo>
                  <a:pt x="1478847" y="345153"/>
                </a:lnTo>
                <a:lnTo>
                  <a:pt x="1481423" y="324547"/>
                </a:lnTo>
                <a:lnTo>
                  <a:pt x="1471120" y="291062"/>
                </a:lnTo>
                <a:lnTo>
                  <a:pt x="1445362" y="252425"/>
                </a:lnTo>
                <a:lnTo>
                  <a:pt x="1401574" y="193183"/>
                </a:lnTo>
                <a:lnTo>
                  <a:pt x="1357786" y="149394"/>
                </a:lnTo>
                <a:lnTo>
                  <a:pt x="1295967" y="100455"/>
                </a:lnTo>
                <a:lnTo>
                  <a:pt x="1234149" y="59242"/>
                </a:lnTo>
                <a:lnTo>
                  <a:pt x="1187785" y="33485"/>
                </a:lnTo>
                <a:lnTo>
                  <a:pt x="1146572" y="12878"/>
                </a:lnTo>
                <a:lnTo>
                  <a:pt x="1105360" y="0"/>
                </a:lnTo>
                <a:lnTo>
                  <a:pt x="1079602" y="2575"/>
                </a:lnTo>
                <a:lnTo>
                  <a:pt x="1071875" y="7727"/>
                </a:lnTo>
                <a:lnTo>
                  <a:pt x="1074451" y="25757"/>
                </a:lnTo>
                <a:lnTo>
                  <a:pt x="1082178" y="54091"/>
                </a:lnTo>
                <a:lnTo>
                  <a:pt x="1092481" y="69545"/>
                </a:lnTo>
                <a:lnTo>
                  <a:pt x="1110512" y="92727"/>
                </a:lnTo>
                <a:lnTo>
                  <a:pt x="1123390" y="110758"/>
                </a:lnTo>
                <a:lnTo>
                  <a:pt x="1133694" y="131364"/>
                </a:lnTo>
                <a:lnTo>
                  <a:pt x="1143997" y="162273"/>
                </a:lnTo>
                <a:lnTo>
                  <a:pt x="1149148" y="195758"/>
                </a:lnTo>
                <a:lnTo>
                  <a:pt x="1146572" y="231819"/>
                </a:lnTo>
                <a:lnTo>
                  <a:pt x="1131118" y="283335"/>
                </a:lnTo>
                <a:lnTo>
                  <a:pt x="1087330" y="376063"/>
                </a:lnTo>
                <a:lnTo>
                  <a:pt x="999753" y="535761"/>
                </a:lnTo>
                <a:lnTo>
                  <a:pt x="852934" y="75985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4" name="フリーフォーム 113"/>
          <p:cNvSpPr>
            <a:spLocks noChangeAspect="1"/>
          </p:cNvSpPr>
          <p:nvPr/>
        </p:nvSpPr>
        <p:spPr>
          <a:xfrm>
            <a:off x="7089077" y="5168460"/>
            <a:ext cx="660273" cy="255615"/>
          </a:xfrm>
          <a:custGeom>
            <a:avLst/>
            <a:gdLst>
              <a:gd name="connsiteX0" fmla="*/ 435768 w 1307306"/>
              <a:gd name="connsiteY0" fmla="*/ 207169 h 507206"/>
              <a:gd name="connsiteX1" fmla="*/ 645318 w 1307306"/>
              <a:gd name="connsiteY1" fmla="*/ 157162 h 507206"/>
              <a:gd name="connsiteX2" fmla="*/ 862012 w 1307306"/>
              <a:gd name="connsiteY2" fmla="*/ 104775 h 507206"/>
              <a:gd name="connsiteX3" fmla="*/ 1095375 w 1307306"/>
              <a:gd name="connsiteY3" fmla="*/ 42862 h 507206"/>
              <a:gd name="connsiteX4" fmla="*/ 1281112 w 1307306"/>
              <a:gd name="connsiteY4" fmla="*/ 0 h 507206"/>
              <a:gd name="connsiteX5" fmla="*/ 1307306 w 1307306"/>
              <a:gd name="connsiteY5" fmla="*/ 104775 h 507206"/>
              <a:gd name="connsiteX6" fmla="*/ 1200150 w 1307306"/>
              <a:gd name="connsiteY6" fmla="*/ 142875 h 507206"/>
              <a:gd name="connsiteX7" fmla="*/ 1092993 w 1307306"/>
              <a:gd name="connsiteY7" fmla="*/ 185737 h 507206"/>
              <a:gd name="connsiteX8" fmla="*/ 921543 w 1307306"/>
              <a:gd name="connsiteY8" fmla="*/ 242887 h 507206"/>
              <a:gd name="connsiteX9" fmla="*/ 714375 w 1307306"/>
              <a:gd name="connsiteY9" fmla="*/ 292894 h 507206"/>
              <a:gd name="connsiteX10" fmla="*/ 578643 w 1307306"/>
              <a:gd name="connsiteY10" fmla="*/ 335756 h 507206"/>
              <a:gd name="connsiteX11" fmla="*/ 442912 w 1307306"/>
              <a:gd name="connsiteY11" fmla="*/ 381000 h 507206"/>
              <a:gd name="connsiteX12" fmla="*/ 342900 w 1307306"/>
              <a:gd name="connsiteY12" fmla="*/ 421481 h 507206"/>
              <a:gd name="connsiteX13" fmla="*/ 290512 w 1307306"/>
              <a:gd name="connsiteY13" fmla="*/ 452437 h 507206"/>
              <a:gd name="connsiteX14" fmla="*/ 269081 w 1307306"/>
              <a:gd name="connsiteY14" fmla="*/ 469106 h 507206"/>
              <a:gd name="connsiteX15" fmla="*/ 250031 w 1307306"/>
              <a:gd name="connsiteY15" fmla="*/ 488156 h 507206"/>
              <a:gd name="connsiteX16" fmla="*/ 233362 w 1307306"/>
              <a:gd name="connsiteY16" fmla="*/ 502444 h 507206"/>
              <a:gd name="connsiteX17" fmla="*/ 221456 w 1307306"/>
              <a:gd name="connsiteY17" fmla="*/ 507206 h 507206"/>
              <a:gd name="connsiteX18" fmla="*/ 197643 w 1307306"/>
              <a:gd name="connsiteY18" fmla="*/ 504825 h 507206"/>
              <a:gd name="connsiteX19" fmla="*/ 176212 w 1307306"/>
              <a:gd name="connsiteY19" fmla="*/ 497681 h 507206"/>
              <a:gd name="connsiteX20" fmla="*/ 145256 w 1307306"/>
              <a:gd name="connsiteY20" fmla="*/ 478631 h 507206"/>
              <a:gd name="connsiteX21" fmla="*/ 119062 w 1307306"/>
              <a:gd name="connsiteY21" fmla="*/ 454819 h 507206"/>
              <a:gd name="connsiteX22" fmla="*/ 88106 w 1307306"/>
              <a:gd name="connsiteY22" fmla="*/ 421481 h 507206"/>
              <a:gd name="connsiteX23" fmla="*/ 54768 w 1307306"/>
              <a:gd name="connsiteY23" fmla="*/ 381000 h 507206"/>
              <a:gd name="connsiteX24" fmla="*/ 23812 w 1307306"/>
              <a:gd name="connsiteY24" fmla="*/ 338137 h 507206"/>
              <a:gd name="connsiteX25" fmla="*/ 4762 w 1307306"/>
              <a:gd name="connsiteY25" fmla="*/ 304800 h 507206"/>
              <a:gd name="connsiteX26" fmla="*/ 0 w 1307306"/>
              <a:gd name="connsiteY26" fmla="*/ 285750 h 507206"/>
              <a:gd name="connsiteX27" fmla="*/ 2381 w 1307306"/>
              <a:gd name="connsiteY27" fmla="*/ 264319 h 507206"/>
              <a:gd name="connsiteX28" fmla="*/ 21431 w 1307306"/>
              <a:gd name="connsiteY28" fmla="*/ 252412 h 507206"/>
              <a:gd name="connsiteX29" fmla="*/ 54768 w 1307306"/>
              <a:gd name="connsiteY29" fmla="*/ 242887 h 507206"/>
              <a:gd name="connsiteX30" fmla="*/ 109537 w 1307306"/>
              <a:gd name="connsiteY30" fmla="*/ 223837 h 507206"/>
              <a:gd name="connsiteX31" fmla="*/ 214312 w 1307306"/>
              <a:gd name="connsiteY31" fmla="*/ 240506 h 507206"/>
              <a:gd name="connsiteX32" fmla="*/ 264318 w 1307306"/>
              <a:gd name="connsiteY32" fmla="*/ 242887 h 507206"/>
              <a:gd name="connsiteX33" fmla="*/ 376237 w 1307306"/>
              <a:gd name="connsiteY33" fmla="*/ 223837 h 507206"/>
              <a:gd name="connsiteX34" fmla="*/ 435768 w 1307306"/>
              <a:gd name="connsiteY34" fmla="*/ 207169 h 507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307306" h="507206">
                <a:moveTo>
                  <a:pt x="435768" y="207169"/>
                </a:moveTo>
                <a:lnTo>
                  <a:pt x="645318" y="157162"/>
                </a:lnTo>
                <a:lnTo>
                  <a:pt x="862012" y="104775"/>
                </a:lnTo>
                <a:lnTo>
                  <a:pt x="1095375" y="42862"/>
                </a:lnTo>
                <a:lnTo>
                  <a:pt x="1281112" y="0"/>
                </a:lnTo>
                <a:lnTo>
                  <a:pt x="1307306" y="104775"/>
                </a:lnTo>
                <a:lnTo>
                  <a:pt x="1200150" y="142875"/>
                </a:lnTo>
                <a:lnTo>
                  <a:pt x="1092993" y="185737"/>
                </a:lnTo>
                <a:lnTo>
                  <a:pt x="921543" y="242887"/>
                </a:lnTo>
                <a:lnTo>
                  <a:pt x="714375" y="292894"/>
                </a:lnTo>
                <a:lnTo>
                  <a:pt x="578643" y="335756"/>
                </a:lnTo>
                <a:lnTo>
                  <a:pt x="442912" y="381000"/>
                </a:lnTo>
                <a:lnTo>
                  <a:pt x="342900" y="421481"/>
                </a:lnTo>
                <a:lnTo>
                  <a:pt x="290512" y="452437"/>
                </a:lnTo>
                <a:lnTo>
                  <a:pt x="269081" y="469106"/>
                </a:lnTo>
                <a:lnTo>
                  <a:pt x="250031" y="488156"/>
                </a:lnTo>
                <a:lnTo>
                  <a:pt x="233362" y="502444"/>
                </a:lnTo>
                <a:lnTo>
                  <a:pt x="221456" y="507206"/>
                </a:lnTo>
                <a:lnTo>
                  <a:pt x="197643" y="504825"/>
                </a:lnTo>
                <a:lnTo>
                  <a:pt x="176212" y="497681"/>
                </a:lnTo>
                <a:lnTo>
                  <a:pt x="145256" y="478631"/>
                </a:lnTo>
                <a:lnTo>
                  <a:pt x="119062" y="454819"/>
                </a:lnTo>
                <a:lnTo>
                  <a:pt x="88106" y="421481"/>
                </a:lnTo>
                <a:lnTo>
                  <a:pt x="54768" y="381000"/>
                </a:lnTo>
                <a:lnTo>
                  <a:pt x="23812" y="338137"/>
                </a:lnTo>
                <a:lnTo>
                  <a:pt x="4762" y="304800"/>
                </a:lnTo>
                <a:lnTo>
                  <a:pt x="0" y="285750"/>
                </a:lnTo>
                <a:lnTo>
                  <a:pt x="2381" y="264319"/>
                </a:lnTo>
                <a:lnTo>
                  <a:pt x="21431" y="252412"/>
                </a:lnTo>
                <a:lnTo>
                  <a:pt x="54768" y="242887"/>
                </a:lnTo>
                <a:lnTo>
                  <a:pt x="109537" y="223837"/>
                </a:lnTo>
                <a:lnTo>
                  <a:pt x="214312" y="240506"/>
                </a:lnTo>
                <a:cubicBezTo>
                  <a:pt x="262730" y="242927"/>
                  <a:pt x="246042" y="242887"/>
                  <a:pt x="264318" y="242887"/>
                </a:cubicBezTo>
                <a:lnTo>
                  <a:pt x="376237" y="223837"/>
                </a:lnTo>
                <a:lnTo>
                  <a:pt x="435768" y="20716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5" name="フリーフォーム 114"/>
          <p:cNvSpPr>
            <a:spLocks noChangeAspect="1"/>
          </p:cNvSpPr>
          <p:nvPr/>
        </p:nvSpPr>
        <p:spPr>
          <a:xfrm>
            <a:off x="7566309" y="5001520"/>
            <a:ext cx="219887" cy="372851"/>
          </a:xfrm>
          <a:custGeom>
            <a:avLst/>
            <a:gdLst>
              <a:gd name="connsiteX0" fmla="*/ 97631 w 438150"/>
              <a:gd name="connsiteY0" fmla="*/ 257175 h 742950"/>
              <a:gd name="connsiteX1" fmla="*/ 54769 w 438150"/>
              <a:gd name="connsiteY1" fmla="*/ 161925 h 742950"/>
              <a:gd name="connsiteX2" fmla="*/ 14288 w 438150"/>
              <a:gd name="connsiteY2" fmla="*/ 61912 h 742950"/>
              <a:gd name="connsiteX3" fmla="*/ 0 w 438150"/>
              <a:gd name="connsiteY3" fmla="*/ 21431 h 742950"/>
              <a:gd name="connsiteX4" fmla="*/ 2381 w 438150"/>
              <a:gd name="connsiteY4" fmla="*/ 9525 h 742950"/>
              <a:gd name="connsiteX5" fmla="*/ 11906 w 438150"/>
              <a:gd name="connsiteY5" fmla="*/ 0 h 742950"/>
              <a:gd name="connsiteX6" fmla="*/ 38100 w 438150"/>
              <a:gd name="connsiteY6" fmla="*/ 4762 h 742950"/>
              <a:gd name="connsiteX7" fmla="*/ 59531 w 438150"/>
              <a:gd name="connsiteY7" fmla="*/ 14287 h 742950"/>
              <a:gd name="connsiteX8" fmla="*/ 95250 w 438150"/>
              <a:gd name="connsiteY8" fmla="*/ 50006 h 742950"/>
              <a:gd name="connsiteX9" fmla="*/ 173831 w 438150"/>
              <a:gd name="connsiteY9" fmla="*/ 130968 h 742950"/>
              <a:gd name="connsiteX10" fmla="*/ 254794 w 438150"/>
              <a:gd name="connsiteY10" fmla="*/ 211931 h 742950"/>
              <a:gd name="connsiteX11" fmla="*/ 359569 w 438150"/>
              <a:gd name="connsiteY11" fmla="*/ 311943 h 742950"/>
              <a:gd name="connsiteX12" fmla="*/ 381000 w 438150"/>
              <a:gd name="connsiteY12" fmla="*/ 338137 h 742950"/>
              <a:gd name="connsiteX13" fmla="*/ 400050 w 438150"/>
              <a:gd name="connsiteY13" fmla="*/ 369093 h 742950"/>
              <a:gd name="connsiteX14" fmla="*/ 414338 w 438150"/>
              <a:gd name="connsiteY14" fmla="*/ 395287 h 742950"/>
              <a:gd name="connsiteX15" fmla="*/ 428625 w 438150"/>
              <a:gd name="connsiteY15" fmla="*/ 447675 h 742950"/>
              <a:gd name="connsiteX16" fmla="*/ 433388 w 438150"/>
              <a:gd name="connsiteY16" fmla="*/ 497681 h 742950"/>
              <a:gd name="connsiteX17" fmla="*/ 438150 w 438150"/>
              <a:gd name="connsiteY17" fmla="*/ 566737 h 742950"/>
              <a:gd name="connsiteX18" fmla="*/ 438150 w 438150"/>
              <a:gd name="connsiteY18" fmla="*/ 645318 h 742950"/>
              <a:gd name="connsiteX19" fmla="*/ 435769 w 438150"/>
              <a:gd name="connsiteY19" fmla="*/ 673893 h 742950"/>
              <a:gd name="connsiteX20" fmla="*/ 428625 w 438150"/>
              <a:gd name="connsiteY20" fmla="*/ 697706 h 742950"/>
              <a:gd name="connsiteX21" fmla="*/ 407194 w 438150"/>
              <a:gd name="connsiteY21" fmla="*/ 731043 h 742950"/>
              <a:gd name="connsiteX22" fmla="*/ 383381 w 438150"/>
              <a:gd name="connsiteY22" fmla="*/ 742950 h 742950"/>
              <a:gd name="connsiteX23" fmla="*/ 357188 w 438150"/>
              <a:gd name="connsiteY23" fmla="*/ 742950 h 742950"/>
              <a:gd name="connsiteX24" fmla="*/ 328613 w 438150"/>
              <a:gd name="connsiteY24" fmla="*/ 728662 h 742950"/>
              <a:gd name="connsiteX25" fmla="*/ 295275 w 438150"/>
              <a:gd name="connsiteY25" fmla="*/ 690562 h 742950"/>
              <a:gd name="connsiteX26" fmla="*/ 254794 w 438150"/>
              <a:gd name="connsiteY26" fmla="*/ 626268 h 742950"/>
              <a:gd name="connsiteX27" fmla="*/ 219075 w 438150"/>
              <a:gd name="connsiteY27" fmla="*/ 552450 h 742950"/>
              <a:gd name="connsiteX28" fmla="*/ 183356 w 438150"/>
              <a:gd name="connsiteY28" fmla="*/ 469106 h 742950"/>
              <a:gd name="connsiteX29" fmla="*/ 97631 w 438150"/>
              <a:gd name="connsiteY29" fmla="*/ 257175 h 742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438150" h="742950">
                <a:moveTo>
                  <a:pt x="97631" y="257175"/>
                </a:moveTo>
                <a:lnTo>
                  <a:pt x="54769" y="161925"/>
                </a:lnTo>
                <a:lnTo>
                  <a:pt x="14288" y="61912"/>
                </a:lnTo>
                <a:lnTo>
                  <a:pt x="0" y="21431"/>
                </a:lnTo>
                <a:lnTo>
                  <a:pt x="2381" y="9525"/>
                </a:lnTo>
                <a:lnTo>
                  <a:pt x="11906" y="0"/>
                </a:lnTo>
                <a:lnTo>
                  <a:pt x="38100" y="4762"/>
                </a:lnTo>
                <a:lnTo>
                  <a:pt x="59531" y="14287"/>
                </a:lnTo>
                <a:lnTo>
                  <a:pt x="95250" y="50006"/>
                </a:lnTo>
                <a:lnTo>
                  <a:pt x="173831" y="130968"/>
                </a:lnTo>
                <a:lnTo>
                  <a:pt x="254794" y="211931"/>
                </a:lnTo>
                <a:lnTo>
                  <a:pt x="359569" y="311943"/>
                </a:lnTo>
                <a:lnTo>
                  <a:pt x="381000" y="338137"/>
                </a:lnTo>
                <a:lnTo>
                  <a:pt x="400050" y="369093"/>
                </a:lnTo>
                <a:lnTo>
                  <a:pt x="414338" y="395287"/>
                </a:lnTo>
                <a:lnTo>
                  <a:pt x="428625" y="447675"/>
                </a:lnTo>
                <a:lnTo>
                  <a:pt x="433388" y="497681"/>
                </a:lnTo>
                <a:lnTo>
                  <a:pt x="438150" y="566737"/>
                </a:lnTo>
                <a:lnTo>
                  <a:pt x="438150" y="645318"/>
                </a:lnTo>
                <a:lnTo>
                  <a:pt x="435769" y="673893"/>
                </a:lnTo>
                <a:lnTo>
                  <a:pt x="428625" y="697706"/>
                </a:lnTo>
                <a:lnTo>
                  <a:pt x="407194" y="731043"/>
                </a:lnTo>
                <a:lnTo>
                  <a:pt x="383381" y="742950"/>
                </a:lnTo>
                <a:lnTo>
                  <a:pt x="357188" y="742950"/>
                </a:lnTo>
                <a:lnTo>
                  <a:pt x="328613" y="728662"/>
                </a:lnTo>
                <a:lnTo>
                  <a:pt x="295275" y="690562"/>
                </a:lnTo>
                <a:lnTo>
                  <a:pt x="254794" y="626268"/>
                </a:lnTo>
                <a:lnTo>
                  <a:pt x="219075" y="552450"/>
                </a:lnTo>
                <a:lnTo>
                  <a:pt x="183356" y="469106"/>
                </a:lnTo>
                <a:lnTo>
                  <a:pt x="97631" y="25717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6" name="フリーフォーム 115"/>
          <p:cNvSpPr>
            <a:spLocks noChangeAspect="1"/>
          </p:cNvSpPr>
          <p:nvPr/>
        </p:nvSpPr>
        <p:spPr>
          <a:xfrm>
            <a:off x="7385016" y="5260999"/>
            <a:ext cx="146844" cy="1062831"/>
          </a:xfrm>
          <a:custGeom>
            <a:avLst/>
            <a:gdLst>
              <a:gd name="connsiteX0" fmla="*/ 291338 w 294223"/>
              <a:gd name="connsiteY0" fmla="*/ 449989 h 2125908"/>
              <a:gd name="connsiteX1" fmla="*/ 294223 w 294223"/>
              <a:gd name="connsiteY1" fmla="*/ 0 h 2125908"/>
              <a:gd name="connsiteX2" fmla="*/ 115381 w 294223"/>
              <a:gd name="connsiteY2" fmla="*/ 28846 h 2125908"/>
              <a:gd name="connsiteX3" fmla="*/ 109612 w 294223"/>
              <a:gd name="connsiteY3" fmla="*/ 230764 h 2125908"/>
              <a:gd name="connsiteX4" fmla="*/ 103843 w 294223"/>
              <a:gd name="connsiteY4" fmla="*/ 415375 h 2125908"/>
              <a:gd name="connsiteX5" fmla="*/ 95189 w 294223"/>
              <a:gd name="connsiteY5" fmla="*/ 628831 h 2125908"/>
              <a:gd name="connsiteX6" fmla="*/ 86536 w 294223"/>
              <a:gd name="connsiteY6" fmla="*/ 868248 h 2125908"/>
              <a:gd name="connsiteX7" fmla="*/ 72113 w 294223"/>
              <a:gd name="connsiteY7" fmla="*/ 1127857 h 2125908"/>
              <a:gd name="connsiteX8" fmla="*/ 51921 w 294223"/>
              <a:gd name="connsiteY8" fmla="*/ 1367274 h 2125908"/>
              <a:gd name="connsiteX9" fmla="*/ 28845 w 294223"/>
              <a:gd name="connsiteY9" fmla="*/ 1546115 h 2125908"/>
              <a:gd name="connsiteX10" fmla="*/ 8653 w 294223"/>
              <a:gd name="connsiteY10" fmla="*/ 1644190 h 2125908"/>
              <a:gd name="connsiteX11" fmla="*/ 0 w 294223"/>
              <a:gd name="connsiteY11" fmla="*/ 1701881 h 2125908"/>
              <a:gd name="connsiteX12" fmla="*/ 0 w 294223"/>
              <a:gd name="connsiteY12" fmla="*/ 1785532 h 2125908"/>
              <a:gd name="connsiteX13" fmla="*/ 5769 w 294223"/>
              <a:gd name="connsiteY13" fmla="*/ 1840339 h 2125908"/>
              <a:gd name="connsiteX14" fmla="*/ 17307 w 294223"/>
              <a:gd name="connsiteY14" fmla="*/ 1895145 h 2125908"/>
              <a:gd name="connsiteX15" fmla="*/ 43268 w 294223"/>
              <a:gd name="connsiteY15" fmla="*/ 1967259 h 2125908"/>
              <a:gd name="connsiteX16" fmla="*/ 80767 w 294223"/>
              <a:gd name="connsiteY16" fmla="*/ 2039372 h 2125908"/>
              <a:gd name="connsiteX17" fmla="*/ 100959 w 294223"/>
              <a:gd name="connsiteY17" fmla="*/ 2068218 h 2125908"/>
              <a:gd name="connsiteX18" fmla="*/ 126919 w 294223"/>
              <a:gd name="connsiteY18" fmla="*/ 2097063 h 2125908"/>
              <a:gd name="connsiteX19" fmla="*/ 144227 w 294223"/>
              <a:gd name="connsiteY19" fmla="*/ 2108601 h 2125908"/>
              <a:gd name="connsiteX20" fmla="*/ 178841 w 294223"/>
              <a:gd name="connsiteY20" fmla="*/ 2120139 h 2125908"/>
              <a:gd name="connsiteX21" fmla="*/ 224994 w 294223"/>
              <a:gd name="connsiteY21" fmla="*/ 2125908 h 2125908"/>
              <a:gd name="connsiteX22" fmla="*/ 253839 w 294223"/>
              <a:gd name="connsiteY22" fmla="*/ 2111486 h 2125908"/>
              <a:gd name="connsiteX23" fmla="*/ 265377 w 294223"/>
              <a:gd name="connsiteY23" fmla="*/ 2094178 h 2125908"/>
              <a:gd name="connsiteX24" fmla="*/ 279800 w 294223"/>
              <a:gd name="connsiteY24" fmla="*/ 2065333 h 2125908"/>
              <a:gd name="connsiteX25" fmla="*/ 288454 w 294223"/>
              <a:gd name="connsiteY25" fmla="*/ 2027834 h 2125908"/>
              <a:gd name="connsiteX26" fmla="*/ 291338 w 294223"/>
              <a:gd name="connsiteY26" fmla="*/ 1990335 h 2125908"/>
              <a:gd name="connsiteX27" fmla="*/ 294223 w 294223"/>
              <a:gd name="connsiteY27" fmla="*/ 1837454 h 2125908"/>
              <a:gd name="connsiteX28" fmla="*/ 291338 w 294223"/>
              <a:gd name="connsiteY28" fmla="*/ 449989 h 2125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294223" h="2125908">
                <a:moveTo>
                  <a:pt x="291338" y="449989"/>
                </a:moveTo>
                <a:cubicBezTo>
                  <a:pt x="292300" y="299993"/>
                  <a:pt x="293261" y="149996"/>
                  <a:pt x="294223" y="0"/>
                </a:cubicBezTo>
                <a:lnTo>
                  <a:pt x="115381" y="28846"/>
                </a:lnTo>
                <a:lnTo>
                  <a:pt x="109612" y="230764"/>
                </a:lnTo>
                <a:lnTo>
                  <a:pt x="103843" y="415375"/>
                </a:lnTo>
                <a:lnTo>
                  <a:pt x="95189" y="628831"/>
                </a:lnTo>
                <a:lnTo>
                  <a:pt x="86536" y="868248"/>
                </a:lnTo>
                <a:lnTo>
                  <a:pt x="72113" y="1127857"/>
                </a:lnTo>
                <a:lnTo>
                  <a:pt x="51921" y="1367274"/>
                </a:lnTo>
                <a:lnTo>
                  <a:pt x="28845" y="1546115"/>
                </a:lnTo>
                <a:lnTo>
                  <a:pt x="8653" y="1644190"/>
                </a:lnTo>
                <a:lnTo>
                  <a:pt x="0" y="1701881"/>
                </a:lnTo>
                <a:lnTo>
                  <a:pt x="0" y="1785532"/>
                </a:lnTo>
                <a:lnTo>
                  <a:pt x="5769" y="1840339"/>
                </a:lnTo>
                <a:lnTo>
                  <a:pt x="17307" y="1895145"/>
                </a:lnTo>
                <a:lnTo>
                  <a:pt x="43268" y="1967259"/>
                </a:lnTo>
                <a:lnTo>
                  <a:pt x="80767" y="2039372"/>
                </a:lnTo>
                <a:lnTo>
                  <a:pt x="100959" y="2068218"/>
                </a:lnTo>
                <a:lnTo>
                  <a:pt x="126919" y="2097063"/>
                </a:lnTo>
                <a:lnTo>
                  <a:pt x="144227" y="2108601"/>
                </a:lnTo>
                <a:lnTo>
                  <a:pt x="178841" y="2120139"/>
                </a:lnTo>
                <a:lnTo>
                  <a:pt x="224994" y="2125908"/>
                </a:lnTo>
                <a:lnTo>
                  <a:pt x="253839" y="2111486"/>
                </a:lnTo>
                <a:lnTo>
                  <a:pt x="265377" y="2094178"/>
                </a:lnTo>
                <a:lnTo>
                  <a:pt x="279800" y="2065333"/>
                </a:lnTo>
                <a:lnTo>
                  <a:pt x="288454" y="2027834"/>
                </a:lnTo>
                <a:lnTo>
                  <a:pt x="291338" y="1990335"/>
                </a:lnTo>
                <a:cubicBezTo>
                  <a:pt x="292300" y="1939375"/>
                  <a:pt x="293261" y="1888414"/>
                  <a:pt x="294223" y="1837454"/>
                </a:cubicBezTo>
                <a:cubicBezTo>
                  <a:pt x="293261" y="1380735"/>
                  <a:pt x="292300" y="924015"/>
                  <a:pt x="291338" y="449989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7" name="フリーフォーム 116"/>
          <p:cNvSpPr>
            <a:spLocks noChangeAspect="1"/>
          </p:cNvSpPr>
          <p:nvPr/>
        </p:nvSpPr>
        <p:spPr>
          <a:xfrm>
            <a:off x="6960655" y="5483400"/>
            <a:ext cx="347663" cy="661988"/>
          </a:xfrm>
          <a:custGeom>
            <a:avLst/>
            <a:gdLst>
              <a:gd name="connsiteX0" fmla="*/ 261938 w 695325"/>
              <a:gd name="connsiteY0" fmla="*/ 609600 h 1323975"/>
              <a:gd name="connsiteX1" fmla="*/ 285750 w 695325"/>
              <a:gd name="connsiteY1" fmla="*/ 533400 h 1323975"/>
              <a:gd name="connsiteX2" fmla="*/ 304800 w 695325"/>
              <a:gd name="connsiteY2" fmla="*/ 473869 h 1323975"/>
              <a:gd name="connsiteX3" fmla="*/ 323850 w 695325"/>
              <a:gd name="connsiteY3" fmla="*/ 414338 h 1323975"/>
              <a:gd name="connsiteX4" fmla="*/ 345282 w 695325"/>
              <a:gd name="connsiteY4" fmla="*/ 338138 h 1323975"/>
              <a:gd name="connsiteX5" fmla="*/ 359569 w 695325"/>
              <a:gd name="connsiteY5" fmla="*/ 278606 h 1323975"/>
              <a:gd name="connsiteX6" fmla="*/ 366713 w 695325"/>
              <a:gd name="connsiteY6" fmla="*/ 252413 h 1323975"/>
              <a:gd name="connsiteX7" fmla="*/ 371475 w 695325"/>
              <a:gd name="connsiteY7" fmla="*/ 223838 h 1323975"/>
              <a:gd name="connsiteX8" fmla="*/ 371475 w 695325"/>
              <a:gd name="connsiteY8" fmla="*/ 207169 h 1323975"/>
              <a:gd name="connsiteX9" fmla="*/ 366713 w 695325"/>
              <a:gd name="connsiteY9" fmla="*/ 176213 h 1323975"/>
              <a:gd name="connsiteX10" fmla="*/ 357188 w 695325"/>
              <a:gd name="connsiteY10" fmla="*/ 147638 h 1323975"/>
              <a:gd name="connsiteX11" fmla="*/ 342900 w 695325"/>
              <a:gd name="connsiteY11" fmla="*/ 121444 h 1323975"/>
              <a:gd name="connsiteX12" fmla="*/ 326232 w 695325"/>
              <a:gd name="connsiteY12" fmla="*/ 97631 h 1323975"/>
              <a:gd name="connsiteX13" fmla="*/ 302419 w 695325"/>
              <a:gd name="connsiteY13" fmla="*/ 73819 h 1323975"/>
              <a:gd name="connsiteX14" fmla="*/ 288132 w 695325"/>
              <a:gd name="connsiteY14" fmla="*/ 61913 h 1323975"/>
              <a:gd name="connsiteX15" fmla="*/ 273844 w 695325"/>
              <a:gd name="connsiteY15" fmla="*/ 45244 h 1323975"/>
              <a:gd name="connsiteX16" fmla="*/ 269082 w 695325"/>
              <a:gd name="connsiteY16" fmla="*/ 21431 h 1323975"/>
              <a:gd name="connsiteX17" fmla="*/ 271463 w 695325"/>
              <a:gd name="connsiteY17" fmla="*/ 7144 h 1323975"/>
              <a:gd name="connsiteX18" fmla="*/ 280988 w 695325"/>
              <a:gd name="connsiteY18" fmla="*/ 0 h 1323975"/>
              <a:gd name="connsiteX19" fmla="*/ 297657 w 695325"/>
              <a:gd name="connsiteY19" fmla="*/ 0 h 1323975"/>
              <a:gd name="connsiteX20" fmla="*/ 316707 w 695325"/>
              <a:gd name="connsiteY20" fmla="*/ 9525 h 1323975"/>
              <a:gd name="connsiteX21" fmla="*/ 364332 w 695325"/>
              <a:gd name="connsiteY21" fmla="*/ 21431 h 1323975"/>
              <a:gd name="connsiteX22" fmla="*/ 440532 w 695325"/>
              <a:gd name="connsiteY22" fmla="*/ 50006 h 1323975"/>
              <a:gd name="connsiteX23" fmla="*/ 514350 w 695325"/>
              <a:gd name="connsiteY23" fmla="*/ 85725 h 1323975"/>
              <a:gd name="connsiteX24" fmla="*/ 566738 w 695325"/>
              <a:gd name="connsiteY24" fmla="*/ 119063 h 1323975"/>
              <a:gd name="connsiteX25" fmla="*/ 616744 w 695325"/>
              <a:gd name="connsiteY25" fmla="*/ 159544 h 1323975"/>
              <a:gd name="connsiteX26" fmla="*/ 654844 w 695325"/>
              <a:gd name="connsiteY26" fmla="*/ 197644 h 1323975"/>
              <a:gd name="connsiteX27" fmla="*/ 681038 w 695325"/>
              <a:gd name="connsiteY27" fmla="*/ 228600 h 1323975"/>
              <a:gd name="connsiteX28" fmla="*/ 690563 w 695325"/>
              <a:gd name="connsiteY28" fmla="*/ 247650 h 1323975"/>
              <a:gd name="connsiteX29" fmla="*/ 695325 w 695325"/>
              <a:gd name="connsiteY29" fmla="*/ 269081 h 1323975"/>
              <a:gd name="connsiteX30" fmla="*/ 695325 w 695325"/>
              <a:gd name="connsiteY30" fmla="*/ 292894 h 1323975"/>
              <a:gd name="connsiteX31" fmla="*/ 685800 w 695325"/>
              <a:gd name="connsiteY31" fmla="*/ 321469 h 1323975"/>
              <a:gd name="connsiteX32" fmla="*/ 666750 w 695325"/>
              <a:gd name="connsiteY32" fmla="*/ 342900 h 1323975"/>
              <a:gd name="connsiteX33" fmla="*/ 635794 w 695325"/>
              <a:gd name="connsiteY33" fmla="*/ 364331 h 1323975"/>
              <a:gd name="connsiteX34" fmla="*/ 619125 w 695325"/>
              <a:gd name="connsiteY34" fmla="*/ 369094 h 1323975"/>
              <a:gd name="connsiteX35" fmla="*/ 588169 w 695325"/>
              <a:gd name="connsiteY35" fmla="*/ 438150 h 1323975"/>
              <a:gd name="connsiteX36" fmla="*/ 504825 w 695325"/>
              <a:gd name="connsiteY36" fmla="*/ 609600 h 1323975"/>
              <a:gd name="connsiteX37" fmla="*/ 400050 w 695325"/>
              <a:gd name="connsiteY37" fmla="*/ 804863 h 1323975"/>
              <a:gd name="connsiteX38" fmla="*/ 264319 w 695325"/>
              <a:gd name="connsiteY38" fmla="*/ 1021556 h 1323975"/>
              <a:gd name="connsiteX39" fmla="*/ 128588 w 695325"/>
              <a:gd name="connsiteY39" fmla="*/ 1216819 h 1323975"/>
              <a:gd name="connsiteX40" fmla="*/ 61913 w 695325"/>
              <a:gd name="connsiteY40" fmla="*/ 1304925 h 1323975"/>
              <a:gd name="connsiteX41" fmla="*/ 45244 w 695325"/>
              <a:gd name="connsiteY41" fmla="*/ 1319213 h 1323975"/>
              <a:gd name="connsiteX42" fmla="*/ 26194 w 695325"/>
              <a:gd name="connsiteY42" fmla="*/ 1323975 h 1323975"/>
              <a:gd name="connsiteX43" fmla="*/ 9525 w 695325"/>
              <a:gd name="connsiteY43" fmla="*/ 1321594 h 1323975"/>
              <a:gd name="connsiteX44" fmla="*/ 0 w 695325"/>
              <a:gd name="connsiteY44" fmla="*/ 1309688 h 1323975"/>
              <a:gd name="connsiteX45" fmla="*/ 4763 w 695325"/>
              <a:gd name="connsiteY45" fmla="*/ 1288256 h 1323975"/>
              <a:gd name="connsiteX46" fmla="*/ 30957 w 695325"/>
              <a:gd name="connsiteY46" fmla="*/ 1221581 h 1323975"/>
              <a:gd name="connsiteX47" fmla="*/ 73819 w 695325"/>
              <a:gd name="connsiteY47" fmla="*/ 1112044 h 1323975"/>
              <a:gd name="connsiteX48" fmla="*/ 147638 w 695325"/>
              <a:gd name="connsiteY48" fmla="*/ 919163 h 1323975"/>
              <a:gd name="connsiteX49" fmla="*/ 223838 w 695325"/>
              <a:gd name="connsiteY49" fmla="*/ 714375 h 1323975"/>
              <a:gd name="connsiteX50" fmla="*/ 261938 w 695325"/>
              <a:gd name="connsiteY50" fmla="*/ 609600 h 1323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695325" h="1323975">
                <a:moveTo>
                  <a:pt x="261938" y="609600"/>
                </a:moveTo>
                <a:lnTo>
                  <a:pt x="285750" y="533400"/>
                </a:lnTo>
                <a:lnTo>
                  <a:pt x="304800" y="473869"/>
                </a:lnTo>
                <a:lnTo>
                  <a:pt x="323850" y="414338"/>
                </a:lnTo>
                <a:lnTo>
                  <a:pt x="345282" y="338138"/>
                </a:lnTo>
                <a:lnTo>
                  <a:pt x="359569" y="278606"/>
                </a:lnTo>
                <a:lnTo>
                  <a:pt x="366713" y="252413"/>
                </a:lnTo>
                <a:lnTo>
                  <a:pt x="371475" y="223838"/>
                </a:lnTo>
                <a:lnTo>
                  <a:pt x="371475" y="207169"/>
                </a:lnTo>
                <a:lnTo>
                  <a:pt x="366713" y="176213"/>
                </a:lnTo>
                <a:lnTo>
                  <a:pt x="357188" y="147638"/>
                </a:lnTo>
                <a:lnTo>
                  <a:pt x="342900" y="121444"/>
                </a:lnTo>
                <a:lnTo>
                  <a:pt x="326232" y="97631"/>
                </a:lnTo>
                <a:lnTo>
                  <a:pt x="302419" y="73819"/>
                </a:lnTo>
                <a:lnTo>
                  <a:pt x="288132" y="61913"/>
                </a:lnTo>
                <a:lnTo>
                  <a:pt x="273844" y="45244"/>
                </a:lnTo>
                <a:lnTo>
                  <a:pt x="269082" y="21431"/>
                </a:lnTo>
                <a:lnTo>
                  <a:pt x="271463" y="7144"/>
                </a:lnTo>
                <a:lnTo>
                  <a:pt x="280988" y="0"/>
                </a:lnTo>
                <a:lnTo>
                  <a:pt x="297657" y="0"/>
                </a:lnTo>
                <a:lnTo>
                  <a:pt x="316707" y="9525"/>
                </a:lnTo>
                <a:lnTo>
                  <a:pt x="364332" y="21431"/>
                </a:lnTo>
                <a:lnTo>
                  <a:pt x="440532" y="50006"/>
                </a:lnTo>
                <a:lnTo>
                  <a:pt x="514350" y="85725"/>
                </a:lnTo>
                <a:lnTo>
                  <a:pt x="566738" y="119063"/>
                </a:lnTo>
                <a:lnTo>
                  <a:pt x="616744" y="159544"/>
                </a:lnTo>
                <a:lnTo>
                  <a:pt x="654844" y="197644"/>
                </a:lnTo>
                <a:lnTo>
                  <a:pt x="681038" y="228600"/>
                </a:lnTo>
                <a:lnTo>
                  <a:pt x="690563" y="247650"/>
                </a:lnTo>
                <a:lnTo>
                  <a:pt x="695325" y="269081"/>
                </a:lnTo>
                <a:lnTo>
                  <a:pt x="695325" y="292894"/>
                </a:lnTo>
                <a:lnTo>
                  <a:pt x="685800" y="321469"/>
                </a:lnTo>
                <a:lnTo>
                  <a:pt x="666750" y="342900"/>
                </a:lnTo>
                <a:lnTo>
                  <a:pt x="635794" y="364331"/>
                </a:lnTo>
                <a:lnTo>
                  <a:pt x="619125" y="369094"/>
                </a:lnTo>
                <a:lnTo>
                  <a:pt x="588169" y="438150"/>
                </a:lnTo>
                <a:lnTo>
                  <a:pt x="504825" y="609600"/>
                </a:lnTo>
                <a:lnTo>
                  <a:pt x="400050" y="804863"/>
                </a:lnTo>
                <a:lnTo>
                  <a:pt x="264319" y="1021556"/>
                </a:lnTo>
                <a:lnTo>
                  <a:pt x="128588" y="1216819"/>
                </a:lnTo>
                <a:lnTo>
                  <a:pt x="61913" y="1304925"/>
                </a:lnTo>
                <a:lnTo>
                  <a:pt x="45244" y="1319213"/>
                </a:lnTo>
                <a:lnTo>
                  <a:pt x="26194" y="1323975"/>
                </a:lnTo>
                <a:lnTo>
                  <a:pt x="9525" y="1321594"/>
                </a:lnTo>
                <a:lnTo>
                  <a:pt x="0" y="1309688"/>
                </a:lnTo>
                <a:lnTo>
                  <a:pt x="4763" y="1288256"/>
                </a:lnTo>
                <a:lnTo>
                  <a:pt x="30957" y="1221581"/>
                </a:lnTo>
                <a:lnTo>
                  <a:pt x="73819" y="1112044"/>
                </a:lnTo>
                <a:lnTo>
                  <a:pt x="147638" y="919163"/>
                </a:lnTo>
                <a:lnTo>
                  <a:pt x="223838" y="714375"/>
                </a:lnTo>
                <a:lnTo>
                  <a:pt x="261938" y="6096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8" name="フリーフォーム 117"/>
          <p:cNvSpPr>
            <a:spLocks noChangeAspect="1"/>
          </p:cNvSpPr>
          <p:nvPr/>
        </p:nvSpPr>
        <p:spPr>
          <a:xfrm>
            <a:off x="7672862" y="5608264"/>
            <a:ext cx="177007" cy="368300"/>
          </a:xfrm>
          <a:custGeom>
            <a:avLst/>
            <a:gdLst>
              <a:gd name="connsiteX0" fmla="*/ 54769 w 354806"/>
              <a:gd name="connsiteY0" fmla="*/ 295275 h 735807"/>
              <a:gd name="connsiteX1" fmla="*/ 16669 w 354806"/>
              <a:gd name="connsiteY1" fmla="*/ 116682 h 735807"/>
              <a:gd name="connsiteX2" fmla="*/ 0 w 354806"/>
              <a:gd name="connsiteY2" fmla="*/ 50007 h 735807"/>
              <a:gd name="connsiteX3" fmla="*/ 0 w 354806"/>
              <a:gd name="connsiteY3" fmla="*/ 26194 h 735807"/>
              <a:gd name="connsiteX4" fmla="*/ 4763 w 354806"/>
              <a:gd name="connsiteY4" fmla="*/ 4763 h 735807"/>
              <a:gd name="connsiteX5" fmla="*/ 19050 w 354806"/>
              <a:gd name="connsiteY5" fmla="*/ 0 h 735807"/>
              <a:gd name="connsiteX6" fmla="*/ 45244 w 354806"/>
              <a:gd name="connsiteY6" fmla="*/ 4763 h 735807"/>
              <a:gd name="connsiteX7" fmla="*/ 69056 w 354806"/>
              <a:gd name="connsiteY7" fmla="*/ 19050 h 735807"/>
              <a:gd name="connsiteX8" fmla="*/ 102394 w 354806"/>
              <a:gd name="connsiteY8" fmla="*/ 64294 h 735807"/>
              <a:gd name="connsiteX9" fmla="*/ 190500 w 354806"/>
              <a:gd name="connsiteY9" fmla="*/ 192882 h 735807"/>
              <a:gd name="connsiteX10" fmla="*/ 273844 w 354806"/>
              <a:gd name="connsiteY10" fmla="*/ 323850 h 735807"/>
              <a:gd name="connsiteX11" fmla="*/ 316706 w 354806"/>
              <a:gd name="connsiteY11" fmla="*/ 392907 h 735807"/>
              <a:gd name="connsiteX12" fmla="*/ 328613 w 354806"/>
              <a:gd name="connsiteY12" fmla="*/ 414338 h 735807"/>
              <a:gd name="connsiteX13" fmla="*/ 335756 w 354806"/>
              <a:gd name="connsiteY13" fmla="*/ 435769 h 735807"/>
              <a:gd name="connsiteX14" fmla="*/ 345281 w 354806"/>
              <a:gd name="connsiteY14" fmla="*/ 490538 h 735807"/>
              <a:gd name="connsiteX15" fmla="*/ 354806 w 354806"/>
              <a:gd name="connsiteY15" fmla="*/ 571500 h 735807"/>
              <a:gd name="connsiteX16" fmla="*/ 352425 w 354806"/>
              <a:gd name="connsiteY16" fmla="*/ 638175 h 735807"/>
              <a:gd name="connsiteX17" fmla="*/ 345281 w 354806"/>
              <a:gd name="connsiteY17" fmla="*/ 666750 h 735807"/>
              <a:gd name="connsiteX18" fmla="*/ 335756 w 354806"/>
              <a:gd name="connsiteY18" fmla="*/ 695325 h 735807"/>
              <a:gd name="connsiteX19" fmla="*/ 311944 w 354806"/>
              <a:gd name="connsiteY19" fmla="*/ 721519 h 735807"/>
              <a:gd name="connsiteX20" fmla="*/ 285750 w 354806"/>
              <a:gd name="connsiteY20" fmla="*/ 731044 h 735807"/>
              <a:gd name="connsiteX21" fmla="*/ 264319 w 354806"/>
              <a:gd name="connsiteY21" fmla="*/ 735807 h 735807"/>
              <a:gd name="connsiteX22" fmla="*/ 223838 w 354806"/>
              <a:gd name="connsiteY22" fmla="*/ 728663 h 735807"/>
              <a:gd name="connsiteX23" fmla="*/ 183356 w 354806"/>
              <a:gd name="connsiteY23" fmla="*/ 707232 h 735807"/>
              <a:gd name="connsiteX24" fmla="*/ 157163 w 354806"/>
              <a:gd name="connsiteY24" fmla="*/ 683419 h 735807"/>
              <a:gd name="connsiteX25" fmla="*/ 138113 w 354806"/>
              <a:gd name="connsiteY25" fmla="*/ 652463 h 735807"/>
              <a:gd name="connsiteX26" fmla="*/ 119063 w 354806"/>
              <a:gd name="connsiteY26" fmla="*/ 607219 h 735807"/>
              <a:gd name="connsiteX27" fmla="*/ 104775 w 354806"/>
              <a:gd name="connsiteY27" fmla="*/ 557213 h 735807"/>
              <a:gd name="connsiteX28" fmla="*/ 85725 w 354806"/>
              <a:gd name="connsiteY28" fmla="*/ 454819 h 735807"/>
              <a:gd name="connsiteX29" fmla="*/ 54769 w 354806"/>
              <a:gd name="connsiteY29" fmla="*/ 295275 h 735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354806" h="735807">
                <a:moveTo>
                  <a:pt x="54769" y="295275"/>
                </a:moveTo>
                <a:lnTo>
                  <a:pt x="16669" y="116682"/>
                </a:lnTo>
                <a:lnTo>
                  <a:pt x="0" y="50007"/>
                </a:lnTo>
                <a:lnTo>
                  <a:pt x="0" y="26194"/>
                </a:lnTo>
                <a:lnTo>
                  <a:pt x="4763" y="4763"/>
                </a:lnTo>
                <a:lnTo>
                  <a:pt x="19050" y="0"/>
                </a:lnTo>
                <a:lnTo>
                  <a:pt x="45244" y="4763"/>
                </a:lnTo>
                <a:lnTo>
                  <a:pt x="69056" y="19050"/>
                </a:lnTo>
                <a:lnTo>
                  <a:pt x="102394" y="64294"/>
                </a:lnTo>
                <a:lnTo>
                  <a:pt x="190500" y="192882"/>
                </a:lnTo>
                <a:lnTo>
                  <a:pt x="273844" y="323850"/>
                </a:lnTo>
                <a:lnTo>
                  <a:pt x="316706" y="392907"/>
                </a:lnTo>
                <a:lnTo>
                  <a:pt x="328613" y="414338"/>
                </a:lnTo>
                <a:lnTo>
                  <a:pt x="335756" y="435769"/>
                </a:lnTo>
                <a:lnTo>
                  <a:pt x="345281" y="490538"/>
                </a:lnTo>
                <a:lnTo>
                  <a:pt x="354806" y="571500"/>
                </a:lnTo>
                <a:cubicBezTo>
                  <a:pt x="354012" y="593725"/>
                  <a:pt x="353219" y="615950"/>
                  <a:pt x="352425" y="638175"/>
                </a:cubicBezTo>
                <a:lnTo>
                  <a:pt x="345281" y="666750"/>
                </a:lnTo>
                <a:lnTo>
                  <a:pt x="335756" y="695325"/>
                </a:lnTo>
                <a:lnTo>
                  <a:pt x="311944" y="721519"/>
                </a:lnTo>
                <a:lnTo>
                  <a:pt x="285750" y="731044"/>
                </a:lnTo>
                <a:lnTo>
                  <a:pt x="264319" y="735807"/>
                </a:lnTo>
                <a:lnTo>
                  <a:pt x="223838" y="728663"/>
                </a:lnTo>
                <a:lnTo>
                  <a:pt x="183356" y="707232"/>
                </a:lnTo>
                <a:lnTo>
                  <a:pt x="157163" y="683419"/>
                </a:lnTo>
                <a:lnTo>
                  <a:pt x="138113" y="652463"/>
                </a:lnTo>
                <a:lnTo>
                  <a:pt x="119063" y="607219"/>
                </a:lnTo>
                <a:lnTo>
                  <a:pt x="104775" y="557213"/>
                </a:lnTo>
                <a:lnTo>
                  <a:pt x="85725" y="454819"/>
                </a:lnTo>
                <a:lnTo>
                  <a:pt x="54769" y="29527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9" name="フリーフォーム 118"/>
          <p:cNvSpPr>
            <a:spLocks noChangeAspect="1"/>
          </p:cNvSpPr>
          <p:nvPr/>
        </p:nvSpPr>
        <p:spPr>
          <a:xfrm>
            <a:off x="7833990" y="4116564"/>
            <a:ext cx="1290638" cy="254000"/>
          </a:xfrm>
          <a:custGeom>
            <a:avLst/>
            <a:gdLst>
              <a:gd name="connsiteX0" fmla="*/ 1126331 w 2581275"/>
              <a:gd name="connsiteY0" fmla="*/ 238125 h 507207"/>
              <a:gd name="connsiteX1" fmla="*/ 1345406 w 2581275"/>
              <a:gd name="connsiteY1" fmla="*/ 204788 h 507207"/>
              <a:gd name="connsiteX2" fmla="*/ 1543050 w 2581275"/>
              <a:gd name="connsiteY2" fmla="*/ 171450 h 507207"/>
              <a:gd name="connsiteX3" fmla="*/ 1728788 w 2581275"/>
              <a:gd name="connsiteY3" fmla="*/ 140494 h 507207"/>
              <a:gd name="connsiteX4" fmla="*/ 1897856 w 2581275"/>
              <a:gd name="connsiteY4" fmla="*/ 109538 h 507207"/>
              <a:gd name="connsiteX5" fmla="*/ 2009775 w 2581275"/>
              <a:gd name="connsiteY5" fmla="*/ 88107 h 507207"/>
              <a:gd name="connsiteX6" fmla="*/ 2055019 w 2581275"/>
              <a:gd name="connsiteY6" fmla="*/ 76200 h 507207"/>
              <a:gd name="connsiteX7" fmla="*/ 2109788 w 2581275"/>
              <a:gd name="connsiteY7" fmla="*/ 57150 h 507207"/>
              <a:gd name="connsiteX8" fmla="*/ 2159794 w 2581275"/>
              <a:gd name="connsiteY8" fmla="*/ 40482 h 507207"/>
              <a:gd name="connsiteX9" fmla="*/ 2205038 w 2581275"/>
              <a:gd name="connsiteY9" fmla="*/ 23813 h 507207"/>
              <a:gd name="connsiteX10" fmla="*/ 2257425 w 2581275"/>
              <a:gd name="connsiteY10" fmla="*/ 0 h 507207"/>
              <a:gd name="connsiteX11" fmla="*/ 2271713 w 2581275"/>
              <a:gd name="connsiteY11" fmla="*/ 0 h 507207"/>
              <a:gd name="connsiteX12" fmla="*/ 2321719 w 2581275"/>
              <a:gd name="connsiteY12" fmla="*/ 9525 h 507207"/>
              <a:gd name="connsiteX13" fmla="*/ 2400300 w 2581275"/>
              <a:gd name="connsiteY13" fmla="*/ 35719 h 507207"/>
              <a:gd name="connsiteX14" fmla="*/ 2447925 w 2581275"/>
              <a:gd name="connsiteY14" fmla="*/ 57150 h 507207"/>
              <a:gd name="connsiteX15" fmla="*/ 2478881 w 2581275"/>
              <a:gd name="connsiteY15" fmla="*/ 73819 h 507207"/>
              <a:gd name="connsiteX16" fmla="*/ 2509838 w 2581275"/>
              <a:gd name="connsiteY16" fmla="*/ 97632 h 507207"/>
              <a:gd name="connsiteX17" fmla="*/ 2538413 w 2581275"/>
              <a:gd name="connsiteY17" fmla="*/ 128588 h 507207"/>
              <a:gd name="connsiteX18" fmla="*/ 2559844 w 2581275"/>
              <a:gd name="connsiteY18" fmla="*/ 152400 h 507207"/>
              <a:gd name="connsiteX19" fmla="*/ 2574131 w 2581275"/>
              <a:gd name="connsiteY19" fmla="*/ 171450 h 507207"/>
              <a:gd name="connsiteX20" fmla="*/ 2581275 w 2581275"/>
              <a:gd name="connsiteY20" fmla="*/ 188119 h 507207"/>
              <a:gd name="connsiteX21" fmla="*/ 2581275 w 2581275"/>
              <a:gd name="connsiteY21" fmla="*/ 207169 h 507207"/>
              <a:gd name="connsiteX22" fmla="*/ 2566988 w 2581275"/>
              <a:gd name="connsiteY22" fmla="*/ 226219 h 507207"/>
              <a:gd name="connsiteX23" fmla="*/ 2533650 w 2581275"/>
              <a:gd name="connsiteY23" fmla="*/ 245269 h 507207"/>
              <a:gd name="connsiteX24" fmla="*/ 2469356 w 2581275"/>
              <a:gd name="connsiteY24" fmla="*/ 257175 h 507207"/>
              <a:gd name="connsiteX25" fmla="*/ 2388394 w 2581275"/>
              <a:gd name="connsiteY25" fmla="*/ 266700 h 507207"/>
              <a:gd name="connsiteX26" fmla="*/ 2269331 w 2581275"/>
              <a:gd name="connsiteY26" fmla="*/ 273844 h 507207"/>
              <a:gd name="connsiteX27" fmla="*/ 2066925 w 2581275"/>
              <a:gd name="connsiteY27" fmla="*/ 288132 h 507207"/>
              <a:gd name="connsiteX28" fmla="*/ 1874044 w 2581275"/>
              <a:gd name="connsiteY28" fmla="*/ 307182 h 507207"/>
              <a:gd name="connsiteX29" fmla="*/ 1581150 w 2581275"/>
              <a:gd name="connsiteY29" fmla="*/ 342900 h 507207"/>
              <a:gd name="connsiteX30" fmla="*/ 1345406 w 2581275"/>
              <a:gd name="connsiteY30" fmla="*/ 373857 h 507207"/>
              <a:gd name="connsiteX31" fmla="*/ 1100138 w 2581275"/>
              <a:gd name="connsiteY31" fmla="*/ 404813 h 507207"/>
              <a:gd name="connsiteX32" fmla="*/ 850106 w 2581275"/>
              <a:gd name="connsiteY32" fmla="*/ 438150 h 507207"/>
              <a:gd name="connsiteX33" fmla="*/ 685800 w 2581275"/>
              <a:gd name="connsiteY33" fmla="*/ 459582 h 507207"/>
              <a:gd name="connsiteX34" fmla="*/ 640556 w 2581275"/>
              <a:gd name="connsiteY34" fmla="*/ 466725 h 507207"/>
              <a:gd name="connsiteX35" fmla="*/ 569119 w 2581275"/>
              <a:gd name="connsiteY35" fmla="*/ 488157 h 507207"/>
              <a:gd name="connsiteX36" fmla="*/ 502444 w 2581275"/>
              <a:gd name="connsiteY36" fmla="*/ 502444 h 507207"/>
              <a:gd name="connsiteX37" fmla="*/ 457200 w 2581275"/>
              <a:gd name="connsiteY37" fmla="*/ 507207 h 507207"/>
              <a:gd name="connsiteX38" fmla="*/ 428625 w 2581275"/>
              <a:gd name="connsiteY38" fmla="*/ 504825 h 507207"/>
              <a:gd name="connsiteX39" fmla="*/ 385763 w 2581275"/>
              <a:gd name="connsiteY39" fmla="*/ 495300 h 507207"/>
              <a:gd name="connsiteX40" fmla="*/ 309563 w 2581275"/>
              <a:gd name="connsiteY40" fmla="*/ 459582 h 507207"/>
              <a:gd name="connsiteX41" fmla="*/ 240506 w 2581275"/>
              <a:gd name="connsiteY41" fmla="*/ 416719 h 507207"/>
              <a:gd name="connsiteX42" fmla="*/ 152400 w 2581275"/>
              <a:gd name="connsiteY42" fmla="*/ 354807 h 507207"/>
              <a:gd name="connsiteX43" fmla="*/ 97631 w 2581275"/>
              <a:gd name="connsiteY43" fmla="*/ 314325 h 507207"/>
              <a:gd name="connsiteX44" fmla="*/ 28575 w 2581275"/>
              <a:gd name="connsiteY44" fmla="*/ 259557 h 507207"/>
              <a:gd name="connsiteX45" fmla="*/ 11906 w 2581275"/>
              <a:gd name="connsiteY45" fmla="*/ 242888 h 507207"/>
              <a:gd name="connsiteX46" fmla="*/ 0 w 2581275"/>
              <a:gd name="connsiteY46" fmla="*/ 216694 h 507207"/>
              <a:gd name="connsiteX47" fmla="*/ 0 w 2581275"/>
              <a:gd name="connsiteY47" fmla="*/ 197644 h 507207"/>
              <a:gd name="connsiteX48" fmla="*/ 4763 w 2581275"/>
              <a:gd name="connsiteY48" fmla="*/ 183357 h 507207"/>
              <a:gd name="connsiteX49" fmla="*/ 26194 w 2581275"/>
              <a:gd name="connsiteY49" fmla="*/ 180975 h 507207"/>
              <a:gd name="connsiteX50" fmla="*/ 59531 w 2581275"/>
              <a:gd name="connsiteY50" fmla="*/ 197644 h 507207"/>
              <a:gd name="connsiteX51" fmla="*/ 128588 w 2581275"/>
              <a:gd name="connsiteY51" fmla="*/ 230982 h 507207"/>
              <a:gd name="connsiteX52" fmla="*/ 202406 w 2581275"/>
              <a:gd name="connsiteY52" fmla="*/ 259557 h 507207"/>
              <a:gd name="connsiteX53" fmla="*/ 283369 w 2581275"/>
              <a:gd name="connsiteY53" fmla="*/ 285750 h 507207"/>
              <a:gd name="connsiteX54" fmla="*/ 357188 w 2581275"/>
              <a:gd name="connsiteY54" fmla="*/ 302419 h 507207"/>
              <a:gd name="connsiteX55" fmla="*/ 445294 w 2581275"/>
              <a:gd name="connsiteY55" fmla="*/ 311944 h 507207"/>
              <a:gd name="connsiteX56" fmla="*/ 504825 w 2581275"/>
              <a:gd name="connsiteY56" fmla="*/ 314325 h 507207"/>
              <a:gd name="connsiteX57" fmla="*/ 657225 w 2581275"/>
              <a:gd name="connsiteY57" fmla="*/ 297657 h 507207"/>
              <a:gd name="connsiteX58" fmla="*/ 919163 w 2581275"/>
              <a:gd name="connsiteY58" fmla="*/ 266700 h 507207"/>
              <a:gd name="connsiteX59" fmla="*/ 1126331 w 2581275"/>
              <a:gd name="connsiteY59" fmla="*/ 238125 h 507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2581275" h="507207">
                <a:moveTo>
                  <a:pt x="1126331" y="238125"/>
                </a:moveTo>
                <a:lnTo>
                  <a:pt x="1345406" y="204788"/>
                </a:lnTo>
                <a:lnTo>
                  <a:pt x="1543050" y="171450"/>
                </a:lnTo>
                <a:lnTo>
                  <a:pt x="1728788" y="140494"/>
                </a:lnTo>
                <a:lnTo>
                  <a:pt x="1897856" y="109538"/>
                </a:lnTo>
                <a:lnTo>
                  <a:pt x="2009775" y="88107"/>
                </a:lnTo>
                <a:lnTo>
                  <a:pt x="2055019" y="76200"/>
                </a:lnTo>
                <a:lnTo>
                  <a:pt x="2109788" y="57150"/>
                </a:lnTo>
                <a:lnTo>
                  <a:pt x="2159794" y="40482"/>
                </a:lnTo>
                <a:lnTo>
                  <a:pt x="2205038" y="23813"/>
                </a:lnTo>
                <a:lnTo>
                  <a:pt x="2257425" y="0"/>
                </a:lnTo>
                <a:lnTo>
                  <a:pt x="2271713" y="0"/>
                </a:lnTo>
                <a:lnTo>
                  <a:pt x="2321719" y="9525"/>
                </a:lnTo>
                <a:lnTo>
                  <a:pt x="2400300" y="35719"/>
                </a:lnTo>
                <a:lnTo>
                  <a:pt x="2447925" y="57150"/>
                </a:lnTo>
                <a:lnTo>
                  <a:pt x="2478881" y="73819"/>
                </a:lnTo>
                <a:lnTo>
                  <a:pt x="2509838" y="97632"/>
                </a:lnTo>
                <a:lnTo>
                  <a:pt x="2538413" y="128588"/>
                </a:lnTo>
                <a:lnTo>
                  <a:pt x="2559844" y="152400"/>
                </a:lnTo>
                <a:lnTo>
                  <a:pt x="2574131" y="171450"/>
                </a:lnTo>
                <a:lnTo>
                  <a:pt x="2581275" y="188119"/>
                </a:lnTo>
                <a:lnTo>
                  <a:pt x="2581275" y="207169"/>
                </a:lnTo>
                <a:lnTo>
                  <a:pt x="2566988" y="226219"/>
                </a:lnTo>
                <a:lnTo>
                  <a:pt x="2533650" y="245269"/>
                </a:lnTo>
                <a:lnTo>
                  <a:pt x="2469356" y="257175"/>
                </a:lnTo>
                <a:lnTo>
                  <a:pt x="2388394" y="266700"/>
                </a:lnTo>
                <a:lnTo>
                  <a:pt x="2269331" y="273844"/>
                </a:lnTo>
                <a:lnTo>
                  <a:pt x="2066925" y="288132"/>
                </a:lnTo>
                <a:lnTo>
                  <a:pt x="1874044" y="307182"/>
                </a:lnTo>
                <a:lnTo>
                  <a:pt x="1581150" y="342900"/>
                </a:lnTo>
                <a:lnTo>
                  <a:pt x="1345406" y="373857"/>
                </a:lnTo>
                <a:lnTo>
                  <a:pt x="1100138" y="404813"/>
                </a:lnTo>
                <a:lnTo>
                  <a:pt x="850106" y="438150"/>
                </a:lnTo>
                <a:lnTo>
                  <a:pt x="685800" y="459582"/>
                </a:lnTo>
                <a:lnTo>
                  <a:pt x="640556" y="466725"/>
                </a:lnTo>
                <a:lnTo>
                  <a:pt x="569119" y="488157"/>
                </a:lnTo>
                <a:lnTo>
                  <a:pt x="502444" y="502444"/>
                </a:lnTo>
                <a:lnTo>
                  <a:pt x="457200" y="507207"/>
                </a:lnTo>
                <a:lnTo>
                  <a:pt x="428625" y="504825"/>
                </a:lnTo>
                <a:lnTo>
                  <a:pt x="385763" y="495300"/>
                </a:lnTo>
                <a:lnTo>
                  <a:pt x="309563" y="459582"/>
                </a:lnTo>
                <a:lnTo>
                  <a:pt x="240506" y="416719"/>
                </a:lnTo>
                <a:lnTo>
                  <a:pt x="152400" y="354807"/>
                </a:lnTo>
                <a:lnTo>
                  <a:pt x="97631" y="314325"/>
                </a:lnTo>
                <a:lnTo>
                  <a:pt x="28575" y="259557"/>
                </a:lnTo>
                <a:lnTo>
                  <a:pt x="11906" y="242888"/>
                </a:lnTo>
                <a:lnTo>
                  <a:pt x="0" y="216694"/>
                </a:lnTo>
                <a:lnTo>
                  <a:pt x="0" y="197644"/>
                </a:lnTo>
                <a:lnTo>
                  <a:pt x="4763" y="183357"/>
                </a:lnTo>
                <a:lnTo>
                  <a:pt x="26194" y="180975"/>
                </a:lnTo>
                <a:lnTo>
                  <a:pt x="59531" y="197644"/>
                </a:lnTo>
                <a:lnTo>
                  <a:pt x="128588" y="230982"/>
                </a:lnTo>
                <a:lnTo>
                  <a:pt x="202406" y="259557"/>
                </a:lnTo>
                <a:lnTo>
                  <a:pt x="283369" y="285750"/>
                </a:lnTo>
                <a:lnTo>
                  <a:pt x="357188" y="302419"/>
                </a:lnTo>
                <a:lnTo>
                  <a:pt x="445294" y="311944"/>
                </a:lnTo>
                <a:lnTo>
                  <a:pt x="504825" y="314325"/>
                </a:lnTo>
                <a:lnTo>
                  <a:pt x="657225" y="297657"/>
                </a:lnTo>
                <a:lnTo>
                  <a:pt x="919163" y="266700"/>
                </a:lnTo>
                <a:lnTo>
                  <a:pt x="1126331" y="23812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0" name="フリーフォーム 119"/>
          <p:cNvSpPr>
            <a:spLocks noChangeAspect="1"/>
          </p:cNvSpPr>
          <p:nvPr/>
        </p:nvSpPr>
        <p:spPr>
          <a:xfrm>
            <a:off x="8036049" y="4457504"/>
            <a:ext cx="1161574" cy="485866"/>
          </a:xfrm>
          <a:custGeom>
            <a:avLst/>
            <a:gdLst>
              <a:gd name="connsiteX0" fmla="*/ 426244 w 2293144"/>
              <a:gd name="connsiteY0" fmla="*/ 235743 h 959643"/>
              <a:gd name="connsiteX1" fmla="*/ 535781 w 2293144"/>
              <a:gd name="connsiteY1" fmla="*/ 226218 h 959643"/>
              <a:gd name="connsiteX2" fmla="*/ 738187 w 2293144"/>
              <a:gd name="connsiteY2" fmla="*/ 197643 h 959643"/>
              <a:gd name="connsiteX3" fmla="*/ 997744 w 2293144"/>
              <a:gd name="connsiteY3" fmla="*/ 159543 h 959643"/>
              <a:gd name="connsiteX4" fmla="*/ 1235869 w 2293144"/>
              <a:gd name="connsiteY4" fmla="*/ 123825 h 959643"/>
              <a:gd name="connsiteX5" fmla="*/ 1531144 w 2293144"/>
              <a:gd name="connsiteY5" fmla="*/ 80962 h 959643"/>
              <a:gd name="connsiteX6" fmla="*/ 1769269 w 2293144"/>
              <a:gd name="connsiteY6" fmla="*/ 47625 h 959643"/>
              <a:gd name="connsiteX7" fmla="*/ 1781175 w 2293144"/>
              <a:gd name="connsiteY7" fmla="*/ 42862 h 959643"/>
              <a:gd name="connsiteX8" fmla="*/ 1819275 w 2293144"/>
              <a:gd name="connsiteY8" fmla="*/ 30956 h 959643"/>
              <a:gd name="connsiteX9" fmla="*/ 1881187 w 2293144"/>
              <a:gd name="connsiteY9" fmla="*/ 4762 h 959643"/>
              <a:gd name="connsiteX10" fmla="*/ 1893094 w 2293144"/>
              <a:gd name="connsiteY10" fmla="*/ 0 h 959643"/>
              <a:gd name="connsiteX11" fmla="*/ 1938337 w 2293144"/>
              <a:gd name="connsiteY11" fmla="*/ 14287 h 959643"/>
              <a:gd name="connsiteX12" fmla="*/ 2014537 w 2293144"/>
              <a:gd name="connsiteY12" fmla="*/ 42862 h 959643"/>
              <a:gd name="connsiteX13" fmla="*/ 2088356 w 2293144"/>
              <a:gd name="connsiteY13" fmla="*/ 73818 h 959643"/>
              <a:gd name="connsiteX14" fmla="*/ 2145506 w 2293144"/>
              <a:gd name="connsiteY14" fmla="*/ 102393 h 959643"/>
              <a:gd name="connsiteX15" fmla="*/ 2205037 w 2293144"/>
              <a:gd name="connsiteY15" fmla="*/ 140493 h 959643"/>
              <a:gd name="connsiteX16" fmla="*/ 2262187 w 2293144"/>
              <a:gd name="connsiteY16" fmla="*/ 183356 h 959643"/>
              <a:gd name="connsiteX17" fmla="*/ 2281237 w 2293144"/>
              <a:gd name="connsiteY17" fmla="*/ 202406 h 959643"/>
              <a:gd name="connsiteX18" fmla="*/ 2290762 w 2293144"/>
              <a:gd name="connsiteY18" fmla="*/ 219075 h 959643"/>
              <a:gd name="connsiteX19" fmla="*/ 2293144 w 2293144"/>
              <a:gd name="connsiteY19" fmla="*/ 228600 h 959643"/>
              <a:gd name="connsiteX20" fmla="*/ 2290762 w 2293144"/>
              <a:gd name="connsiteY20" fmla="*/ 242887 h 959643"/>
              <a:gd name="connsiteX21" fmla="*/ 2274094 w 2293144"/>
              <a:gd name="connsiteY21" fmla="*/ 264318 h 959643"/>
              <a:gd name="connsiteX22" fmla="*/ 2247900 w 2293144"/>
              <a:gd name="connsiteY22" fmla="*/ 288131 h 959643"/>
              <a:gd name="connsiteX23" fmla="*/ 2216944 w 2293144"/>
              <a:gd name="connsiteY23" fmla="*/ 311943 h 959643"/>
              <a:gd name="connsiteX24" fmla="*/ 2193131 w 2293144"/>
              <a:gd name="connsiteY24" fmla="*/ 340518 h 959643"/>
              <a:gd name="connsiteX25" fmla="*/ 2183606 w 2293144"/>
              <a:gd name="connsiteY25" fmla="*/ 364331 h 959643"/>
              <a:gd name="connsiteX26" fmla="*/ 2162175 w 2293144"/>
              <a:gd name="connsiteY26" fmla="*/ 440531 h 959643"/>
              <a:gd name="connsiteX27" fmla="*/ 2119312 w 2293144"/>
              <a:gd name="connsiteY27" fmla="*/ 573881 h 959643"/>
              <a:gd name="connsiteX28" fmla="*/ 2066925 w 2293144"/>
              <a:gd name="connsiteY28" fmla="*/ 700087 h 959643"/>
              <a:gd name="connsiteX29" fmla="*/ 2007394 w 2293144"/>
              <a:gd name="connsiteY29" fmla="*/ 821531 h 959643"/>
              <a:gd name="connsiteX30" fmla="*/ 1947862 w 2293144"/>
              <a:gd name="connsiteY30" fmla="*/ 923925 h 959643"/>
              <a:gd name="connsiteX31" fmla="*/ 1926431 w 2293144"/>
              <a:gd name="connsiteY31" fmla="*/ 947737 h 959643"/>
              <a:gd name="connsiteX32" fmla="*/ 1905000 w 2293144"/>
              <a:gd name="connsiteY32" fmla="*/ 959643 h 959643"/>
              <a:gd name="connsiteX33" fmla="*/ 1888331 w 2293144"/>
              <a:gd name="connsiteY33" fmla="*/ 959643 h 959643"/>
              <a:gd name="connsiteX34" fmla="*/ 1862137 w 2293144"/>
              <a:gd name="connsiteY34" fmla="*/ 945356 h 959643"/>
              <a:gd name="connsiteX35" fmla="*/ 1845469 w 2293144"/>
              <a:gd name="connsiteY35" fmla="*/ 921543 h 959643"/>
              <a:gd name="connsiteX36" fmla="*/ 1831181 w 2293144"/>
              <a:gd name="connsiteY36" fmla="*/ 642937 h 959643"/>
              <a:gd name="connsiteX37" fmla="*/ 1847850 w 2293144"/>
              <a:gd name="connsiteY37" fmla="*/ 592931 h 959643"/>
              <a:gd name="connsiteX38" fmla="*/ 1866900 w 2293144"/>
              <a:gd name="connsiteY38" fmla="*/ 531018 h 959643"/>
              <a:gd name="connsiteX39" fmla="*/ 1883569 w 2293144"/>
              <a:gd name="connsiteY39" fmla="*/ 464343 h 959643"/>
              <a:gd name="connsiteX40" fmla="*/ 1897856 w 2293144"/>
              <a:gd name="connsiteY40" fmla="*/ 402431 h 959643"/>
              <a:gd name="connsiteX41" fmla="*/ 1909762 w 2293144"/>
              <a:gd name="connsiteY41" fmla="*/ 326231 h 959643"/>
              <a:gd name="connsiteX42" fmla="*/ 1914525 w 2293144"/>
              <a:gd name="connsiteY42" fmla="*/ 269081 h 959643"/>
              <a:gd name="connsiteX43" fmla="*/ 1914525 w 2293144"/>
              <a:gd name="connsiteY43" fmla="*/ 233362 h 959643"/>
              <a:gd name="connsiteX44" fmla="*/ 1907381 w 2293144"/>
              <a:gd name="connsiteY44" fmla="*/ 200025 h 959643"/>
              <a:gd name="connsiteX45" fmla="*/ 1895475 w 2293144"/>
              <a:gd name="connsiteY45" fmla="*/ 183356 h 959643"/>
              <a:gd name="connsiteX46" fmla="*/ 1874044 w 2293144"/>
              <a:gd name="connsiteY46" fmla="*/ 169068 h 959643"/>
              <a:gd name="connsiteX47" fmla="*/ 1850231 w 2293144"/>
              <a:gd name="connsiteY47" fmla="*/ 157162 h 959643"/>
              <a:gd name="connsiteX48" fmla="*/ 1800225 w 2293144"/>
              <a:gd name="connsiteY48" fmla="*/ 161925 h 959643"/>
              <a:gd name="connsiteX49" fmla="*/ 1495425 w 2293144"/>
              <a:gd name="connsiteY49" fmla="*/ 204787 h 959643"/>
              <a:gd name="connsiteX50" fmla="*/ 1271587 w 2293144"/>
              <a:gd name="connsiteY50" fmla="*/ 238125 h 959643"/>
              <a:gd name="connsiteX51" fmla="*/ 969169 w 2293144"/>
              <a:gd name="connsiteY51" fmla="*/ 283368 h 959643"/>
              <a:gd name="connsiteX52" fmla="*/ 638175 w 2293144"/>
              <a:gd name="connsiteY52" fmla="*/ 330993 h 959643"/>
              <a:gd name="connsiteX53" fmla="*/ 273844 w 2293144"/>
              <a:gd name="connsiteY53" fmla="*/ 388143 h 959643"/>
              <a:gd name="connsiteX54" fmla="*/ 152400 w 2293144"/>
              <a:gd name="connsiteY54" fmla="*/ 404812 h 959643"/>
              <a:gd name="connsiteX55" fmla="*/ 45244 w 2293144"/>
              <a:gd name="connsiteY55" fmla="*/ 416718 h 959643"/>
              <a:gd name="connsiteX56" fmla="*/ 0 w 2293144"/>
              <a:gd name="connsiteY56" fmla="*/ 250031 h 959643"/>
              <a:gd name="connsiteX57" fmla="*/ 59531 w 2293144"/>
              <a:gd name="connsiteY57" fmla="*/ 247650 h 959643"/>
              <a:gd name="connsiteX58" fmla="*/ 247650 w 2293144"/>
              <a:gd name="connsiteY58" fmla="*/ 245268 h 959643"/>
              <a:gd name="connsiteX59" fmla="*/ 426244 w 2293144"/>
              <a:gd name="connsiteY59" fmla="*/ 235743 h 9596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2293144" h="959643">
                <a:moveTo>
                  <a:pt x="426244" y="235743"/>
                </a:moveTo>
                <a:lnTo>
                  <a:pt x="535781" y="226218"/>
                </a:lnTo>
                <a:lnTo>
                  <a:pt x="738187" y="197643"/>
                </a:lnTo>
                <a:lnTo>
                  <a:pt x="997744" y="159543"/>
                </a:lnTo>
                <a:lnTo>
                  <a:pt x="1235869" y="123825"/>
                </a:lnTo>
                <a:lnTo>
                  <a:pt x="1531144" y="80962"/>
                </a:lnTo>
                <a:lnTo>
                  <a:pt x="1769269" y="47625"/>
                </a:lnTo>
                <a:lnTo>
                  <a:pt x="1781175" y="42862"/>
                </a:lnTo>
                <a:lnTo>
                  <a:pt x="1819275" y="30956"/>
                </a:lnTo>
                <a:lnTo>
                  <a:pt x="1881187" y="4762"/>
                </a:lnTo>
                <a:lnTo>
                  <a:pt x="1893094" y="0"/>
                </a:lnTo>
                <a:lnTo>
                  <a:pt x="1938337" y="14287"/>
                </a:lnTo>
                <a:lnTo>
                  <a:pt x="2014537" y="42862"/>
                </a:lnTo>
                <a:lnTo>
                  <a:pt x="2088356" y="73818"/>
                </a:lnTo>
                <a:lnTo>
                  <a:pt x="2145506" y="102393"/>
                </a:lnTo>
                <a:lnTo>
                  <a:pt x="2205037" y="140493"/>
                </a:lnTo>
                <a:lnTo>
                  <a:pt x="2262187" y="183356"/>
                </a:lnTo>
                <a:lnTo>
                  <a:pt x="2281237" y="202406"/>
                </a:lnTo>
                <a:lnTo>
                  <a:pt x="2290762" y="219075"/>
                </a:lnTo>
                <a:lnTo>
                  <a:pt x="2293144" y="228600"/>
                </a:lnTo>
                <a:lnTo>
                  <a:pt x="2290762" y="242887"/>
                </a:lnTo>
                <a:lnTo>
                  <a:pt x="2274094" y="264318"/>
                </a:lnTo>
                <a:lnTo>
                  <a:pt x="2247900" y="288131"/>
                </a:lnTo>
                <a:lnTo>
                  <a:pt x="2216944" y="311943"/>
                </a:lnTo>
                <a:lnTo>
                  <a:pt x="2193131" y="340518"/>
                </a:lnTo>
                <a:lnTo>
                  <a:pt x="2183606" y="364331"/>
                </a:lnTo>
                <a:lnTo>
                  <a:pt x="2162175" y="440531"/>
                </a:lnTo>
                <a:lnTo>
                  <a:pt x="2119312" y="573881"/>
                </a:lnTo>
                <a:lnTo>
                  <a:pt x="2066925" y="700087"/>
                </a:lnTo>
                <a:lnTo>
                  <a:pt x="2007394" y="821531"/>
                </a:lnTo>
                <a:lnTo>
                  <a:pt x="1947862" y="923925"/>
                </a:lnTo>
                <a:lnTo>
                  <a:pt x="1926431" y="947737"/>
                </a:lnTo>
                <a:lnTo>
                  <a:pt x="1905000" y="959643"/>
                </a:lnTo>
                <a:lnTo>
                  <a:pt x="1888331" y="959643"/>
                </a:lnTo>
                <a:lnTo>
                  <a:pt x="1862137" y="945356"/>
                </a:lnTo>
                <a:lnTo>
                  <a:pt x="1845469" y="921543"/>
                </a:lnTo>
                <a:lnTo>
                  <a:pt x="1831181" y="642937"/>
                </a:lnTo>
                <a:lnTo>
                  <a:pt x="1847850" y="592931"/>
                </a:lnTo>
                <a:lnTo>
                  <a:pt x="1866900" y="531018"/>
                </a:lnTo>
                <a:lnTo>
                  <a:pt x="1883569" y="464343"/>
                </a:lnTo>
                <a:lnTo>
                  <a:pt x="1897856" y="402431"/>
                </a:lnTo>
                <a:lnTo>
                  <a:pt x="1909762" y="326231"/>
                </a:lnTo>
                <a:lnTo>
                  <a:pt x="1914525" y="269081"/>
                </a:lnTo>
                <a:lnTo>
                  <a:pt x="1914525" y="233362"/>
                </a:lnTo>
                <a:lnTo>
                  <a:pt x="1907381" y="200025"/>
                </a:lnTo>
                <a:lnTo>
                  <a:pt x="1895475" y="183356"/>
                </a:lnTo>
                <a:lnTo>
                  <a:pt x="1874044" y="169068"/>
                </a:lnTo>
                <a:lnTo>
                  <a:pt x="1850231" y="157162"/>
                </a:lnTo>
                <a:lnTo>
                  <a:pt x="1800225" y="161925"/>
                </a:lnTo>
                <a:lnTo>
                  <a:pt x="1495425" y="204787"/>
                </a:lnTo>
                <a:lnTo>
                  <a:pt x="1271587" y="238125"/>
                </a:lnTo>
                <a:lnTo>
                  <a:pt x="969169" y="283368"/>
                </a:lnTo>
                <a:lnTo>
                  <a:pt x="638175" y="330993"/>
                </a:lnTo>
                <a:lnTo>
                  <a:pt x="273844" y="388143"/>
                </a:lnTo>
                <a:lnTo>
                  <a:pt x="152400" y="404812"/>
                </a:lnTo>
                <a:lnTo>
                  <a:pt x="45244" y="416718"/>
                </a:lnTo>
                <a:lnTo>
                  <a:pt x="0" y="250031"/>
                </a:lnTo>
                <a:lnTo>
                  <a:pt x="59531" y="247650"/>
                </a:lnTo>
                <a:lnTo>
                  <a:pt x="247650" y="245268"/>
                </a:lnTo>
                <a:lnTo>
                  <a:pt x="426244" y="23574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7" name="フリーフォーム 126"/>
          <p:cNvSpPr>
            <a:spLocks noChangeAspect="1"/>
          </p:cNvSpPr>
          <p:nvPr/>
        </p:nvSpPr>
        <p:spPr>
          <a:xfrm>
            <a:off x="8086146" y="4771679"/>
            <a:ext cx="893763" cy="180181"/>
          </a:xfrm>
          <a:custGeom>
            <a:avLst/>
            <a:gdLst>
              <a:gd name="connsiteX0" fmla="*/ 754856 w 1788318"/>
              <a:gd name="connsiteY0" fmla="*/ 147638 h 359569"/>
              <a:gd name="connsiteX1" fmla="*/ 514350 w 1788318"/>
              <a:gd name="connsiteY1" fmla="*/ 180975 h 359569"/>
              <a:gd name="connsiteX2" fmla="*/ 364331 w 1788318"/>
              <a:gd name="connsiteY2" fmla="*/ 202407 h 359569"/>
              <a:gd name="connsiteX3" fmla="*/ 285750 w 1788318"/>
              <a:gd name="connsiteY3" fmla="*/ 202407 h 359569"/>
              <a:gd name="connsiteX4" fmla="*/ 152400 w 1788318"/>
              <a:gd name="connsiteY4" fmla="*/ 202407 h 359569"/>
              <a:gd name="connsiteX5" fmla="*/ 16668 w 1788318"/>
              <a:gd name="connsiteY5" fmla="*/ 200025 h 359569"/>
              <a:gd name="connsiteX6" fmla="*/ 0 w 1788318"/>
              <a:gd name="connsiteY6" fmla="*/ 359569 h 359569"/>
              <a:gd name="connsiteX7" fmla="*/ 111918 w 1788318"/>
              <a:gd name="connsiteY7" fmla="*/ 359569 h 359569"/>
              <a:gd name="connsiteX8" fmla="*/ 288131 w 1788318"/>
              <a:gd name="connsiteY8" fmla="*/ 359569 h 359569"/>
              <a:gd name="connsiteX9" fmla="*/ 338137 w 1788318"/>
              <a:gd name="connsiteY9" fmla="*/ 359569 h 359569"/>
              <a:gd name="connsiteX10" fmla="*/ 469106 w 1788318"/>
              <a:gd name="connsiteY10" fmla="*/ 340519 h 359569"/>
              <a:gd name="connsiteX11" fmla="*/ 726281 w 1788318"/>
              <a:gd name="connsiteY11" fmla="*/ 307182 h 359569"/>
              <a:gd name="connsiteX12" fmla="*/ 926306 w 1788318"/>
              <a:gd name="connsiteY12" fmla="*/ 278607 h 359569"/>
              <a:gd name="connsiteX13" fmla="*/ 1133475 w 1788318"/>
              <a:gd name="connsiteY13" fmla="*/ 252413 h 359569"/>
              <a:gd name="connsiteX14" fmla="*/ 1338262 w 1788318"/>
              <a:gd name="connsiteY14" fmla="*/ 226219 h 359569"/>
              <a:gd name="connsiteX15" fmla="*/ 1547812 w 1788318"/>
              <a:gd name="connsiteY15" fmla="*/ 204788 h 359569"/>
              <a:gd name="connsiteX16" fmla="*/ 1624012 w 1788318"/>
              <a:gd name="connsiteY16" fmla="*/ 202407 h 359569"/>
              <a:gd name="connsiteX17" fmla="*/ 1645443 w 1788318"/>
              <a:gd name="connsiteY17" fmla="*/ 204788 h 359569"/>
              <a:gd name="connsiteX18" fmla="*/ 1671637 w 1788318"/>
              <a:gd name="connsiteY18" fmla="*/ 214313 h 359569"/>
              <a:gd name="connsiteX19" fmla="*/ 1695450 w 1788318"/>
              <a:gd name="connsiteY19" fmla="*/ 228600 h 359569"/>
              <a:gd name="connsiteX20" fmla="*/ 1719262 w 1788318"/>
              <a:gd name="connsiteY20" fmla="*/ 247650 h 359569"/>
              <a:gd name="connsiteX21" fmla="*/ 1735931 w 1788318"/>
              <a:gd name="connsiteY21" fmla="*/ 269082 h 359569"/>
              <a:gd name="connsiteX22" fmla="*/ 1743075 w 1788318"/>
              <a:gd name="connsiteY22" fmla="*/ 278607 h 359569"/>
              <a:gd name="connsiteX23" fmla="*/ 1762125 w 1788318"/>
              <a:gd name="connsiteY23" fmla="*/ 300038 h 359569"/>
              <a:gd name="connsiteX24" fmla="*/ 1788318 w 1788318"/>
              <a:gd name="connsiteY24" fmla="*/ 311944 h 359569"/>
              <a:gd name="connsiteX25" fmla="*/ 1778793 w 1788318"/>
              <a:gd name="connsiteY25" fmla="*/ 0 h 359569"/>
              <a:gd name="connsiteX26" fmla="*/ 1640681 w 1788318"/>
              <a:gd name="connsiteY26" fmla="*/ 16669 h 359569"/>
              <a:gd name="connsiteX27" fmla="*/ 1404937 w 1788318"/>
              <a:gd name="connsiteY27" fmla="*/ 50007 h 359569"/>
              <a:gd name="connsiteX28" fmla="*/ 1193006 w 1788318"/>
              <a:gd name="connsiteY28" fmla="*/ 80963 h 359569"/>
              <a:gd name="connsiteX29" fmla="*/ 964406 w 1788318"/>
              <a:gd name="connsiteY29" fmla="*/ 114300 h 359569"/>
              <a:gd name="connsiteX30" fmla="*/ 823912 w 1788318"/>
              <a:gd name="connsiteY30" fmla="*/ 135732 h 359569"/>
              <a:gd name="connsiteX31" fmla="*/ 754856 w 1788318"/>
              <a:gd name="connsiteY31" fmla="*/ 147638 h 359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788318" h="359569">
                <a:moveTo>
                  <a:pt x="754856" y="147638"/>
                </a:moveTo>
                <a:lnTo>
                  <a:pt x="514350" y="180975"/>
                </a:lnTo>
                <a:lnTo>
                  <a:pt x="364331" y="202407"/>
                </a:lnTo>
                <a:lnTo>
                  <a:pt x="285750" y="202407"/>
                </a:lnTo>
                <a:lnTo>
                  <a:pt x="152400" y="202407"/>
                </a:lnTo>
                <a:lnTo>
                  <a:pt x="16668" y="200025"/>
                </a:lnTo>
                <a:lnTo>
                  <a:pt x="0" y="359569"/>
                </a:lnTo>
                <a:lnTo>
                  <a:pt x="111918" y="359569"/>
                </a:lnTo>
                <a:lnTo>
                  <a:pt x="288131" y="359569"/>
                </a:lnTo>
                <a:lnTo>
                  <a:pt x="338137" y="359569"/>
                </a:lnTo>
                <a:lnTo>
                  <a:pt x="469106" y="340519"/>
                </a:lnTo>
                <a:lnTo>
                  <a:pt x="726281" y="307182"/>
                </a:lnTo>
                <a:lnTo>
                  <a:pt x="926306" y="278607"/>
                </a:lnTo>
                <a:lnTo>
                  <a:pt x="1133475" y="252413"/>
                </a:lnTo>
                <a:lnTo>
                  <a:pt x="1338262" y="226219"/>
                </a:lnTo>
                <a:lnTo>
                  <a:pt x="1547812" y="204788"/>
                </a:lnTo>
                <a:lnTo>
                  <a:pt x="1624012" y="202407"/>
                </a:lnTo>
                <a:lnTo>
                  <a:pt x="1645443" y="204788"/>
                </a:lnTo>
                <a:lnTo>
                  <a:pt x="1671637" y="214313"/>
                </a:lnTo>
                <a:lnTo>
                  <a:pt x="1695450" y="228600"/>
                </a:lnTo>
                <a:lnTo>
                  <a:pt x="1719262" y="247650"/>
                </a:lnTo>
                <a:lnTo>
                  <a:pt x="1735931" y="269082"/>
                </a:lnTo>
                <a:lnTo>
                  <a:pt x="1743075" y="278607"/>
                </a:lnTo>
                <a:lnTo>
                  <a:pt x="1762125" y="300038"/>
                </a:lnTo>
                <a:lnTo>
                  <a:pt x="1788318" y="311944"/>
                </a:lnTo>
                <a:lnTo>
                  <a:pt x="1778793" y="0"/>
                </a:lnTo>
                <a:lnTo>
                  <a:pt x="1640681" y="16669"/>
                </a:lnTo>
                <a:lnTo>
                  <a:pt x="1404937" y="50007"/>
                </a:lnTo>
                <a:lnTo>
                  <a:pt x="1193006" y="80963"/>
                </a:lnTo>
                <a:lnTo>
                  <a:pt x="964406" y="114300"/>
                </a:lnTo>
                <a:lnTo>
                  <a:pt x="823912" y="135732"/>
                </a:lnTo>
                <a:lnTo>
                  <a:pt x="754856" y="14763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8" name="フリーフォーム 127"/>
          <p:cNvSpPr>
            <a:spLocks noChangeAspect="1"/>
          </p:cNvSpPr>
          <p:nvPr/>
        </p:nvSpPr>
        <p:spPr>
          <a:xfrm>
            <a:off x="7897564" y="4546253"/>
            <a:ext cx="272257" cy="1124744"/>
          </a:xfrm>
          <a:custGeom>
            <a:avLst/>
            <a:gdLst>
              <a:gd name="connsiteX0" fmla="*/ 291339 w 544698"/>
              <a:gd name="connsiteY0" fmla="*/ 796134 h 2249943"/>
              <a:gd name="connsiteX1" fmla="*/ 297108 w 544698"/>
              <a:gd name="connsiteY1" fmla="*/ 706713 h 2249943"/>
              <a:gd name="connsiteX2" fmla="*/ 302877 w 544698"/>
              <a:gd name="connsiteY2" fmla="*/ 602869 h 2249943"/>
              <a:gd name="connsiteX3" fmla="*/ 299993 w 544698"/>
              <a:gd name="connsiteY3" fmla="*/ 519218 h 2249943"/>
              <a:gd name="connsiteX4" fmla="*/ 297108 w 544698"/>
              <a:gd name="connsiteY4" fmla="*/ 461527 h 2249943"/>
              <a:gd name="connsiteX5" fmla="*/ 288454 w 544698"/>
              <a:gd name="connsiteY5" fmla="*/ 400951 h 2249943"/>
              <a:gd name="connsiteX6" fmla="*/ 276916 w 544698"/>
              <a:gd name="connsiteY6" fmla="*/ 331722 h 2249943"/>
              <a:gd name="connsiteX7" fmla="*/ 259609 w 544698"/>
              <a:gd name="connsiteY7" fmla="*/ 265378 h 2249943"/>
              <a:gd name="connsiteX8" fmla="*/ 227879 w 544698"/>
              <a:gd name="connsiteY8" fmla="*/ 199033 h 2249943"/>
              <a:gd name="connsiteX9" fmla="*/ 201918 w 544698"/>
              <a:gd name="connsiteY9" fmla="*/ 158650 h 2249943"/>
              <a:gd name="connsiteX10" fmla="*/ 178842 w 544698"/>
              <a:gd name="connsiteY10" fmla="*/ 126920 h 2249943"/>
              <a:gd name="connsiteX11" fmla="*/ 141343 w 544698"/>
              <a:gd name="connsiteY11" fmla="*/ 89421 h 2249943"/>
              <a:gd name="connsiteX12" fmla="*/ 118266 w 544698"/>
              <a:gd name="connsiteY12" fmla="*/ 69229 h 2249943"/>
              <a:gd name="connsiteX13" fmla="*/ 103844 w 544698"/>
              <a:gd name="connsiteY13" fmla="*/ 57691 h 2249943"/>
              <a:gd name="connsiteX14" fmla="*/ 86536 w 544698"/>
              <a:gd name="connsiteY14" fmla="*/ 37499 h 2249943"/>
              <a:gd name="connsiteX15" fmla="*/ 80767 w 544698"/>
              <a:gd name="connsiteY15" fmla="*/ 17307 h 2249943"/>
              <a:gd name="connsiteX16" fmla="*/ 83652 w 544698"/>
              <a:gd name="connsiteY16" fmla="*/ 5769 h 2249943"/>
              <a:gd name="connsiteX17" fmla="*/ 98075 w 544698"/>
              <a:gd name="connsiteY17" fmla="*/ 0 h 2249943"/>
              <a:gd name="connsiteX18" fmla="*/ 124036 w 544698"/>
              <a:gd name="connsiteY18" fmla="*/ 0 h 2249943"/>
              <a:gd name="connsiteX19" fmla="*/ 210572 w 544698"/>
              <a:gd name="connsiteY19" fmla="*/ 17307 h 2249943"/>
              <a:gd name="connsiteX20" fmla="*/ 297108 w 544698"/>
              <a:gd name="connsiteY20" fmla="*/ 40384 h 2249943"/>
              <a:gd name="connsiteX21" fmla="*/ 377875 w 544698"/>
              <a:gd name="connsiteY21" fmla="*/ 69229 h 2249943"/>
              <a:gd name="connsiteX22" fmla="*/ 421143 w 544698"/>
              <a:gd name="connsiteY22" fmla="*/ 86536 h 2249943"/>
              <a:gd name="connsiteX23" fmla="*/ 493257 w 544698"/>
              <a:gd name="connsiteY23" fmla="*/ 213456 h 2249943"/>
              <a:gd name="connsiteX24" fmla="*/ 516333 w 544698"/>
              <a:gd name="connsiteY24" fmla="*/ 276916 h 2249943"/>
              <a:gd name="connsiteX25" fmla="*/ 530756 w 544698"/>
              <a:gd name="connsiteY25" fmla="*/ 334607 h 2249943"/>
              <a:gd name="connsiteX26" fmla="*/ 539410 w 544698"/>
              <a:gd name="connsiteY26" fmla="*/ 403836 h 2249943"/>
              <a:gd name="connsiteX27" fmla="*/ 542294 w 544698"/>
              <a:gd name="connsiteY27" fmla="*/ 455758 h 2249943"/>
              <a:gd name="connsiteX28" fmla="*/ 539410 w 544698"/>
              <a:gd name="connsiteY28" fmla="*/ 539409 h 2249943"/>
              <a:gd name="connsiteX29" fmla="*/ 533641 w 544698"/>
              <a:gd name="connsiteY29" fmla="*/ 602869 h 2249943"/>
              <a:gd name="connsiteX30" fmla="*/ 522102 w 544698"/>
              <a:gd name="connsiteY30" fmla="*/ 660560 h 2249943"/>
              <a:gd name="connsiteX31" fmla="*/ 519218 w 544698"/>
              <a:gd name="connsiteY31" fmla="*/ 698059 h 2249943"/>
              <a:gd name="connsiteX32" fmla="*/ 484603 w 544698"/>
              <a:gd name="connsiteY32" fmla="*/ 917284 h 2249943"/>
              <a:gd name="connsiteX33" fmla="*/ 470181 w 544698"/>
              <a:gd name="connsiteY33" fmla="*/ 1015359 h 2249943"/>
              <a:gd name="connsiteX34" fmla="*/ 452873 w 544698"/>
              <a:gd name="connsiteY34" fmla="*/ 1113433 h 2249943"/>
              <a:gd name="connsiteX35" fmla="*/ 418259 w 544698"/>
              <a:gd name="connsiteY35" fmla="*/ 1272083 h 2249943"/>
              <a:gd name="connsiteX36" fmla="*/ 398067 w 544698"/>
              <a:gd name="connsiteY36" fmla="*/ 1367273 h 2249943"/>
              <a:gd name="connsiteX37" fmla="*/ 354799 w 544698"/>
              <a:gd name="connsiteY37" fmla="*/ 1523038 h 2249943"/>
              <a:gd name="connsiteX38" fmla="*/ 299993 w 544698"/>
              <a:gd name="connsiteY38" fmla="*/ 1635536 h 2249943"/>
              <a:gd name="connsiteX39" fmla="*/ 268263 w 544698"/>
              <a:gd name="connsiteY39" fmla="*/ 1742264 h 2249943"/>
              <a:gd name="connsiteX40" fmla="*/ 227879 w 544698"/>
              <a:gd name="connsiteY40" fmla="*/ 1854761 h 2249943"/>
              <a:gd name="connsiteX41" fmla="*/ 178842 w 544698"/>
              <a:gd name="connsiteY41" fmla="*/ 1978796 h 2249943"/>
              <a:gd name="connsiteX42" fmla="*/ 135574 w 544698"/>
              <a:gd name="connsiteY42" fmla="*/ 2071101 h 2249943"/>
              <a:gd name="connsiteX43" fmla="*/ 95190 w 544698"/>
              <a:gd name="connsiteY43" fmla="*/ 2160522 h 2249943"/>
              <a:gd name="connsiteX44" fmla="*/ 49037 w 544698"/>
              <a:gd name="connsiteY44" fmla="*/ 2238405 h 2249943"/>
              <a:gd name="connsiteX45" fmla="*/ 31730 w 544698"/>
              <a:gd name="connsiteY45" fmla="*/ 2247059 h 2249943"/>
              <a:gd name="connsiteX46" fmla="*/ 23077 w 544698"/>
              <a:gd name="connsiteY46" fmla="*/ 2249943 h 2249943"/>
              <a:gd name="connsiteX47" fmla="*/ 5769 w 544698"/>
              <a:gd name="connsiteY47" fmla="*/ 2241290 h 2249943"/>
              <a:gd name="connsiteX48" fmla="*/ 0 w 544698"/>
              <a:gd name="connsiteY48" fmla="*/ 2215329 h 2249943"/>
              <a:gd name="connsiteX49" fmla="*/ 17307 w 544698"/>
              <a:gd name="connsiteY49" fmla="*/ 2137446 h 2249943"/>
              <a:gd name="connsiteX50" fmla="*/ 66345 w 544698"/>
              <a:gd name="connsiteY50" fmla="*/ 1949951 h 2249943"/>
              <a:gd name="connsiteX51" fmla="*/ 132689 w 544698"/>
              <a:gd name="connsiteY51" fmla="*/ 1681688 h 2249943"/>
              <a:gd name="connsiteX52" fmla="*/ 158650 w 544698"/>
              <a:gd name="connsiteY52" fmla="*/ 1569191 h 2249943"/>
              <a:gd name="connsiteX53" fmla="*/ 190380 w 544698"/>
              <a:gd name="connsiteY53" fmla="*/ 1424964 h 2249943"/>
              <a:gd name="connsiteX54" fmla="*/ 201918 w 544698"/>
              <a:gd name="connsiteY54" fmla="*/ 1367273 h 2249943"/>
              <a:gd name="connsiteX55" fmla="*/ 219225 w 544698"/>
              <a:gd name="connsiteY55" fmla="*/ 1277852 h 2249943"/>
              <a:gd name="connsiteX56" fmla="*/ 248071 w 544698"/>
              <a:gd name="connsiteY56" fmla="*/ 1130741 h 2249943"/>
              <a:gd name="connsiteX57" fmla="*/ 268263 w 544698"/>
              <a:gd name="connsiteY57" fmla="*/ 989398 h 2249943"/>
              <a:gd name="connsiteX58" fmla="*/ 291339 w 544698"/>
              <a:gd name="connsiteY58" fmla="*/ 796134 h 2249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544698" h="2249943">
                <a:moveTo>
                  <a:pt x="291339" y="796134"/>
                </a:moveTo>
                <a:lnTo>
                  <a:pt x="297108" y="706713"/>
                </a:lnTo>
                <a:lnTo>
                  <a:pt x="302877" y="602869"/>
                </a:lnTo>
                <a:cubicBezTo>
                  <a:pt x="301916" y="574985"/>
                  <a:pt x="300954" y="547102"/>
                  <a:pt x="299993" y="519218"/>
                </a:cubicBezTo>
                <a:lnTo>
                  <a:pt x="297108" y="461527"/>
                </a:lnTo>
                <a:lnTo>
                  <a:pt x="288454" y="400951"/>
                </a:lnTo>
                <a:lnTo>
                  <a:pt x="276916" y="331722"/>
                </a:lnTo>
                <a:lnTo>
                  <a:pt x="259609" y="265378"/>
                </a:lnTo>
                <a:lnTo>
                  <a:pt x="227879" y="199033"/>
                </a:lnTo>
                <a:lnTo>
                  <a:pt x="201918" y="158650"/>
                </a:lnTo>
                <a:lnTo>
                  <a:pt x="178842" y="126920"/>
                </a:lnTo>
                <a:lnTo>
                  <a:pt x="141343" y="89421"/>
                </a:lnTo>
                <a:lnTo>
                  <a:pt x="118266" y="69229"/>
                </a:lnTo>
                <a:lnTo>
                  <a:pt x="103844" y="57691"/>
                </a:lnTo>
                <a:lnTo>
                  <a:pt x="86536" y="37499"/>
                </a:lnTo>
                <a:lnTo>
                  <a:pt x="80767" y="17307"/>
                </a:lnTo>
                <a:lnTo>
                  <a:pt x="83652" y="5769"/>
                </a:lnTo>
                <a:lnTo>
                  <a:pt x="98075" y="0"/>
                </a:lnTo>
                <a:lnTo>
                  <a:pt x="124036" y="0"/>
                </a:lnTo>
                <a:lnTo>
                  <a:pt x="210572" y="17307"/>
                </a:lnTo>
                <a:lnTo>
                  <a:pt x="297108" y="40384"/>
                </a:lnTo>
                <a:lnTo>
                  <a:pt x="377875" y="69229"/>
                </a:lnTo>
                <a:lnTo>
                  <a:pt x="421143" y="86536"/>
                </a:lnTo>
                <a:lnTo>
                  <a:pt x="493257" y="213456"/>
                </a:lnTo>
                <a:lnTo>
                  <a:pt x="516333" y="276916"/>
                </a:lnTo>
                <a:lnTo>
                  <a:pt x="530756" y="334607"/>
                </a:lnTo>
                <a:lnTo>
                  <a:pt x="539410" y="403836"/>
                </a:lnTo>
                <a:lnTo>
                  <a:pt x="542294" y="455758"/>
                </a:lnTo>
                <a:cubicBezTo>
                  <a:pt x="541333" y="483642"/>
                  <a:pt x="544698" y="499987"/>
                  <a:pt x="539410" y="539409"/>
                </a:cubicBezTo>
                <a:lnTo>
                  <a:pt x="533641" y="602869"/>
                </a:lnTo>
                <a:lnTo>
                  <a:pt x="522102" y="660560"/>
                </a:lnTo>
                <a:lnTo>
                  <a:pt x="519218" y="698059"/>
                </a:lnTo>
                <a:lnTo>
                  <a:pt x="484603" y="917284"/>
                </a:lnTo>
                <a:lnTo>
                  <a:pt x="470181" y="1015359"/>
                </a:lnTo>
                <a:lnTo>
                  <a:pt x="452873" y="1113433"/>
                </a:lnTo>
                <a:lnTo>
                  <a:pt x="418259" y="1272083"/>
                </a:lnTo>
                <a:lnTo>
                  <a:pt x="398067" y="1367273"/>
                </a:lnTo>
                <a:lnTo>
                  <a:pt x="354799" y="1523038"/>
                </a:lnTo>
                <a:lnTo>
                  <a:pt x="299993" y="1635536"/>
                </a:lnTo>
                <a:lnTo>
                  <a:pt x="268263" y="1742264"/>
                </a:lnTo>
                <a:lnTo>
                  <a:pt x="227879" y="1854761"/>
                </a:lnTo>
                <a:lnTo>
                  <a:pt x="178842" y="1978796"/>
                </a:lnTo>
                <a:lnTo>
                  <a:pt x="135574" y="2071101"/>
                </a:lnTo>
                <a:lnTo>
                  <a:pt x="95190" y="2160522"/>
                </a:lnTo>
                <a:lnTo>
                  <a:pt x="49037" y="2238405"/>
                </a:lnTo>
                <a:lnTo>
                  <a:pt x="31730" y="2247059"/>
                </a:lnTo>
                <a:lnTo>
                  <a:pt x="23077" y="2249943"/>
                </a:lnTo>
                <a:lnTo>
                  <a:pt x="5769" y="2241290"/>
                </a:lnTo>
                <a:lnTo>
                  <a:pt x="0" y="2215329"/>
                </a:lnTo>
                <a:lnTo>
                  <a:pt x="17307" y="2137446"/>
                </a:lnTo>
                <a:lnTo>
                  <a:pt x="66345" y="1949951"/>
                </a:lnTo>
                <a:lnTo>
                  <a:pt x="132689" y="1681688"/>
                </a:lnTo>
                <a:lnTo>
                  <a:pt x="158650" y="1569191"/>
                </a:lnTo>
                <a:lnTo>
                  <a:pt x="190380" y="1424964"/>
                </a:lnTo>
                <a:lnTo>
                  <a:pt x="201918" y="1367273"/>
                </a:lnTo>
                <a:lnTo>
                  <a:pt x="219225" y="1277852"/>
                </a:lnTo>
                <a:lnTo>
                  <a:pt x="248071" y="1130741"/>
                </a:lnTo>
                <a:lnTo>
                  <a:pt x="268263" y="989398"/>
                </a:lnTo>
                <a:lnTo>
                  <a:pt x="291339" y="79613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1" name="フリーフォーム 140"/>
          <p:cNvSpPr>
            <a:spLocks noChangeAspect="1"/>
          </p:cNvSpPr>
          <p:nvPr/>
        </p:nvSpPr>
        <p:spPr>
          <a:xfrm>
            <a:off x="8026437" y="5310862"/>
            <a:ext cx="143669" cy="951706"/>
          </a:xfrm>
          <a:custGeom>
            <a:avLst/>
            <a:gdLst>
              <a:gd name="connsiteX0" fmla="*/ 60576 w 288455"/>
              <a:gd name="connsiteY0" fmla="*/ 752866 h 1903798"/>
              <a:gd name="connsiteX1" fmla="*/ 51922 w 288455"/>
              <a:gd name="connsiteY1" fmla="*/ 574024 h 1903798"/>
              <a:gd name="connsiteX2" fmla="*/ 40384 w 288455"/>
              <a:gd name="connsiteY2" fmla="*/ 412490 h 1903798"/>
              <a:gd name="connsiteX3" fmla="*/ 28846 w 288455"/>
              <a:gd name="connsiteY3" fmla="*/ 274032 h 1903798"/>
              <a:gd name="connsiteX4" fmla="*/ 20192 w 288455"/>
              <a:gd name="connsiteY4" fmla="*/ 201918 h 1903798"/>
              <a:gd name="connsiteX5" fmla="*/ 0 w 288455"/>
              <a:gd name="connsiteY5" fmla="*/ 11538 h 1903798"/>
              <a:gd name="connsiteX6" fmla="*/ 121151 w 288455"/>
              <a:gd name="connsiteY6" fmla="*/ 0 h 1903798"/>
              <a:gd name="connsiteX7" fmla="*/ 196149 w 288455"/>
              <a:gd name="connsiteY7" fmla="*/ 126920 h 1903798"/>
              <a:gd name="connsiteX8" fmla="*/ 213456 w 288455"/>
              <a:gd name="connsiteY8" fmla="*/ 161534 h 1903798"/>
              <a:gd name="connsiteX9" fmla="*/ 230764 w 288455"/>
              <a:gd name="connsiteY9" fmla="*/ 207687 h 1903798"/>
              <a:gd name="connsiteX10" fmla="*/ 239417 w 288455"/>
              <a:gd name="connsiteY10" fmla="*/ 253840 h 1903798"/>
              <a:gd name="connsiteX11" fmla="*/ 242302 w 288455"/>
              <a:gd name="connsiteY11" fmla="*/ 311531 h 1903798"/>
              <a:gd name="connsiteX12" fmla="*/ 242302 w 288455"/>
              <a:gd name="connsiteY12" fmla="*/ 496141 h 1903798"/>
              <a:gd name="connsiteX13" fmla="*/ 239417 w 288455"/>
              <a:gd name="connsiteY13" fmla="*/ 732674 h 1903798"/>
              <a:gd name="connsiteX14" fmla="*/ 265378 w 288455"/>
              <a:gd name="connsiteY14" fmla="*/ 813441 h 1903798"/>
              <a:gd name="connsiteX15" fmla="*/ 268263 w 288455"/>
              <a:gd name="connsiteY15" fmla="*/ 1041320 h 1903798"/>
              <a:gd name="connsiteX16" fmla="*/ 282685 w 288455"/>
              <a:gd name="connsiteY16" fmla="*/ 1474001 h 1903798"/>
              <a:gd name="connsiteX17" fmla="*/ 288455 w 288455"/>
              <a:gd name="connsiteY17" fmla="*/ 1664381 h 1903798"/>
              <a:gd name="connsiteX18" fmla="*/ 282685 w 288455"/>
              <a:gd name="connsiteY18" fmla="*/ 1742264 h 1903798"/>
              <a:gd name="connsiteX19" fmla="*/ 271147 w 288455"/>
              <a:gd name="connsiteY19" fmla="*/ 1802839 h 1903798"/>
              <a:gd name="connsiteX20" fmla="*/ 250955 w 288455"/>
              <a:gd name="connsiteY20" fmla="*/ 1863414 h 1903798"/>
              <a:gd name="connsiteX21" fmla="*/ 236533 w 288455"/>
              <a:gd name="connsiteY21" fmla="*/ 1886491 h 1903798"/>
              <a:gd name="connsiteX22" fmla="*/ 216341 w 288455"/>
              <a:gd name="connsiteY22" fmla="*/ 1898029 h 1903798"/>
              <a:gd name="connsiteX23" fmla="*/ 190380 w 288455"/>
              <a:gd name="connsiteY23" fmla="*/ 1903798 h 1903798"/>
              <a:gd name="connsiteX24" fmla="*/ 149996 w 288455"/>
              <a:gd name="connsiteY24" fmla="*/ 1889375 h 1903798"/>
              <a:gd name="connsiteX25" fmla="*/ 109613 w 288455"/>
              <a:gd name="connsiteY25" fmla="*/ 1863414 h 1903798"/>
              <a:gd name="connsiteX26" fmla="*/ 74998 w 288455"/>
              <a:gd name="connsiteY26" fmla="*/ 1828800 h 1903798"/>
              <a:gd name="connsiteX27" fmla="*/ 60576 w 288455"/>
              <a:gd name="connsiteY27" fmla="*/ 1802839 h 1903798"/>
              <a:gd name="connsiteX28" fmla="*/ 37499 w 288455"/>
              <a:gd name="connsiteY28" fmla="*/ 1719187 h 1903798"/>
              <a:gd name="connsiteX29" fmla="*/ 14423 w 288455"/>
              <a:gd name="connsiteY29" fmla="*/ 1626882 h 1903798"/>
              <a:gd name="connsiteX30" fmla="*/ 2885 w 288455"/>
              <a:gd name="connsiteY30" fmla="*/ 1551884 h 1903798"/>
              <a:gd name="connsiteX31" fmla="*/ 2885 w 288455"/>
              <a:gd name="connsiteY31" fmla="*/ 1505731 h 1903798"/>
              <a:gd name="connsiteX32" fmla="*/ 8654 w 288455"/>
              <a:gd name="connsiteY32" fmla="*/ 1476886 h 1903798"/>
              <a:gd name="connsiteX33" fmla="*/ 17308 w 288455"/>
              <a:gd name="connsiteY33" fmla="*/ 1456694 h 1903798"/>
              <a:gd name="connsiteX34" fmla="*/ 31730 w 288455"/>
              <a:gd name="connsiteY34" fmla="*/ 1378811 h 1903798"/>
              <a:gd name="connsiteX35" fmla="*/ 46153 w 288455"/>
              <a:gd name="connsiteY35" fmla="*/ 1300929 h 1903798"/>
              <a:gd name="connsiteX36" fmla="*/ 57691 w 288455"/>
              <a:gd name="connsiteY36" fmla="*/ 1214392 h 1903798"/>
              <a:gd name="connsiteX37" fmla="*/ 63460 w 288455"/>
              <a:gd name="connsiteY37" fmla="*/ 1087473 h 1903798"/>
              <a:gd name="connsiteX38" fmla="*/ 60576 w 288455"/>
              <a:gd name="connsiteY38" fmla="*/ 937476 h 1903798"/>
              <a:gd name="connsiteX39" fmla="*/ 60576 w 288455"/>
              <a:gd name="connsiteY39" fmla="*/ 752866 h 1903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88455" h="1903798">
                <a:moveTo>
                  <a:pt x="60576" y="752866"/>
                </a:moveTo>
                <a:lnTo>
                  <a:pt x="51922" y="574024"/>
                </a:lnTo>
                <a:lnTo>
                  <a:pt x="40384" y="412490"/>
                </a:lnTo>
                <a:lnTo>
                  <a:pt x="28846" y="274032"/>
                </a:lnTo>
                <a:lnTo>
                  <a:pt x="20192" y="201918"/>
                </a:lnTo>
                <a:lnTo>
                  <a:pt x="0" y="11538"/>
                </a:lnTo>
                <a:lnTo>
                  <a:pt x="121151" y="0"/>
                </a:lnTo>
                <a:lnTo>
                  <a:pt x="196149" y="126920"/>
                </a:lnTo>
                <a:lnTo>
                  <a:pt x="213456" y="161534"/>
                </a:lnTo>
                <a:lnTo>
                  <a:pt x="230764" y="207687"/>
                </a:lnTo>
                <a:lnTo>
                  <a:pt x="239417" y="253840"/>
                </a:lnTo>
                <a:lnTo>
                  <a:pt x="242302" y="311531"/>
                </a:lnTo>
                <a:lnTo>
                  <a:pt x="242302" y="496141"/>
                </a:lnTo>
                <a:cubicBezTo>
                  <a:pt x="241340" y="574985"/>
                  <a:pt x="240379" y="653830"/>
                  <a:pt x="239417" y="732674"/>
                </a:cubicBezTo>
                <a:lnTo>
                  <a:pt x="265378" y="813441"/>
                </a:lnTo>
                <a:cubicBezTo>
                  <a:pt x="266340" y="889401"/>
                  <a:pt x="267301" y="965360"/>
                  <a:pt x="268263" y="1041320"/>
                </a:cubicBezTo>
                <a:lnTo>
                  <a:pt x="282685" y="1474001"/>
                </a:lnTo>
                <a:lnTo>
                  <a:pt x="288455" y="1664381"/>
                </a:lnTo>
                <a:lnTo>
                  <a:pt x="282685" y="1742264"/>
                </a:lnTo>
                <a:lnTo>
                  <a:pt x="271147" y="1802839"/>
                </a:lnTo>
                <a:lnTo>
                  <a:pt x="250955" y="1863414"/>
                </a:lnTo>
                <a:lnTo>
                  <a:pt x="236533" y="1886491"/>
                </a:lnTo>
                <a:lnTo>
                  <a:pt x="216341" y="1898029"/>
                </a:lnTo>
                <a:lnTo>
                  <a:pt x="190380" y="1903798"/>
                </a:lnTo>
                <a:lnTo>
                  <a:pt x="149996" y="1889375"/>
                </a:lnTo>
                <a:lnTo>
                  <a:pt x="109613" y="1863414"/>
                </a:lnTo>
                <a:lnTo>
                  <a:pt x="74998" y="1828800"/>
                </a:lnTo>
                <a:lnTo>
                  <a:pt x="60576" y="1802839"/>
                </a:lnTo>
                <a:lnTo>
                  <a:pt x="37499" y="1719187"/>
                </a:lnTo>
                <a:lnTo>
                  <a:pt x="14423" y="1626882"/>
                </a:lnTo>
                <a:lnTo>
                  <a:pt x="2885" y="1551884"/>
                </a:lnTo>
                <a:lnTo>
                  <a:pt x="2885" y="1505731"/>
                </a:lnTo>
                <a:lnTo>
                  <a:pt x="8654" y="1476886"/>
                </a:lnTo>
                <a:lnTo>
                  <a:pt x="17308" y="1456694"/>
                </a:lnTo>
                <a:lnTo>
                  <a:pt x="31730" y="1378811"/>
                </a:lnTo>
                <a:lnTo>
                  <a:pt x="46153" y="1300929"/>
                </a:lnTo>
                <a:lnTo>
                  <a:pt x="57691" y="1214392"/>
                </a:lnTo>
                <a:lnTo>
                  <a:pt x="63460" y="1087473"/>
                </a:lnTo>
                <a:cubicBezTo>
                  <a:pt x="62499" y="1037474"/>
                  <a:pt x="61537" y="987475"/>
                  <a:pt x="60576" y="937476"/>
                </a:cubicBezTo>
                <a:lnTo>
                  <a:pt x="60576" y="75286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2" name="フリーフォーム 141"/>
          <p:cNvSpPr>
            <a:spLocks noChangeAspect="1"/>
          </p:cNvSpPr>
          <p:nvPr/>
        </p:nvSpPr>
        <p:spPr>
          <a:xfrm>
            <a:off x="8035886" y="5140763"/>
            <a:ext cx="1249114" cy="1161081"/>
          </a:xfrm>
          <a:custGeom>
            <a:avLst/>
            <a:gdLst>
              <a:gd name="connsiteX0" fmla="*/ 957358 w 2500792"/>
              <a:gd name="connsiteY0" fmla="*/ 223997 h 2322821"/>
              <a:gd name="connsiteX1" fmla="*/ 653581 w 2500792"/>
              <a:gd name="connsiteY1" fmla="*/ 260819 h 2322821"/>
              <a:gd name="connsiteX2" fmla="*/ 457200 w 2500792"/>
              <a:gd name="connsiteY2" fmla="*/ 285366 h 2322821"/>
              <a:gd name="connsiteX3" fmla="*/ 220928 w 2500792"/>
              <a:gd name="connsiteY3" fmla="*/ 312982 h 2322821"/>
              <a:gd name="connsiteX4" fmla="*/ 104327 w 2500792"/>
              <a:gd name="connsiteY4" fmla="*/ 328325 h 2322821"/>
              <a:gd name="connsiteX5" fmla="*/ 0 w 2500792"/>
              <a:gd name="connsiteY5" fmla="*/ 334462 h 2322821"/>
              <a:gd name="connsiteX6" fmla="*/ 125806 w 2500792"/>
              <a:gd name="connsiteY6" fmla="*/ 472542 h 2322821"/>
              <a:gd name="connsiteX7" fmla="*/ 291503 w 2500792"/>
              <a:gd name="connsiteY7" fmla="*/ 454131 h 2322821"/>
              <a:gd name="connsiteX8" fmla="*/ 512432 w 2500792"/>
              <a:gd name="connsiteY8" fmla="*/ 435721 h 2322821"/>
              <a:gd name="connsiteX9" fmla="*/ 705745 w 2500792"/>
              <a:gd name="connsiteY9" fmla="*/ 417310 h 2322821"/>
              <a:gd name="connsiteX10" fmla="*/ 899057 w 2500792"/>
              <a:gd name="connsiteY10" fmla="*/ 395831 h 2322821"/>
              <a:gd name="connsiteX11" fmla="*/ 1092370 w 2500792"/>
              <a:gd name="connsiteY11" fmla="*/ 362078 h 2322821"/>
              <a:gd name="connsiteX12" fmla="*/ 1304094 w 2500792"/>
              <a:gd name="connsiteY12" fmla="*/ 328325 h 2322821"/>
              <a:gd name="connsiteX13" fmla="*/ 1561844 w 2500792"/>
              <a:gd name="connsiteY13" fmla="*/ 306845 h 2322821"/>
              <a:gd name="connsiteX14" fmla="*/ 1819594 w 2500792"/>
              <a:gd name="connsiteY14" fmla="*/ 273092 h 2322821"/>
              <a:gd name="connsiteX15" fmla="*/ 2015975 w 2500792"/>
              <a:gd name="connsiteY15" fmla="*/ 245476 h 2322821"/>
              <a:gd name="connsiteX16" fmla="*/ 2071208 w 2500792"/>
              <a:gd name="connsiteY16" fmla="*/ 242408 h 2322821"/>
              <a:gd name="connsiteX17" fmla="*/ 2111098 w 2500792"/>
              <a:gd name="connsiteY17" fmla="*/ 248545 h 2322821"/>
              <a:gd name="connsiteX18" fmla="*/ 2135645 w 2500792"/>
              <a:gd name="connsiteY18" fmla="*/ 260819 h 2322821"/>
              <a:gd name="connsiteX19" fmla="*/ 2144851 w 2500792"/>
              <a:gd name="connsiteY19" fmla="*/ 273092 h 2322821"/>
              <a:gd name="connsiteX20" fmla="*/ 2147919 w 2500792"/>
              <a:gd name="connsiteY20" fmla="*/ 303777 h 2322821"/>
              <a:gd name="connsiteX21" fmla="*/ 2147919 w 2500792"/>
              <a:gd name="connsiteY21" fmla="*/ 518569 h 2322821"/>
              <a:gd name="connsiteX22" fmla="*/ 2147919 w 2500792"/>
              <a:gd name="connsiteY22" fmla="*/ 865305 h 2322821"/>
              <a:gd name="connsiteX23" fmla="*/ 2150988 w 2500792"/>
              <a:gd name="connsiteY23" fmla="*/ 1236588 h 2322821"/>
              <a:gd name="connsiteX24" fmla="*/ 2147919 w 2500792"/>
              <a:gd name="connsiteY24" fmla="*/ 1503543 h 2322821"/>
              <a:gd name="connsiteX25" fmla="*/ 2147919 w 2500792"/>
              <a:gd name="connsiteY25" fmla="*/ 1758225 h 2322821"/>
              <a:gd name="connsiteX26" fmla="*/ 2135645 w 2500792"/>
              <a:gd name="connsiteY26" fmla="*/ 1801184 h 2322821"/>
              <a:gd name="connsiteX27" fmla="*/ 2114166 w 2500792"/>
              <a:gd name="connsiteY27" fmla="*/ 2279863 h 2322821"/>
              <a:gd name="connsiteX28" fmla="*/ 2126440 w 2500792"/>
              <a:gd name="connsiteY28" fmla="*/ 2301342 h 2322821"/>
              <a:gd name="connsiteX29" fmla="*/ 2141782 w 2500792"/>
              <a:gd name="connsiteY29" fmla="*/ 2316684 h 2322821"/>
              <a:gd name="connsiteX30" fmla="*/ 2157124 w 2500792"/>
              <a:gd name="connsiteY30" fmla="*/ 2322821 h 2322821"/>
              <a:gd name="connsiteX31" fmla="*/ 2184741 w 2500792"/>
              <a:gd name="connsiteY31" fmla="*/ 2319753 h 2322821"/>
              <a:gd name="connsiteX32" fmla="*/ 2209288 w 2500792"/>
              <a:gd name="connsiteY32" fmla="*/ 2301342 h 2322821"/>
              <a:gd name="connsiteX33" fmla="*/ 2236904 w 2500792"/>
              <a:gd name="connsiteY33" fmla="*/ 2264521 h 2322821"/>
              <a:gd name="connsiteX34" fmla="*/ 2295205 w 2500792"/>
              <a:gd name="connsiteY34" fmla="*/ 2175535 h 2322821"/>
              <a:gd name="connsiteX35" fmla="*/ 2350437 w 2500792"/>
              <a:gd name="connsiteY35" fmla="*/ 2086550 h 2322821"/>
              <a:gd name="connsiteX36" fmla="*/ 2390327 w 2500792"/>
              <a:gd name="connsiteY36" fmla="*/ 2003702 h 2322821"/>
              <a:gd name="connsiteX37" fmla="*/ 2421012 w 2500792"/>
              <a:gd name="connsiteY37" fmla="*/ 1923922 h 2322821"/>
              <a:gd name="connsiteX38" fmla="*/ 2436354 w 2500792"/>
              <a:gd name="connsiteY38" fmla="*/ 1862553 h 2322821"/>
              <a:gd name="connsiteX39" fmla="*/ 2442491 w 2500792"/>
              <a:gd name="connsiteY39" fmla="*/ 1807321 h 2322821"/>
              <a:gd name="connsiteX40" fmla="*/ 2433286 w 2500792"/>
              <a:gd name="connsiteY40" fmla="*/ 1745951 h 2322821"/>
              <a:gd name="connsiteX41" fmla="*/ 2424080 w 2500792"/>
              <a:gd name="connsiteY41" fmla="*/ 1669240 h 2322821"/>
              <a:gd name="connsiteX42" fmla="*/ 2417943 w 2500792"/>
              <a:gd name="connsiteY42" fmla="*/ 1506612 h 2322821"/>
              <a:gd name="connsiteX43" fmla="*/ 2417943 w 2500792"/>
              <a:gd name="connsiteY43" fmla="*/ 1291820 h 2322821"/>
              <a:gd name="connsiteX44" fmla="*/ 2417943 w 2500792"/>
              <a:gd name="connsiteY44" fmla="*/ 730292 h 2322821"/>
              <a:gd name="connsiteX45" fmla="*/ 2417943 w 2500792"/>
              <a:gd name="connsiteY45" fmla="*/ 371283 h 2322821"/>
              <a:gd name="connsiteX46" fmla="*/ 2421012 w 2500792"/>
              <a:gd name="connsiteY46" fmla="*/ 343667 h 2322821"/>
              <a:gd name="connsiteX47" fmla="*/ 2427149 w 2500792"/>
              <a:gd name="connsiteY47" fmla="*/ 322188 h 2322821"/>
              <a:gd name="connsiteX48" fmla="*/ 2442491 w 2500792"/>
              <a:gd name="connsiteY48" fmla="*/ 291503 h 2322821"/>
              <a:gd name="connsiteX49" fmla="*/ 2463970 w 2500792"/>
              <a:gd name="connsiteY49" fmla="*/ 266956 h 2322821"/>
              <a:gd name="connsiteX50" fmla="*/ 2488518 w 2500792"/>
              <a:gd name="connsiteY50" fmla="*/ 236271 h 2322821"/>
              <a:gd name="connsiteX51" fmla="*/ 2497723 w 2500792"/>
              <a:gd name="connsiteY51" fmla="*/ 227066 h 2322821"/>
              <a:gd name="connsiteX52" fmla="*/ 2500792 w 2500792"/>
              <a:gd name="connsiteY52" fmla="*/ 217860 h 2322821"/>
              <a:gd name="connsiteX53" fmla="*/ 2488518 w 2500792"/>
              <a:gd name="connsiteY53" fmla="*/ 196381 h 2322821"/>
              <a:gd name="connsiteX54" fmla="*/ 2436354 w 2500792"/>
              <a:gd name="connsiteY54" fmla="*/ 147286 h 2322821"/>
              <a:gd name="connsiteX55" fmla="*/ 2362711 w 2500792"/>
              <a:gd name="connsiteY55" fmla="*/ 82848 h 2322821"/>
              <a:gd name="connsiteX56" fmla="*/ 2313616 w 2500792"/>
              <a:gd name="connsiteY56" fmla="*/ 49095 h 2322821"/>
              <a:gd name="connsiteX57" fmla="*/ 2236904 w 2500792"/>
              <a:gd name="connsiteY57" fmla="*/ 12274 h 2322821"/>
              <a:gd name="connsiteX58" fmla="*/ 2200083 w 2500792"/>
              <a:gd name="connsiteY58" fmla="*/ 3068 h 2322821"/>
              <a:gd name="connsiteX59" fmla="*/ 2178604 w 2500792"/>
              <a:gd name="connsiteY59" fmla="*/ 0 h 2322821"/>
              <a:gd name="connsiteX60" fmla="*/ 2132577 w 2500792"/>
              <a:gd name="connsiteY60" fmla="*/ 15342 h 2322821"/>
              <a:gd name="connsiteX61" fmla="*/ 2040523 w 2500792"/>
              <a:gd name="connsiteY61" fmla="*/ 52164 h 2322821"/>
              <a:gd name="connsiteX62" fmla="*/ 1908579 w 2500792"/>
              <a:gd name="connsiteY62" fmla="*/ 104327 h 2322821"/>
              <a:gd name="connsiteX63" fmla="*/ 1880963 w 2500792"/>
              <a:gd name="connsiteY63" fmla="*/ 110464 h 2322821"/>
              <a:gd name="connsiteX64" fmla="*/ 1672308 w 2500792"/>
              <a:gd name="connsiteY64" fmla="*/ 135012 h 2322821"/>
              <a:gd name="connsiteX65" fmla="*/ 1233519 w 2500792"/>
              <a:gd name="connsiteY65" fmla="*/ 190244 h 2322821"/>
              <a:gd name="connsiteX66" fmla="*/ 957358 w 2500792"/>
              <a:gd name="connsiteY66" fmla="*/ 223997 h 2322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2500792" h="2322821">
                <a:moveTo>
                  <a:pt x="957358" y="223997"/>
                </a:moveTo>
                <a:lnTo>
                  <a:pt x="653581" y="260819"/>
                </a:lnTo>
                <a:lnTo>
                  <a:pt x="457200" y="285366"/>
                </a:lnTo>
                <a:lnTo>
                  <a:pt x="220928" y="312982"/>
                </a:lnTo>
                <a:lnTo>
                  <a:pt x="104327" y="328325"/>
                </a:lnTo>
                <a:lnTo>
                  <a:pt x="0" y="334462"/>
                </a:lnTo>
                <a:lnTo>
                  <a:pt x="125806" y="472542"/>
                </a:lnTo>
                <a:lnTo>
                  <a:pt x="291503" y="454131"/>
                </a:lnTo>
                <a:lnTo>
                  <a:pt x="512432" y="435721"/>
                </a:lnTo>
                <a:lnTo>
                  <a:pt x="705745" y="417310"/>
                </a:lnTo>
                <a:lnTo>
                  <a:pt x="899057" y="395831"/>
                </a:lnTo>
                <a:lnTo>
                  <a:pt x="1092370" y="362078"/>
                </a:lnTo>
                <a:lnTo>
                  <a:pt x="1304094" y="328325"/>
                </a:lnTo>
                <a:lnTo>
                  <a:pt x="1561844" y="306845"/>
                </a:lnTo>
                <a:lnTo>
                  <a:pt x="1819594" y="273092"/>
                </a:lnTo>
                <a:lnTo>
                  <a:pt x="2015975" y="245476"/>
                </a:lnTo>
                <a:lnTo>
                  <a:pt x="2071208" y="242408"/>
                </a:lnTo>
                <a:lnTo>
                  <a:pt x="2111098" y="248545"/>
                </a:lnTo>
                <a:lnTo>
                  <a:pt x="2135645" y="260819"/>
                </a:lnTo>
                <a:lnTo>
                  <a:pt x="2144851" y="273092"/>
                </a:lnTo>
                <a:lnTo>
                  <a:pt x="2147919" y="303777"/>
                </a:lnTo>
                <a:lnTo>
                  <a:pt x="2147919" y="518569"/>
                </a:lnTo>
                <a:lnTo>
                  <a:pt x="2147919" y="865305"/>
                </a:lnTo>
                <a:lnTo>
                  <a:pt x="2150988" y="1236588"/>
                </a:lnTo>
                <a:lnTo>
                  <a:pt x="2147919" y="1503543"/>
                </a:lnTo>
                <a:lnTo>
                  <a:pt x="2147919" y="1758225"/>
                </a:lnTo>
                <a:lnTo>
                  <a:pt x="2135645" y="1801184"/>
                </a:lnTo>
                <a:lnTo>
                  <a:pt x="2114166" y="2279863"/>
                </a:lnTo>
                <a:lnTo>
                  <a:pt x="2126440" y="2301342"/>
                </a:lnTo>
                <a:lnTo>
                  <a:pt x="2141782" y="2316684"/>
                </a:lnTo>
                <a:lnTo>
                  <a:pt x="2157124" y="2322821"/>
                </a:lnTo>
                <a:lnTo>
                  <a:pt x="2184741" y="2319753"/>
                </a:lnTo>
                <a:lnTo>
                  <a:pt x="2209288" y="2301342"/>
                </a:lnTo>
                <a:lnTo>
                  <a:pt x="2236904" y="2264521"/>
                </a:lnTo>
                <a:lnTo>
                  <a:pt x="2295205" y="2175535"/>
                </a:lnTo>
                <a:lnTo>
                  <a:pt x="2350437" y="2086550"/>
                </a:lnTo>
                <a:lnTo>
                  <a:pt x="2390327" y="2003702"/>
                </a:lnTo>
                <a:lnTo>
                  <a:pt x="2421012" y="1923922"/>
                </a:lnTo>
                <a:lnTo>
                  <a:pt x="2436354" y="1862553"/>
                </a:lnTo>
                <a:lnTo>
                  <a:pt x="2442491" y="1807321"/>
                </a:lnTo>
                <a:lnTo>
                  <a:pt x="2433286" y="1745951"/>
                </a:lnTo>
                <a:lnTo>
                  <a:pt x="2424080" y="1669240"/>
                </a:lnTo>
                <a:lnTo>
                  <a:pt x="2417943" y="1506612"/>
                </a:lnTo>
                <a:lnTo>
                  <a:pt x="2417943" y="1291820"/>
                </a:lnTo>
                <a:lnTo>
                  <a:pt x="2417943" y="730292"/>
                </a:lnTo>
                <a:lnTo>
                  <a:pt x="2417943" y="371283"/>
                </a:lnTo>
                <a:lnTo>
                  <a:pt x="2421012" y="343667"/>
                </a:lnTo>
                <a:lnTo>
                  <a:pt x="2427149" y="322188"/>
                </a:lnTo>
                <a:lnTo>
                  <a:pt x="2442491" y="291503"/>
                </a:lnTo>
                <a:lnTo>
                  <a:pt x="2463970" y="266956"/>
                </a:lnTo>
                <a:lnTo>
                  <a:pt x="2488518" y="236271"/>
                </a:lnTo>
                <a:lnTo>
                  <a:pt x="2497723" y="227066"/>
                </a:lnTo>
                <a:lnTo>
                  <a:pt x="2500792" y="217860"/>
                </a:lnTo>
                <a:lnTo>
                  <a:pt x="2488518" y="196381"/>
                </a:lnTo>
                <a:lnTo>
                  <a:pt x="2436354" y="147286"/>
                </a:lnTo>
                <a:lnTo>
                  <a:pt x="2362711" y="82848"/>
                </a:lnTo>
                <a:lnTo>
                  <a:pt x="2313616" y="49095"/>
                </a:lnTo>
                <a:lnTo>
                  <a:pt x="2236904" y="12274"/>
                </a:lnTo>
                <a:lnTo>
                  <a:pt x="2200083" y="3068"/>
                </a:lnTo>
                <a:lnTo>
                  <a:pt x="2178604" y="0"/>
                </a:lnTo>
                <a:lnTo>
                  <a:pt x="2132577" y="15342"/>
                </a:lnTo>
                <a:lnTo>
                  <a:pt x="2040523" y="52164"/>
                </a:lnTo>
                <a:lnTo>
                  <a:pt x="1908579" y="104327"/>
                </a:lnTo>
                <a:lnTo>
                  <a:pt x="1880963" y="110464"/>
                </a:lnTo>
                <a:lnTo>
                  <a:pt x="1672308" y="135012"/>
                </a:lnTo>
                <a:lnTo>
                  <a:pt x="1233519" y="190244"/>
                </a:lnTo>
                <a:lnTo>
                  <a:pt x="957358" y="22399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3" name="フリーフォーム 142"/>
          <p:cNvSpPr>
            <a:spLocks noChangeAspect="1"/>
          </p:cNvSpPr>
          <p:nvPr/>
        </p:nvSpPr>
        <p:spPr>
          <a:xfrm>
            <a:off x="8860789" y="6022288"/>
            <a:ext cx="256961" cy="291064"/>
          </a:xfrm>
          <a:custGeom>
            <a:avLst/>
            <a:gdLst>
              <a:gd name="connsiteX0" fmla="*/ 188119 w 514350"/>
              <a:gd name="connsiteY0" fmla="*/ 195263 h 583406"/>
              <a:gd name="connsiteX1" fmla="*/ 252413 w 514350"/>
              <a:gd name="connsiteY1" fmla="*/ 252413 h 583406"/>
              <a:gd name="connsiteX2" fmla="*/ 319088 w 514350"/>
              <a:gd name="connsiteY2" fmla="*/ 321469 h 583406"/>
              <a:gd name="connsiteX3" fmla="*/ 369094 w 514350"/>
              <a:gd name="connsiteY3" fmla="*/ 371475 h 583406"/>
              <a:gd name="connsiteX4" fmla="*/ 373856 w 514350"/>
              <a:gd name="connsiteY4" fmla="*/ 385763 h 583406"/>
              <a:gd name="connsiteX5" fmla="*/ 388144 w 514350"/>
              <a:gd name="connsiteY5" fmla="*/ 431006 h 583406"/>
              <a:gd name="connsiteX6" fmla="*/ 411956 w 514350"/>
              <a:gd name="connsiteY6" fmla="*/ 473869 h 583406"/>
              <a:gd name="connsiteX7" fmla="*/ 431006 w 514350"/>
              <a:gd name="connsiteY7" fmla="*/ 502444 h 583406"/>
              <a:gd name="connsiteX8" fmla="*/ 445294 w 514350"/>
              <a:gd name="connsiteY8" fmla="*/ 519113 h 583406"/>
              <a:gd name="connsiteX9" fmla="*/ 457200 w 514350"/>
              <a:gd name="connsiteY9" fmla="*/ 531019 h 583406"/>
              <a:gd name="connsiteX10" fmla="*/ 466725 w 514350"/>
              <a:gd name="connsiteY10" fmla="*/ 542925 h 583406"/>
              <a:gd name="connsiteX11" fmla="*/ 497681 w 514350"/>
              <a:gd name="connsiteY11" fmla="*/ 578644 h 583406"/>
              <a:gd name="connsiteX12" fmla="*/ 514350 w 514350"/>
              <a:gd name="connsiteY12" fmla="*/ 583406 h 583406"/>
              <a:gd name="connsiteX13" fmla="*/ 504825 w 514350"/>
              <a:gd name="connsiteY13" fmla="*/ 0 h 583406"/>
              <a:gd name="connsiteX14" fmla="*/ 502444 w 514350"/>
              <a:gd name="connsiteY14" fmla="*/ 28575 h 583406"/>
              <a:gd name="connsiteX15" fmla="*/ 488156 w 514350"/>
              <a:gd name="connsiteY15" fmla="*/ 64294 h 583406"/>
              <a:gd name="connsiteX16" fmla="*/ 471488 w 514350"/>
              <a:gd name="connsiteY16" fmla="*/ 95250 h 583406"/>
              <a:gd name="connsiteX17" fmla="*/ 450056 w 514350"/>
              <a:gd name="connsiteY17" fmla="*/ 111919 h 583406"/>
              <a:gd name="connsiteX18" fmla="*/ 428625 w 514350"/>
              <a:gd name="connsiteY18" fmla="*/ 114300 h 583406"/>
              <a:gd name="connsiteX19" fmla="*/ 369094 w 514350"/>
              <a:gd name="connsiteY19" fmla="*/ 111919 h 583406"/>
              <a:gd name="connsiteX20" fmla="*/ 280988 w 514350"/>
              <a:gd name="connsiteY20" fmla="*/ 100013 h 583406"/>
              <a:gd name="connsiteX21" fmla="*/ 150019 w 514350"/>
              <a:gd name="connsiteY21" fmla="*/ 59531 h 583406"/>
              <a:gd name="connsiteX22" fmla="*/ 50006 w 514350"/>
              <a:gd name="connsiteY22" fmla="*/ 19050 h 583406"/>
              <a:gd name="connsiteX23" fmla="*/ 26194 w 514350"/>
              <a:gd name="connsiteY23" fmla="*/ 11906 h 583406"/>
              <a:gd name="connsiteX24" fmla="*/ 9525 w 514350"/>
              <a:gd name="connsiteY24" fmla="*/ 14288 h 583406"/>
              <a:gd name="connsiteX25" fmla="*/ 0 w 514350"/>
              <a:gd name="connsiteY25" fmla="*/ 21431 h 583406"/>
              <a:gd name="connsiteX26" fmla="*/ 4763 w 514350"/>
              <a:gd name="connsiteY26" fmla="*/ 45244 h 583406"/>
              <a:gd name="connsiteX27" fmla="*/ 21431 w 514350"/>
              <a:gd name="connsiteY27" fmla="*/ 73819 h 583406"/>
              <a:gd name="connsiteX28" fmla="*/ 54769 w 514350"/>
              <a:gd name="connsiteY28" fmla="*/ 95250 h 583406"/>
              <a:gd name="connsiteX29" fmla="*/ 130969 w 514350"/>
              <a:gd name="connsiteY29" fmla="*/ 147638 h 583406"/>
              <a:gd name="connsiteX30" fmla="*/ 188119 w 514350"/>
              <a:gd name="connsiteY30" fmla="*/ 195263 h 583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514350" h="583406">
                <a:moveTo>
                  <a:pt x="188119" y="195263"/>
                </a:moveTo>
                <a:lnTo>
                  <a:pt x="252413" y="252413"/>
                </a:lnTo>
                <a:lnTo>
                  <a:pt x="319088" y="321469"/>
                </a:lnTo>
                <a:lnTo>
                  <a:pt x="369094" y="371475"/>
                </a:lnTo>
                <a:lnTo>
                  <a:pt x="373856" y="385763"/>
                </a:lnTo>
                <a:lnTo>
                  <a:pt x="388144" y="431006"/>
                </a:lnTo>
                <a:lnTo>
                  <a:pt x="411956" y="473869"/>
                </a:lnTo>
                <a:lnTo>
                  <a:pt x="431006" y="502444"/>
                </a:lnTo>
                <a:lnTo>
                  <a:pt x="445294" y="519113"/>
                </a:lnTo>
                <a:lnTo>
                  <a:pt x="457200" y="531019"/>
                </a:lnTo>
                <a:lnTo>
                  <a:pt x="466725" y="542925"/>
                </a:lnTo>
                <a:lnTo>
                  <a:pt x="497681" y="578644"/>
                </a:lnTo>
                <a:lnTo>
                  <a:pt x="514350" y="583406"/>
                </a:lnTo>
                <a:lnTo>
                  <a:pt x="504825" y="0"/>
                </a:lnTo>
                <a:lnTo>
                  <a:pt x="502444" y="28575"/>
                </a:lnTo>
                <a:lnTo>
                  <a:pt x="488156" y="64294"/>
                </a:lnTo>
                <a:lnTo>
                  <a:pt x="471488" y="95250"/>
                </a:lnTo>
                <a:lnTo>
                  <a:pt x="450056" y="111919"/>
                </a:lnTo>
                <a:lnTo>
                  <a:pt x="428625" y="114300"/>
                </a:lnTo>
                <a:lnTo>
                  <a:pt x="369094" y="111919"/>
                </a:lnTo>
                <a:lnTo>
                  <a:pt x="280988" y="100013"/>
                </a:lnTo>
                <a:lnTo>
                  <a:pt x="150019" y="59531"/>
                </a:lnTo>
                <a:lnTo>
                  <a:pt x="50006" y="19050"/>
                </a:lnTo>
                <a:lnTo>
                  <a:pt x="26194" y="11906"/>
                </a:lnTo>
                <a:lnTo>
                  <a:pt x="9525" y="14288"/>
                </a:lnTo>
                <a:lnTo>
                  <a:pt x="0" y="21431"/>
                </a:lnTo>
                <a:lnTo>
                  <a:pt x="4763" y="45244"/>
                </a:lnTo>
                <a:lnTo>
                  <a:pt x="21431" y="73819"/>
                </a:lnTo>
                <a:lnTo>
                  <a:pt x="54769" y="95250"/>
                </a:lnTo>
                <a:lnTo>
                  <a:pt x="130969" y="147638"/>
                </a:lnTo>
                <a:lnTo>
                  <a:pt x="188119" y="19526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4" name="フリーフォーム 143"/>
          <p:cNvSpPr>
            <a:spLocks noChangeAspect="1"/>
          </p:cNvSpPr>
          <p:nvPr/>
        </p:nvSpPr>
        <p:spPr>
          <a:xfrm>
            <a:off x="8053643" y="5557940"/>
            <a:ext cx="1070985" cy="190341"/>
          </a:xfrm>
          <a:custGeom>
            <a:avLst/>
            <a:gdLst>
              <a:gd name="connsiteX0" fmla="*/ 873918 w 2009775"/>
              <a:gd name="connsiteY0" fmla="*/ 157163 h 357188"/>
              <a:gd name="connsiteX1" fmla="*/ 721518 w 2009775"/>
              <a:gd name="connsiteY1" fmla="*/ 180975 h 357188"/>
              <a:gd name="connsiteX2" fmla="*/ 507206 w 2009775"/>
              <a:gd name="connsiteY2" fmla="*/ 202406 h 357188"/>
              <a:gd name="connsiteX3" fmla="*/ 321468 w 2009775"/>
              <a:gd name="connsiteY3" fmla="*/ 214313 h 357188"/>
              <a:gd name="connsiteX4" fmla="*/ 161925 w 2009775"/>
              <a:gd name="connsiteY4" fmla="*/ 221456 h 357188"/>
              <a:gd name="connsiteX5" fmla="*/ 92868 w 2009775"/>
              <a:gd name="connsiteY5" fmla="*/ 207169 h 357188"/>
              <a:gd name="connsiteX6" fmla="*/ 0 w 2009775"/>
              <a:gd name="connsiteY6" fmla="*/ 188119 h 357188"/>
              <a:gd name="connsiteX7" fmla="*/ 16668 w 2009775"/>
              <a:gd name="connsiteY7" fmla="*/ 330994 h 357188"/>
              <a:gd name="connsiteX8" fmla="*/ 135731 w 2009775"/>
              <a:gd name="connsiteY8" fmla="*/ 345281 h 357188"/>
              <a:gd name="connsiteX9" fmla="*/ 200025 w 2009775"/>
              <a:gd name="connsiteY9" fmla="*/ 352425 h 357188"/>
              <a:gd name="connsiteX10" fmla="*/ 283368 w 2009775"/>
              <a:gd name="connsiteY10" fmla="*/ 357188 h 357188"/>
              <a:gd name="connsiteX11" fmla="*/ 431006 w 2009775"/>
              <a:gd name="connsiteY11" fmla="*/ 354806 h 357188"/>
              <a:gd name="connsiteX12" fmla="*/ 581025 w 2009775"/>
              <a:gd name="connsiteY12" fmla="*/ 357188 h 357188"/>
              <a:gd name="connsiteX13" fmla="*/ 750093 w 2009775"/>
              <a:gd name="connsiteY13" fmla="*/ 338138 h 357188"/>
              <a:gd name="connsiteX14" fmla="*/ 1012031 w 2009775"/>
              <a:gd name="connsiteY14" fmla="*/ 295275 h 357188"/>
              <a:gd name="connsiteX15" fmla="*/ 1216818 w 2009775"/>
              <a:gd name="connsiteY15" fmla="*/ 261938 h 357188"/>
              <a:gd name="connsiteX16" fmla="*/ 1397793 w 2009775"/>
              <a:gd name="connsiteY16" fmla="*/ 247650 h 357188"/>
              <a:gd name="connsiteX17" fmla="*/ 1647825 w 2009775"/>
              <a:gd name="connsiteY17" fmla="*/ 216694 h 357188"/>
              <a:gd name="connsiteX18" fmla="*/ 1864518 w 2009775"/>
              <a:gd name="connsiteY18" fmla="*/ 190500 h 357188"/>
              <a:gd name="connsiteX19" fmla="*/ 2009775 w 2009775"/>
              <a:gd name="connsiteY19" fmla="*/ 173831 h 357188"/>
              <a:gd name="connsiteX20" fmla="*/ 2007393 w 2009775"/>
              <a:gd name="connsiteY20" fmla="*/ 28575 h 357188"/>
              <a:gd name="connsiteX21" fmla="*/ 1895475 w 2009775"/>
              <a:gd name="connsiteY21" fmla="*/ 19050 h 357188"/>
              <a:gd name="connsiteX22" fmla="*/ 1702593 w 2009775"/>
              <a:gd name="connsiteY22" fmla="*/ 0 h 357188"/>
              <a:gd name="connsiteX23" fmla="*/ 1638300 w 2009775"/>
              <a:gd name="connsiteY23" fmla="*/ 21431 h 357188"/>
              <a:gd name="connsiteX24" fmla="*/ 1550193 w 2009775"/>
              <a:gd name="connsiteY24" fmla="*/ 42863 h 357188"/>
              <a:gd name="connsiteX25" fmla="*/ 1438275 w 2009775"/>
              <a:gd name="connsiteY25" fmla="*/ 61913 h 357188"/>
              <a:gd name="connsiteX26" fmla="*/ 1371600 w 2009775"/>
              <a:gd name="connsiteY26" fmla="*/ 73819 h 357188"/>
              <a:gd name="connsiteX27" fmla="*/ 1088231 w 2009775"/>
              <a:gd name="connsiteY27" fmla="*/ 123825 h 357188"/>
              <a:gd name="connsiteX28" fmla="*/ 873918 w 2009775"/>
              <a:gd name="connsiteY28" fmla="*/ 157163 h 357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2009775" h="357188">
                <a:moveTo>
                  <a:pt x="873918" y="157163"/>
                </a:moveTo>
                <a:lnTo>
                  <a:pt x="721518" y="180975"/>
                </a:lnTo>
                <a:lnTo>
                  <a:pt x="507206" y="202406"/>
                </a:lnTo>
                <a:lnTo>
                  <a:pt x="321468" y="214313"/>
                </a:lnTo>
                <a:lnTo>
                  <a:pt x="161925" y="221456"/>
                </a:lnTo>
                <a:lnTo>
                  <a:pt x="92868" y="207169"/>
                </a:lnTo>
                <a:lnTo>
                  <a:pt x="0" y="188119"/>
                </a:lnTo>
                <a:lnTo>
                  <a:pt x="16668" y="330994"/>
                </a:lnTo>
                <a:lnTo>
                  <a:pt x="135731" y="345281"/>
                </a:lnTo>
                <a:lnTo>
                  <a:pt x="200025" y="352425"/>
                </a:lnTo>
                <a:lnTo>
                  <a:pt x="283368" y="357188"/>
                </a:lnTo>
                <a:lnTo>
                  <a:pt x="431006" y="354806"/>
                </a:lnTo>
                <a:lnTo>
                  <a:pt x="581025" y="357188"/>
                </a:lnTo>
                <a:lnTo>
                  <a:pt x="750093" y="338138"/>
                </a:lnTo>
                <a:lnTo>
                  <a:pt x="1012031" y="295275"/>
                </a:lnTo>
                <a:lnTo>
                  <a:pt x="1216818" y="261938"/>
                </a:lnTo>
                <a:lnTo>
                  <a:pt x="1397793" y="247650"/>
                </a:lnTo>
                <a:lnTo>
                  <a:pt x="1647825" y="216694"/>
                </a:lnTo>
                <a:lnTo>
                  <a:pt x="1864518" y="190500"/>
                </a:lnTo>
                <a:lnTo>
                  <a:pt x="2009775" y="173831"/>
                </a:lnTo>
                <a:lnTo>
                  <a:pt x="2007393" y="28575"/>
                </a:lnTo>
                <a:lnTo>
                  <a:pt x="1895475" y="19050"/>
                </a:lnTo>
                <a:lnTo>
                  <a:pt x="1702593" y="0"/>
                </a:lnTo>
                <a:lnTo>
                  <a:pt x="1638300" y="21431"/>
                </a:lnTo>
                <a:lnTo>
                  <a:pt x="1550193" y="42863"/>
                </a:lnTo>
                <a:lnTo>
                  <a:pt x="1438275" y="61913"/>
                </a:lnTo>
                <a:lnTo>
                  <a:pt x="1371600" y="73819"/>
                </a:lnTo>
                <a:lnTo>
                  <a:pt x="1088231" y="123825"/>
                </a:lnTo>
                <a:lnTo>
                  <a:pt x="873918" y="15716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5" name="フリーフォーム 144"/>
          <p:cNvSpPr>
            <a:spLocks noChangeAspect="1"/>
          </p:cNvSpPr>
          <p:nvPr/>
        </p:nvSpPr>
        <p:spPr>
          <a:xfrm>
            <a:off x="8354018" y="5325562"/>
            <a:ext cx="142082" cy="815975"/>
          </a:xfrm>
          <a:custGeom>
            <a:avLst/>
            <a:gdLst>
              <a:gd name="connsiteX0" fmla="*/ 57150 w 283369"/>
              <a:gd name="connsiteY0" fmla="*/ 464343 h 1631156"/>
              <a:gd name="connsiteX1" fmla="*/ 57150 w 283369"/>
              <a:gd name="connsiteY1" fmla="*/ 250031 h 1631156"/>
              <a:gd name="connsiteX2" fmla="*/ 50006 w 283369"/>
              <a:gd name="connsiteY2" fmla="*/ 200025 h 1631156"/>
              <a:gd name="connsiteX3" fmla="*/ 28575 w 283369"/>
              <a:gd name="connsiteY3" fmla="*/ 111918 h 1631156"/>
              <a:gd name="connsiteX4" fmla="*/ 0 w 283369"/>
              <a:gd name="connsiteY4" fmla="*/ 23812 h 1631156"/>
              <a:gd name="connsiteX5" fmla="*/ 183356 w 283369"/>
              <a:gd name="connsiteY5" fmla="*/ 0 h 1631156"/>
              <a:gd name="connsiteX6" fmla="*/ 238125 w 283369"/>
              <a:gd name="connsiteY6" fmla="*/ 76200 h 1631156"/>
              <a:gd name="connsiteX7" fmla="*/ 269081 w 283369"/>
              <a:gd name="connsiteY7" fmla="*/ 119062 h 1631156"/>
              <a:gd name="connsiteX8" fmla="*/ 280988 w 283369"/>
              <a:gd name="connsiteY8" fmla="*/ 138112 h 1631156"/>
              <a:gd name="connsiteX9" fmla="*/ 278606 w 283369"/>
              <a:gd name="connsiteY9" fmla="*/ 207168 h 1631156"/>
              <a:gd name="connsiteX10" fmla="*/ 269081 w 283369"/>
              <a:gd name="connsiteY10" fmla="*/ 395287 h 1631156"/>
              <a:gd name="connsiteX11" fmla="*/ 261938 w 283369"/>
              <a:gd name="connsiteY11" fmla="*/ 571500 h 1631156"/>
              <a:gd name="connsiteX12" fmla="*/ 259556 w 283369"/>
              <a:gd name="connsiteY12" fmla="*/ 681037 h 1631156"/>
              <a:gd name="connsiteX13" fmla="*/ 278606 w 283369"/>
              <a:gd name="connsiteY13" fmla="*/ 783431 h 1631156"/>
              <a:gd name="connsiteX14" fmla="*/ 283369 w 283369"/>
              <a:gd name="connsiteY14" fmla="*/ 959643 h 1631156"/>
              <a:gd name="connsiteX15" fmla="*/ 280988 w 283369"/>
              <a:gd name="connsiteY15" fmla="*/ 1223962 h 1631156"/>
              <a:gd name="connsiteX16" fmla="*/ 278606 w 283369"/>
              <a:gd name="connsiteY16" fmla="*/ 1409700 h 1631156"/>
              <a:gd name="connsiteX17" fmla="*/ 273844 w 283369"/>
              <a:gd name="connsiteY17" fmla="*/ 1464468 h 1631156"/>
              <a:gd name="connsiteX18" fmla="*/ 266700 w 283369"/>
              <a:gd name="connsiteY18" fmla="*/ 1526381 h 1631156"/>
              <a:gd name="connsiteX19" fmla="*/ 257175 w 283369"/>
              <a:gd name="connsiteY19" fmla="*/ 1562100 h 1631156"/>
              <a:gd name="connsiteX20" fmla="*/ 233363 w 283369"/>
              <a:gd name="connsiteY20" fmla="*/ 1597818 h 1631156"/>
              <a:gd name="connsiteX21" fmla="*/ 207169 w 283369"/>
              <a:gd name="connsiteY21" fmla="*/ 1619250 h 1631156"/>
              <a:gd name="connsiteX22" fmla="*/ 180975 w 283369"/>
              <a:gd name="connsiteY22" fmla="*/ 1628775 h 1631156"/>
              <a:gd name="connsiteX23" fmla="*/ 159544 w 283369"/>
              <a:gd name="connsiteY23" fmla="*/ 1631156 h 1631156"/>
              <a:gd name="connsiteX24" fmla="*/ 133350 w 283369"/>
              <a:gd name="connsiteY24" fmla="*/ 1621631 h 1631156"/>
              <a:gd name="connsiteX25" fmla="*/ 107156 w 283369"/>
              <a:gd name="connsiteY25" fmla="*/ 1602581 h 1631156"/>
              <a:gd name="connsiteX26" fmla="*/ 85725 w 283369"/>
              <a:gd name="connsiteY26" fmla="*/ 1574006 h 1631156"/>
              <a:gd name="connsiteX27" fmla="*/ 76200 w 283369"/>
              <a:gd name="connsiteY27" fmla="*/ 1543050 h 1631156"/>
              <a:gd name="connsiteX28" fmla="*/ 64294 w 283369"/>
              <a:gd name="connsiteY28" fmla="*/ 1438275 h 1631156"/>
              <a:gd name="connsiteX29" fmla="*/ 59531 w 283369"/>
              <a:gd name="connsiteY29" fmla="*/ 1326356 h 1631156"/>
              <a:gd name="connsiteX30" fmla="*/ 57150 w 283369"/>
              <a:gd name="connsiteY30" fmla="*/ 1185862 h 1631156"/>
              <a:gd name="connsiteX31" fmla="*/ 57150 w 283369"/>
              <a:gd name="connsiteY31" fmla="*/ 964406 h 1631156"/>
              <a:gd name="connsiteX32" fmla="*/ 59531 w 283369"/>
              <a:gd name="connsiteY32" fmla="*/ 807243 h 1631156"/>
              <a:gd name="connsiteX33" fmla="*/ 57150 w 283369"/>
              <a:gd name="connsiteY33" fmla="*/ 464343 h 1631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283369" h="1631156">
                <a:moveTo>
                  <a:pt x="57150" y="464343"/>
                </a:moveTo>
                <a:lnTo>
                  <a:pt x="57150" y="250031"/>
                </a:lnTo>
                <a:lnTo>
                  <a:pt x="50006" y="200025"/>
                </a:lnTo>
                <a:lnTo>
                  <a:pt x="28575" y="111918"/>
                </a:lnTo>
                <a:lnTo>
                  <a:pt x="0" y="23812"/>
                </a:lnTo>
                <a:lnTo>
                  <a:pt x="183356" y="0"/>
                </a:lnTo>
                <a:lnTo>
                  <a:pt x="238125" y="76200"/>
                </a:lnTo>
                <a:lnTo>
                  <a:pt x="269081" y="119062"/>
                </a:lnTo>
                <a:lnTo>
                  <a:pt x="280988" y="138112"/>
                </a:lnTo>
                <a:lnTo>
                  <a:pt x="278606" y="207168"/>
                </a:lnTo>
                <a:lnTo>
                  <a:pt x="269081" y="395287"/>
                </a:lnTo>
                <a:lnTo>
                  <a:pt x="261938" y="571500"/>
                </a:lnTo>
                <a:lnTo>
                  <a:pt x="259556" y="681037"/>
                </a:lnTo>
                <a:lnTo>
                  <a:pt x="278606" y="783431"/>
                </a:lnTo>
                <a:lnTo>
                  <a:pt x="283369" y="959643"/>
                </a:lnTo>
                <a:cubicBezTo>
                  <a:pt x="282575" y="1047749"/>
                  <a:pt x="281782" y="1135856"/>
                  <a:pt x="280988" y="1223962"/>
                </a:cubicBezTo>
                <a:lnTo>
                  <a:pt x="278606" y="1409700"/>
                </a:lnTo>
                <a:lnTo>
                  <a:pt x="273844" y="1464468"/>
                </a:lnTo>
                <a:lnTo>
                  <a:pt x="266700" y="1526381"/>
                </a:lnTo>
                <a:lnTo>
                  <a:pt x="257175" y="1562100"/>
                </a:lnTo>
                <a:lnTo>
                  <a:pt x="233363" y="1597818"/>
                </a:lnTo>
                <a:lnTo>
                  <a:pt x="207169" y="1619250"/>
                </a:lnTo>
                <a:lnTo>
                  <a:pt x="180975" y="1628775"/>
                </a:lnTo>
                <a:lnTo>
                  <a:pt x="159544" y="1631156"/>
                </a:lnTo>
                <a:lnTo>
                  <a:pt x="133350" y="1621631"/>
                </a:lnTo>
                <a:lnTo>
                  <a:pt x="107156" y="1602581"/>
                </a:lnTo>
                <a:lnTo>
                  <a:pt x="85725" y="1574006"/>
                </a:lnTo>
                <a:lnTo>
                  <a:pt x="76200" y="1543050"/>
                </a:lnTo>
                <a:lnTo>
                  <a:pt x="64294" y="1438275"/>
                </a:lnTo>
                <a:lnTo>
                  <a:pt x="59531" y="1326356"/>
                </a:lnTo>
                <a:cubicBezTo>
                  <a:pt x="58737" y="1279525"/>
                  <a:pt x="57944" y="1232693"/>
                  <a:pt x="57150" y="1185862"/>
                </a:cubicBezTo>
                <a:lnTo>
                  <a:pt x="57150" y="964406"/>
                </a:lnTo>
                <a:cubicBezTo>
                  <a:pt x="57944" y="912018"/>
                  <a:pt x="58737" y="859631"/>
                  <a:pt x="59531" y="807243"/>
                </a:cubicBezTo>
                <a:cubicBezTo>
                  <a:pt x="58737" y="700087"/>
                  <a:pt x="57944" y="592931"/>
                  <a:pt x="57150" y="464343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6" name="フリーフォーム 145"/>
          <p:cNvSpPr>
            <a:spLocks noChangeAspect="1"/>
          </p:cNvSpPr>
          <p:nvPr/>
        </p:nvSpPr>
        <p:spPr>
          <a:xfrm>
            <a:off x="8660933" y="5268517"/>
            <a:ext cx="166688" cy="846138"/>
          </a:xfrm>
          <a:custGeom>
            <a:avLst/>
            <a:gdLst>
              <a:gd name="connsiteX0" fmla="*/ 85725 w 333375"/>
              <a:gd name="connsiteY0" fmla="*/ 390525 h 1693068"/>
              <a:gd name="connsiteX1" fmla="*/ 85725 w 333375"/>
              <a:gd name="connsiteY1" fmla="*/ 242887 h 1693068"/>
              <a:gd name="connsiteX2" fmla="*/ 73819 w 333375"/>
              <a:gd name="connsiteY2" fmla="*/ 192881 h 1693068"/>
              <a:gd name="connsiteX3" fmla="*/ 47625 w 333375"/>
              <a:gd name="connsiteY3" fmla="*/ 119062 h 1693068"/>
              <a:gd name="connsiteX4" fmla="*/ 0 w 333375"/>
              <a:gd name="connsiteY4" fmla="*/ 16668 h 1693068"/>
              <a:gd name="connsiteX5" fmla="*/ 266700 w 333375"/>
              <a:gd name="connsiteY5" fmla="*/ 0 h 1693068"/>
              <a:gd name="connsiteX6" fmla="*/ 300037 w 333375"/>
              <a:gd name="connsiteY6" fmla="*/ 57150 h 1693068"/>
              <a:gd name="connsiteX7" fmla="*/ 328612 w 333375"/>
              <a:gd name="connsiteY7" fmla="*/ 111918 h 1693068"/>
              <a:gd name="connsiteX8" fmla="*/ 333375 w 333375"/>
              <a:gd name="connsiteY8" fmla="*/ 161925 h 1693068"/>
              <a:gd name="connsiteX9" fmla="*/ 330994 w 333375"/>
              <a:gd name="connsiteY9" fmla="*/ 433387 h 1693068"/>
              <a:gd name="connsiteX10" fmla="*/ 330994 w 333375"/>
              <a:gd name="connsiteY10" fmla="*/ 1450181 h 1693068"/>
              <a:gd name="connsiteX11" fmla="*/ 328612 w 333375"/>
              <a:gd name="connsiteY11" fmla="*/ 1507331 h 1693068"/>
              <a:gd name="connsiteX12" fmla="*/ 321469 w 333375"/>
              <a:gd name="connsiteY12" fmla="*/ 1559718 h 1693068"/>
              <a:gd name="connsiteX13" fmla="*/ 304800 w 333375"/>
              <a:gd name="connsiteY13" fmla="*/ 1604962 h 1693068"/>
              <a:gd name="connsiteX14" fmla="*/ 283369 w 333375"/>
              <a:gd name="connsiteY14" fmla="*/ 1638300 h 1693068"/>
              <a:gd name="connsiteX15" fmla="*/ 247650 w 333375"/>
              <a:gd name="connsiteY15" fmla="*/ 1671637 h 1693068"/>
              <a:gd name="connsiteX16" fmla="*/ 209550 w 333375"/>
              <a:gd name="connsiteY16" fmla="*/ 1690687 h 1693068"/>
              <a:gd name="connsiteX17" fmla="*/ 188119 w 333375"/>
              <a:gd name="connsiteY17" fmla="*/ 1693068 h 1693068"/>
              <a:gd name="connsiteX18" fmla="*/ 161925 w 333375"/>
              <a:gd name="connsiteY18" fmla="*/ 1685925 h 1693068"/>
              <a:gd name="connsiteX19" fmla="*/ 142875 w 333375"/>
              <a:gd name="connsiteY19" fmla="*/ 1671637 h 1693068"/>
              <a:gd name="connsiteX20" fmla="*/ 126206 w 333375"/>
              <a:gd name="connsiteY20" fmla="*/ 1631156 h 1693068"/>
              <a:gd name="connsiteX21" fmla="*/ 114300 w 333375"/>
              <a:gd name="connsiteY21" fmla="*/ 1557337 h 1693068"/>
              <a:gd name="connsiteX22" fmla="*/ 107156 w 333375"/>
              <a:gd name="connsiteY22" fmla="*/ 1431131 h 1693068"/>
              <a:gd name="connsiteX23" fmla="*/ 107156 w 333375"/>
              <a:gd name="connsiteY23" fmla="*/ 1204912 h 1693068"/>
              <a:gd name="connsiteX24" fmla="*/ 107156 w 333375"/>
              <a:gd name="connsiteY24" fmla="*/ 788193 h 1693068"/>
              <a:gd name="connsiteX25" fmla="*/ 85725 w 333375"/>
              <a:gd name="connsiteY25" fmla="*/ 683418 h 1693068"/>
              <a:gd name="connsiteX26" fmla="*/ 85725 w 333375"/>
              <a:gd name="connsiteY26" fmla="*/ 390525 h 1693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33375" h="1693068">
                <a:moveTo>
                  <a:pt x="85725" y="390525"/>
                </a:moveTo>
                <a:lnTo>
                  <a:pt x="85725" y="242887"/>
                </a:lnTo>
                <a:lnTo>
                  <a:pt x="73819" y="192881"/>
                </a:lnTo>
                <a:lnTo>
                  <a:pt x="47625" y="119062"/>
                </a:lnTo>
                <a:lnTo>
                  <a:pt x="0" y="16668"/>
                </a:lnTo>
                <a:lnTo>
                  <a:pt x="266700" y="0"/>
                </a:lnTo>
                <a:lnTo>
                  <a:pt x="300037" y="57150"/>
                </a:lnTo>
                <a:lnTo>
                  <a:pt x="328612" y="111918"/>
                </a:lnTo>
                <a:lnTo>
                  <a:pt x="333375" y="161925"/>
                </a:lnTo>
                <a:cubicBezTo>
                  <a:pt x="332581" y="252412"/>
                  <a:pt x="331788" y="342900"/>
                  <a:pt x="330994" y="433387"/>
                </a:cubicBezTo>
                <a:lnTo>
                  <a:pt x="330994" y="1450181"/>
                </a:lnTo>
                <a:lnTo>
                  <a:pt x="328612" y="1507331"/>
                </a:lnTo>
                <a:lnTo>
                  <a:pt x="321469" y="1559718"/>
                </a:lnTo>
                <a:lnTo>
                  <a:pt x="304800" y="1604962"/>
                </a:lnTo>
                <a:lnTo>
                  <a:pt x="283369" y="1638300"/>
                </a:lnTo>
                <a:lnTo>
                  <a:pt x="247650" y="1671637"/>
                </a:lnTo>
                <a:lnTo>
                  <a:pt x="209550" y="1690687"/>
                </a:lnTo>
                <a:lnTo>
                  <a:pt x="188119" y="1693068"/>
                </a:lnTo>
                <a:lnTo>
                  <a:pt x="161925" y="1685925"/>
                </a:lnTo>
                <a:lnTo>
                  <a:pt x="142875" y="1671637"/>
                </a:lnTo>
                <a:lnTo>
                  <a:pt x="126206" y="1631156"/>
                </a:lnTo>
                <a:lnTo>
                  <a:pt x="114300" y="1557337"/>
                </a:lnTo>
                <a:lnTo>
                  <a:pt x="107156" y="1431131"/>
                </a:lnTo>
                <a:lnTo>
                  <a:pt x="107156" y="1204912"/>
                </a:lnTo>
                <a:lnTo>
                  <a:pt x="107156" y="788193"/>
                </a:lnTo>
                <a:lnTo>
                  <a:pt x="85725" y="683418"/>
                </a:lnTo>
                <a:lnTo>
                  <a:pt x="85725" y="3905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34697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500"/>
                            </p:stCondLst>
                            <p:childTnLst>
                              <p:par>
                                <p:cTn id="5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500"/>
                            </p:stCondLst>
                            <p:childTnLst>
                              <p:par>
                                <p:cTn id="6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7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75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8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8500"/>
                            </p:stCondLst>
                            <p:childTnLst>
                              <p:par>
                                <p:cTn id="7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1" dur="75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925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9750"/>
                            </p:stCondLst>
                            <p:childTnLst>
                              <p:par>
                                <p:cTn id="8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25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750"/>
                            </p:stCondLst>
                            <p:childTnLst>
                              <p:par>
                                <p:cTn id="9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125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1750"/>
                            </p:stCondLst>
                            <p:childTnLst>
                              <p:par>
                                <p:cTn id="10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225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2750"/>
                            </p:stCondLst>
                            <p:childTnLst>
                              <p:par>
                                <p:cTn id="11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3" dur="75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3500"/>
                            </p:stCondLst>
                            <p:childTnLst>
                              <p:par>
                                <p:cTn id="11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4000"/>
                            </p:stCondLst>
                            <p:childTnLst>
                              <p:par>
                                <p:cTn id="1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4500"/>
                            </p:stCondLst>
                            <p:childTnLst>
                              <p:par>
                                <p:cTn id="1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5500"/>
                            </p:stCondLst>
                            <p:childTnLst>
                              <p:par>
                                <p:cTn id="1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6000"/>
                            </p:stCondLst>
                            <p:childTnLst>
                              <p:par>
                                <p:cTn id="1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6500"/>
                            </p:stCondLst>
                            <p:childTnLst>
                              <p:par>
                                <p:cTn id="1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7000"/>
                            </p:stCondLst>
                            <p:childTnLst>
                              <p:par>
                                <p:cTn id="143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4" dur="1" fill="hold"/>
                                        <p:tgtEl>
                                          <p:spTgt spid="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500"/>
                            </p:stCondLst>
                            <p:childTnLst>
                              <p:par>
                                <p:cTn id="15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1500"/>
                            </p:stCondLst>
                            <p:childTnLst>
                              <p:par>
                                <p:cTn id="15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2000"/>
                            </p:stCondLst>
                            <p:childTnLst>
                              <p:par>
                                <p:cTn id="16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5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2500"/>
                            </p:stCondLst>
                            <p:childTnLst>
                              <p:par>
                                <p:cTn id="16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9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3000"/>
                            </p:stCondLst>
                            <p:childTnLst>
                              <p:par>
                                <p:cTn id="17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3500"/>
                            </p:stCondLst>
                            <p:childTnLst>
                              <p:par>
                                <p:cTn id="1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4000"/>
                            </p:stCondLst>
                            <p:childTnLst>
                              <p:par>
                                <p:cTn id="17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1" dur="75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4750"/>
                            </p:stCondLst>
                            <p:childTnLst>
                              <p:par>
                                <p:cTn id="18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5250"/>
                            </p:stCondLst>
                            <p:childTnLst>
                              <p:par>
                                <p:cTn id="18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9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5750"/>
                            </p:stCondLst>
                            <p:childTnLst>
                              <p:par>
                                <p:cTn id="19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3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6250"/>
                            </p:stCondLst>
                            <p:childTnLst>
                              <p:par>
                                <p:cTn id="19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7" dur="75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7000"/>
                            </p:stCondLst>
                            <p:childTnLst>
                              <p:par>
                                <p:cTn id="19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1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7500"/>
                            </p:stCondLst>
                            <p:childTnLst>
                              <p:par>
                                <p:cTn id="20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5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8000"/>
                            </p:stCondLst>
                            <p:childTnLst>
                              <p:par>
                                <p:cTn id="20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9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8500"/>
                            </p:stCondLst>
                            <p:childTnLst>
                              <p:par>
                                <p:cTn id="2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3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14" fill="hold" display="0">
                  <p:stCondLst>
                    <p:cond delay="indefinite"/>
                  </p:stCondLst>
                </p:cTn>
                <p:tgtEl>
                  <p:spTgt spid="26"/>
                </p:tgtEl>
              </p:cMediaNode>
            </p:video>
          </p:childTnLst>
        </p:cTn>
      </p:par>
    </p:tnLst>
    <p:bldLst>
      <p:bldP spid="16" grpId="0" animBg="1"/>
      <p:bldP spid="40" grpId="0"/>
      <p:bldP spid="41" grpId="0"/>
      <p:bldP spid="42" grpId="0"/>
      <p:bldP spid="43" grpId="0"/>
      <p:bldP spid="44" grpId="0"/>
      <p:bldP spid="27" grpId="0"/>
      <p:bldP spid="28" grpId="0"/>
      <p:bldP spid="56" grpId="0"/>
      <p:bldP spid="57" grpId="0"/>
      <p:bldP spid="58" grpId="0"/>
      <p:bldP spid="59" grpId="0"/>
      <p:bldP spid="87" grpId="0"/>
      <p:bldP spid="89" grpId="0"/>
      <p:bldP spid="81" grpId="0"/>
      <p:bldP spid="101" grpId="0"/>
      <p:bldP spid="66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6" grpId="0" animBg="1"/>
      <p:bldP spid="102" grpId="0" animBg="1"/>
      <p:bldP spid="103" grpId="0" animBg="1"/>
      <p:bldP spid="104" grpId="0" animBg="1"/>
      <p:bldP spid="109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7" grpId="0" animBg="1"/>
      <p:bldP spid="128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１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16" name="額縁 15"/>
          <p:cNvSpPr/>
          <p:nvPr/>
        </p:nvSpPr>
        <p:spPr>
          <a:xfrm>
            <a:off x="5468782" y="4850420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答え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278931" y="430215"/>
            <a:ext cx="7662190" cy="46166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prstClr val="black"/>
                </a:solidFill>
              </a:rPr>
              <a:t>順番　どおりに　書いたら　できる　漢字は　何？</a:t>
            </a:r>
            <a:endParaRPr lang="ja-JP" altLang="en-US" sz="2400" dirty="0">
              <a:solidFill>
                <a:prstClr val="black"/>
              </a:solidFill>
            </a:endParaRPr>
          </a:p>
        </p:txBody>
      </p:sp>
      <p:pic>
        <p:nvPicPr>
          <p:cNvPr id="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463183" y="2684464"/>
            <a:ext cx="1371447" cy="1028585"/>
          </a:xfrm>
          <a:prstGeom prst="rect">
            <a:avLst/>
          </a:prstGeom>
        </p:spPr>
      </p:pic>
      <p:sp>
        <p:nvSpPr>
          <p:cNvPr id="26" name="テキスト ボックス 25"/>
          <p:cNvSpPr txBox="1"/>
          <p:nvPr/>
        </p:nvSpPr>
        <p:spPr>
          <a:xfrm>
            <a:off x="632600" y="164213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①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445674" y="164311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②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258748" y="164408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③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32600" y="4057866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④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37" name="Rectangle 2"/>
          <p:cNvSpPr txBox="1">
            <a:spLocks noChangeArrowheads="1"/>
          </p:cNvSpPr>
          <p:nvPr/>
        </p:nvSpPr>
        <p:spPr>
          <a:xfrm>
            <a:off x="6753200" y="3789363"/>
            <a:ext cx="2724386" cy="2770186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9" name="フリーフォーム 38"/>
          <p:cNvSpPr>
            <a:spLocks noChangeAspect="1"/>
          </p:cNvSpPr>
          <p:nvPr/>
        </p:nvSpPr>
        <p:spPr>
          <a:xfrm>
            <a:off x="804482" y="2524149"/>
            <a:ext cx="607219" cy="206375"/>
          </a:xfrm>
          <a:custGeom>
            <a:avLst/>
            <a:gdLst>
              <a:gd name="connsiteX0" fmla="*/ 440531 w 1214438"/>
              <a:gd name="connsiteY0" fmla="*/ 221456 h 414337"/>
              <a:gd name="connsiteX1" fmla="*/ 509588 w 1214438"/>
              <a:gd name="connsiteY1" fmla="*/ 204787 h 414337"/>
              <a:gd name="connsiteX2" fmla="*/ 573881 w 1214438"/>
              <a:gd name="connsiteY2" fmla="*/ 185737 h 414337"/>
              <a:gd name="connsiteX3" fmla="*/ 633413 w 1214438"/>
              <a:gd name="connsiteY3" fmla="*/ 161925 h 414337"/>
              <a:gd name="connsiteX4" fmla="*/ 692944 w 1214438"/>
              <a:gd name="connsiteY4" fmla="*/ 135731 h 414337"/>
              <a:gd name="connsiteX5" fmla="*/ 762000 w 1214438"/>
              <a:gd name="connsiteY5" fmla="*/ 104775 h 414337"/>
              <a:gd name="connsiteX6" fmla="*/ 821531 w 1214438"/>
              <a:gd name="connsiteY6" fmla="*/ 76200 h 414337"/>
              <a:gd name="connsiteX7" fmla="*/ 890588 w 1214438"/>
              <a:gd name="connsiteY7" fmla="*/ 38100 h 414337"/>
              <a:gd name="connsiteX8" fmla="*/ 923925 w 1214438"/>
              <a:gd name="connsiteY8" fmla="*/ 16669 h 414337"/>
              <a:gd name="connsiteX9" fmla="*/ 947738 w 1214438"/>
              <a:gd name="connsiteY9" fmla="*/ 0 h 414337"/>
              <a:gd name="connsiteX10" fmla="*/ 990600 w 1214438"/>
              <a:gd name="connsiteY10" fmla="*/ 4762 h 414337"/>
              <a:gd name="connsiteX11" fmla="*/ 1045369 w 1214438"/>
              <a:gd name="connsiteY11" fmla="*/ 23812 h 414337"/>
              <a:gd name="connsiteX12" fmla="*/ 1088231 w 1214438"/>
              <a:gd name="connsiteY12" fmla="*/ 45244 h 414337"/>
              <a:gd name="connsiteX13" fmla="*/ 1133475 w 1214438"/>
              <a:gd name="connsiteY13" fmla="*/ 71437 h 414337"/>
              <a:gd name="connsiteX14" fmla="*/ 1183481 w 1214438"/>
              <a:gd name="connsiteY14" fmla="*/ 100012 h 414337"/>
              <a:gd name="connsiteX15" fmla="*/ 1204913 w 1214438"/>
              <a:gd name="connsiteY15" fmla="*/ 116681 h 414337"/>
              <a:gd name="connsiteX16" fmla="*/ 1212056 w 1214438"/>
              <a:gd name="connsiteY16" fmla="*/ 128587 h 414337"/>
              <a:gd name="connsiteX17" fmla="*/ 1214438 w 1214438"/>
              <a:gd name="connsiteY17" fmla="*/ 147637 h 414337"/>
              <a:gd name="connsiteX18" fmla="*/ 1204913 w 1214438"/>
              <a:gd name="connsiteY18" fmla="*/ 173831 h 414337"/>
              <a:gd name="connsiteX19" fmla="*/ 1188244 w 1214438"/>
              <a:gd name="connsiteY19" fmla="*/ 195262 h 414337"/>
              <a:gd name="connsiteX20" fmla="*/ 1159669 w 1214438"/>
              <a:gd name="connsiteY20" fmla="*/ 214312 h 414337"/>
              <a:gd name="connsiteX21" fmla="*/ 1109663 w 1214438"/>
              <a:gd name="connsiteY21" fmla="*/ 240506 h 414337"/>
              <a:gd name="connsiteX22" fmla="*/ 1016794 w 1214438"/>
              <a:gd name="connsiteY22" fmla="*/ 271462 h 414337"/>
              <a:gd name="connsiteX23" fmla="*/ 931069 w 1214438"/>
              <a:gd name="connsiteY23" fmla="*/ 297656 h 414337"/>
              <a:gd name="connsiteX24" fmla="*/ 823913 w 1214438"/>
              <a:gd name="connsiteY24" fmla="*/ 328612 h 414337"/>
              <a:gd name="connsiteX25" fmla="*/ 826294 w 1214438"/>
              <a:gd name="connsiteY25" fmla="*/ 328612 h 414337"/>
              <a:gd name="connsiteX26" fmla="*/ 688181 w 1214438"/>
              <a:gd name="connsiteY26" fmla="*/ 357187 h 414337"/>
              <a:gd name="connsiteX27" fmla="*/ 528638 w 1214438"/>
              <a:gd name="connsiteY27" fmla="*/ 390525 h 414337"/>
              <a:gd name="connsiteX28" fmla="*/ 442913 w 1214438"/>
              <a:gd name="connsiteY28" fmla="*/ 404812 h 414337"/>
              <a:gd name="connsiteX29" fmla="*/ 409575 w 1214438"/>
              <a:gd name="connsiteY29" fmla="*/ 409575 h 414337"/>
              <a:gd name="connsiteX30" fmla="*/ 369094 w 1214438"/>
              <a:gd name="connsiteY30" fmla="*/ 411956 h 414337"/>
              <a:gd name="connsiteX31" fmla="*/ 323850 w 1214438"/>
              <a:gd name="connsiteY31" fmla="*/ 414337 h 414337"/>
              <a:gd name="connsiteX32" fmla="*/ 290513 w 1214438"/>
              <a:gd name="connsiteY32" fmla="*/ 414337 h 414337"/>
              <a:gd name="connsiteX33" fmla="*/ 233363 w 1214438"/>
              <a:gd name="connsiteY33" fmla="*/ 414337 h 414337"/>
              <a:gd name="connsiteX34" fmla="*/ 169069 w 1214438"/>
              <a:gd name="connsiteY34" fmla="*/ 407194 h 414337"/>
              <a:gd name="connsiteX35" fmla="*/ 121444 w 1214438"/>
              <a:gd name="connsiteY35" fmla="*/ 395287 h 414337"/>
              <a:gd name="connsiteX36" fmla="*/ 90488 w 1214438"/>
              <a:gd name="connsiteY36" fmla="*/ 385762 h 414337"/>
              <a:gd name="connsiteX37" fmla="*/ 33338 w 1214438"/>
              <a:gd name="connsiteY37" fmla="*/ 364331 h 414337"/>
              <a:gd name="connsiteX38" fmla="*/ 0 w 1214438"/>
              <a:gd name="connsiteY38" fmla="*/ 352425 h 414337"/>
              <a:gd name="connsiteX39" fmla="*/ 0 w 1214438"/>
              <a:gd name="connsiteY39" fmla="*/ 197644 h 414337"/>
              <a:gd name="connsiteX40" fmla="*/ 88106 w 1214438"/>
              <a:gd name="connsiteY40" fmla="*/ 228600 h 414337"/>
              <a:gd name="connsiteX41" fmla="*/ 140494 w 1214438"/>
              <a:gd name="connsiteY41" fmla="*/ 242887 h 414337"/>
              <a:gd name="connsiteX42" fmla="*/ 178594 w 1214438"/>
              <a:gd name="connsiteY42" fmla="*/ 247650 h 414337"/>
              <a:gd name="connsiteX43" fmla="*/ 223838 w 1214438"/>
              <a:gd name="connsiteY43" fmla="*/ 250031 h 414337"/>
              <a:gd name="connsiteX44" fmla="*/ 288131 w 1214438"/>
              <a:gd name="connsiteY44" fmla="*/ 245269 h 414337"/>
              <a:gd name="connsiteX45" fmla="*/ 440531 w 1214438"/>
              <a:gd name="connsiteY45" fmla="*/ 221456 h 414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214438" h="414337">
                <a:moveTo>
                  <a:pt x="440531" y="221456"/>
                </a:moveTo>
                <a:lnTo>
                  <a:pt x="509588" y="204787"/>
                </a:lnTo>
                <a:lnTo>
                  <a:pt x="573881" y="185737"/>
                </a:lnTo>
                <a:lnTo>
                  <a:pt x="633413" y="161925"/>
                </a:lnTo>
                <a:lnTo>
                  <a:pt x="692944" y="135731"/>
                </a:lnTo>
                <a:lnTo>
                  <a:pt x="762000" y="104775"/>
                </a:lnTo>
                <a:lnTo>
                  <a:pt x="821531" y="76200"/>
                </a:lnTo>
                <a:lnTo>
                  <a:pt x="890588" y="38100"/>
                </a:lnTo>
                <a:lnTo>
                  <a:pt x="923925" y="16669"/>
                </a:lnTo>
                <a:lnTo>
                  <a:pt x="947738" y="0"/>
                </a:lnTo>
                <a:lnTo>
                  <a:pt x="990600" y="4762"/>
                </a:lnTo>
                <a:lnTo>
                  <a:pt x="1045369" y="23812"/>
                </a:lnTo>
                <a:lnTo>
                  <a:pt x="1088231" y="45244"/>
                </a:lnTo>
                <a:lnTo>
                  <a:pt x="1133475" y="71437"/>
                </a:lnTo>
                <a:lnTo>
                  <a:pt x="1183481" y="100012"/>
                </a:lnTo>
                <a:lnTo>
                  <a:pt x="1204913" y="116681"/>
                </a:lnTo>
                <a:lnTo>
                  <a:pt x="1212056" y="128587"/>
                </a:lnTo>
                <a:lnTo>
                  <a:pt x="1214438" y="147637"/>
                </a:lnTo>
                <a:lnTo>
                  <a:pt x="1204913" y="173831"/>
                </a:lnTo>
                <a:lnTo>
                  <a:pt x="1188244" y="195262"/>
                </a:lnTo>
                <a:lnTo>
                  <a:pt x="1159669" y="214312"/>
                </a:lnTo>
                <a:lnTo>
                  <a:pt x="1109663" y="240506"/>
                </a:lnTo>
                <a:lnTo>
                  <a:pt x="1016794" y="271462"/>
                </a:lnTo>
                <a:lnTo>
                  <a:pt x="931069" y="297656"/>
                </a:lnTo>
                <a:lnTo>
                  <a:pt x="823913" y="328612"/>
                </a:lnTo>
                <a:cubicBezTo>
                  <a:pt x="823152" y="328837"/>
                  <a:pt x="825500" y="328612"/>
                  <a:pt x="826294" y="328612"/>
                </a:cubicBezTo>
                <a:lnTo>
                  <a:pt x="688181" y="357187"/>
                </a:lnTo>
                <a:lnTo>
                  <a:pt x="528638" y="390525"/>
                </a:lnTo>
                <a:lnTo>
                  <a:pt x="442913" y="404812"/>
                </a:lnTo>
                <a:lnTo>
                  <a:pt x="409575" y="409575"/>
                </a:lnTo>
                <a:lnTo>
                  <a:pt x="369094" y="411956"/>
                </a:lnTo>
                <a:lnTo>
                  <a:pt x="323850" y="414337"/>
                </a:lnTo>
                <a:lnTo>
                  <a:pt x="290513" y="414337"/>
                </a:lnTo>
                <a:lnTo>
                  <a:pt x="233363" y="414337"/>
                </a:lnTo>
                <a:lnTo>
                  <a:pt x="169069" y="407194"/>
                </a:lnTo>
                <a:lnTo>
                  <a:pt x="121444" y="395287"/>
                </a:lnTo>
                <a:lnTo>
                  <a:pt x="90488" y="385762"/>
                </a:lnTo>
                <a:lnTo>
                  <a:pt x="33338" y="364331"/>
                </a:lnTo>
                <a:lnTo>
                  <a:pt x="0" y="352425"/>
                </a:lnTo>
                <a:lnTo>
                  <a:pt x="0" y="197644"/>
                </a:lnTo>
                <a:lnTo>
                  <a:pt x="88106" y="228600"/>
                </a:lnTo>
                <a:lnTo>
                  <a:pt x="140494" y="242887"/>
                </a:lnTo>
                <a:lnTo>
                  <a:pt x="178594" y="247650"/>
                </a:lnTo>
                <a:lnTo>
                  <a:pt x="223838" y="250031"/>
                </a:lnTo>
                <a:lnTo>
                  <a:pt x="288131" y="245269"/>
                </a:lnTo>
                <a:lnTo>
                  <a:pt x="440531" y="22145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40" name="フリーフォーム 39"/>
          <p:cNvSpPr>
            <a:spLocks noChangeAspect="1"/>
          </p:cNvSpPr>
          <p:nvPr/>
        </p:nvSpPr>
        <p:spPr>
          <a:xfrm rot="16200000">
            <a:off x="2144197" y="3002640"/>
            <a:ext cx="1586606" cy="309193"/>
          </a:xfrm>
          <a:custGeom>
            <a:avLst/>
            <a:gdLst>
              <a:gd name="connsiteX0" fmla="*/ 1339886 w 3160758"/>
              <a:gd name="connsiteY0" fmla="*/ 274849 h 615767"/>
              <a:gd name="connsiteX1" fmla="*/ 1553951 w 3160758"/>
              <a:gd name="connsiteY1" fmla="*/ 274849 h 615767"/>
              <a:gd name="connsiteX2" fmla="*/ 1799729 w 3160758"/>
              <a:gd name="connsiteY2" fmla="*/ 274849 h 615767"/>
              <a:gd name="connsiteX3" fmla="*/ 2064007 w 3160758"/>
              <a:gd name="connsiteY3" fmla="*/ 274849 h 615767"/>
              <a:gd name="connsiteX4" fmla="*/ 2338855 w 3160758"/>
              <a:gd name="connsiteY4" fmla="*/ 274849 h 615767"/>
              <a:gd name="connsiteX5" fmla="*/ 2542349 w 3160758"/>
              <a:gd name="connsiteY5" fmla="*/ 274849 h 615767"/>
              <a:gd name="connsiteX6" fmla="*/ 2645417 w 3160758"/>
              <a:gd name="connsiteY6" fmla="*/ 274849 h 615767"/>
              <a:gd name="connsiteX7" fmla="*/ 2714129 w 3160758"/>
              <a:gd name="connsiteY7" fmla="*/ 269563 h 615767"/>
              <a:gd name="connsiteX8" fmla="*/ 2766985 w 3160758"/>
              <a:gd name="connsiteY8" fmla="*/ 261635 h 615767"/>
              <a:gd name="connsiteX9" fmla="*/ 2843625 w 3160758"/>
              <a:gd name="connsiteY9" fmla="*/ 245778 h 615767"/>
              <a:gd name="connsiteX10" fmla="*/ 2899123 w 3160758"/>
              <a:gd name="connsiteY10" fmla="*/ 229921 h 615767"/>
              <a:gd name="connsiteX11" fmla="*/ 2930837 w 3160758"/>
              <a:gd name="connsiteY11" fmla="*/ 211422 h 615767"/>
              <a:gd name="connsiteX12" fmla="*/ 2970478 w 3160758"/>
              <a:gd name="connsiteY12" fmla="*/ 182352 h 615767"/>
              <a:gd name="connsiteX13" fmla="*/ 3007477 w 3160758"/>
              <a:gd name="connsiteY13" fmla="*/ 147995 h 615767"/>
              <a:gd name="connsiteX14" fmla="*/ 3041833 w 3160758"/>
              <a:gd name="connsiteY14" fmla="*/ 105711 h 615767"/>
              <a:gd name="connsiteX15" fmla="*/ 3068261 w 3160758"/>
              <a:gd name="connsiteY15" fmla="*/ 68712 h 615767"/>
              <a:gd name="connsiteX16" fmla="*/ 3097331 w 3160758"/>
              <a:gd name="connsiteY16" fmla="*/ 10571 h 615767"/>
              <a:gd name="connsiteX17" fmla="*/ 3110545 w 3160758"/>
              <a:gd name="connsiteY17" fmla="*/ 0 h 615767"/>
              <a:gd name="connsiteX18" fmla="*/ 3131687 w 3160758"/>
              <a:gd name="connsiteY18" fmla="*/ 0 h 615767"/>
              <a:gd name="connsiteX19" fmla="*/ 3139616 w 3160758"/>
              <a:gd name="connsiteY19" fmla="*/ 5286 h 615767"/>
              <a:gd name="connsiteX20" fmla="*/ 3150187 w 3160758"/>
              <a:gd name="connsiteY20" fmla="*/ 23785 h 615767"/>
              <a:gd name="connsiteX21" fmla="*/ 3158115 w 3160758"/>
              <a:gd name="connsiteY21" fmla="*/ 63427 h 615767"/>
              <a:gd name="connsiteX22" fmla="*/ 3160758 w 3160758"/>
              <a:gd name="connsiteY22" fmla="*/ 108354 h 615767"/>
              <a:gd name="connsiteX23" fmla="*/ 3155472 w 3160758"/>
              <a:gd name="connsiteY23" fmla="*/ 155924 h 615767"/>
              <a:gd name="connsiteX24" fmla="*/ 3142259 w 3160758"/>
              <a:gd name="connsiteY24" fmla="*/ 198208 h 615767"/>
              <a:gd name="connsiteX25" fmla="*/ 3115831 w 3160758"/>
              <a:gd name="connsiteY25" fmla="*/ 256349 h 615767"/>
              <a:gd name="connsiteX26" fmla="*/ 3073546 w 3160758"/>
              <a:gd name="connsiteY26" fmla="*/ 327704 h 615767"/>
              <a:gd name="connsiteX27" fmla="*/ 3025976 w 3160758"/>
              <a:gd name="connsiteY27" fmla="*/ 391131 h 615767"/>
              <a:gd name="connsiteX28" fmla="*/ 2944050 w 3160758"/>
              <a:gd name="connsiteY28" fmla="*/ 496842 h 615767"/>
              <a:gd name="connsiteX29" fmla="*/ 2904409 w 3160758"/>
              <a:gd name="connsiteY29" fmla="*/ 541769 h 615767"/>
              <a:gd name="connsiteX30" fmla="*/ 2851553 w 3160758"/>
              <a:gd name="connsiteY30" fmla="*/ 584053 h 615767"/>
              <a:gd name="connsiteX31" fmla="*/ 2806626 w 3160758"/>
              <a:gd name="connsiteY31" fmla="*/ 610481 h 615767"/>
              <a:gd name="connsiteX32" fmla="*/ 2788127 w 3160758"/>
              <a:gd name="connsiteY32" fmla="*/ 615767 h 615767"/>
              <a:gd name="connsiteX33" fmla="*/ 2751128 w 3160758"/>
              <a:gd name="connsiteY33" fmla="*/ 599910 h 615767"/>
              <a:gd name="connsiteX34" fmla="*/ 2669202 w 3160758"/>
              <a:gd name="connsiteY34" fmla="*/ 576125 h 615767"/>
              <a:gd name="connsiteX35" fmla="*/ 2539706 w 3160758"/>
              <a:gd name="connsiteY35" fmla="*/ 541769 h 615767"/>
              <a:gd name="connsiteX36" fmla="*/ 2428709 w 3160758"/>
              <a:gd name="connsiteY36" fmla="*/ 523269 h 615767"/>
              <a:gd name="connsiteX37" fmla="*/ 2330927 w 3160758"/>
              <a:gd name="connsiteY37" fmla="*/ 510056 h 615767"/>
              <a:gd name="connsiteX38" fmla="*/ 2193502 w 3160758"/>
              <a:gd name="connsiteY38" fmla="*/ 502127 h 615767"/>
              <a:gd name="connsiteX39" fmla="*/ 2013794 w 3160758"/>
              <a:gd name="connsiteY39" fmla="*/ 499484 h 615767"/>
              <a:gd name="connsiteX40" fmla="*/ 1815586 w 3160758"/>
              <a:gd name="connsiteY40" fmla="*/ 502127 h 615767"/>
              <a:gd name="connsiteX41" fmla="*/ 1606807 w 3160758"/>
              <a:gd name="connsiteY41" fmla="*/ 496842 h 615767"/>
              <a:gd name="connsiteX42" fmla="*/ 1363671 w 3160758"/>
              <a:gd name="connsiteY42" fmla="*/ 491556 h 615767"/>
              <a:gd name="connsiteX43" fmla="*/ 1176034 w 3160758"/>
              <a:gd name="connsiteY43" fmla="*/ 483628 h 615767"/>
              <a:gd name="connsiteX44" fmla="*/ 985755 w 3160758"/>
              <a:gd name="connsiteY44" fmla="*/ 475700 h 615767"/>
              <a:gd name="connsiteX45" fmla="*/ 787546 w 3160758"/>
              <a:gd name="connsiteY45" fmla="*/ 465128 h 615767"/>
              <a:gd name="connsiteX46" fmla="*/ 615766 w 3160758"/>
              <a:gd name="connsiteY46" fmla="*/ 457200 h 615767"/>
              <a:gd name="connsiteX47" fmla="*/ 462485 w 3160758"/>
              <a:gd name="connsiteY47" fmla="*/ 449272 h 615767"/>
              <a:gd name="connsiteX48" fmla="*/ 285419 w 3160758"/>
              <a:gd name="connsiteY48" fmla="*/ 441343 h 615767"/>
              <a:gd name="connsiteX49" fmla="*/ 0 w 3160758"/>
              <a:gd name="connsiteY49" fmla="*/ 430772 h 615767"/>
              <a:gd name="connsiteX50" fmla="*/ 2642 w 3160758"/>
              <a:gd name="connsiteY50" fmla="*/ 103068 h 615767"/>
              <a:gd name="connsiteX51" fmla="*/ 58141 w 3160758"/>
              <a:gd name="connsiteY51" fmla="*/ 155924 h 615767"/>
              <a:gd name="connsiteX52" fmla="*/ 87211 w 3160758"/>
              <a:gd name="connsiteY52" fmla="*/ 179709 h 615767"/>
              <a:gd name="connsiteX53" fmla="*/ 132138 w 3160758"/>
              <a:gd name="connsiteY53" fmla="*/ 200851 h 615767"/>
              <a:gd name="connsiteX54" fmla="*/ 200850 w 3160758"/>
              <a:gd name="connsiteY54" fmla="*/ 214065 h 615767"/>
              <a:gd name="connsiteX55" fmla="*/ 364702 w 3160758"/>
              <a:gd name="connsiteY55" fmla="*/ 227279 h 615767"/>
              <a:gd name="connsiteX56" fmla="*/ 628980 w 3160758"/>
              <a:gd name="connsiteY56" fmla="*/ 245778 h 615767"/>
              <a:gd name="connsiteX57" fmla="*/ 911757 w 3160758"/>
              <a:gd name="connsiteY57" fmla="*/ 264278 h 615767"/>
              <a:gd name="connsiteX58" fmla="*/ 1242104 w 3160758"/>
              <a:gd name="connsiteY58" fmla="*/ 274849 h 615767"/>
              <a:gd name="connsiteX59" fmla="*/ 1339886 w 3160758"/>
              <a:gd name="connsiteY59" fmla="*/ 274849 h 615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3160758" h="615767">
                <a:moveTo>
                  <a:pt x="1339886" y="274849"/>
                </a:moveTo>
                <a:lnTo>
                  <a:pt x="1553951" y="274849"/>
                </a:lnTo>
                <a:lnTo>
                  <a:pt x="1799729" y="274849"/>
                </a:lnTo>
                <a:lnTo>
                  <a:pt x="2064007" y="274849"/>
                </a:lnTo>
                <a:lnTo>
                  <a:pt x="2338855" y="274849"/>
                </a:lnTo>
                <a:lnTo>
                  <a:pt x="2542349" y="274849"/>
                </a:lnTo>
                <a:lnTo>
                  <a:pt x="2645417" y="274849"/>
                </a:lnTo>
                <a:lnTo>
                  <a:pt x="2714129" y="269563"/>
                </a:lnTo>
                <a:lnTo>
                  <a:pt x="2766985" y="261635"/>
                </a:lnTo>
                <a:lnTo>
                  <a:pt x="2843625" y="245778"/>
                </a:lnTo>
                <a:lnTo>
                  <a:pt x="2899123" y="229921"/>
                </a:lnTo>
                <a:lnTo>
                  <a:pt x="2930837" y="211422"/>
                </a:lnTo>
                <a:lnTo>
                  <a:pt x="2970478" y="182352"/>
                </a:lnTo>
                <a:lnTo>
                  <a:pt x="3007477" y="147995"/>
                </a:lnTo>
                <a:lnTo>
                  <a:pt x="3041833" y="105711"/>
                </a:lnTo>
                <a:lnTo>
                  <a:pt x="3068261" y="68712"/>
                </a:lnTo>
                <a:lnTo>
                  <a:pt x="3097331" y="10571"/>
                </a:lnTo>
                <a:lnTo>
                  <a:pt x="3110545" y="0"/>
                </a:lnTo>
                <a:lnTo>
                  <a:pt x="3131687" y="0"/>
                </a:lnTo>
                <a:lnTo>
                  <a:pt x="3139616" y="5286"/>
                </a:lnTo>
                <a:lnTo>
                  <a:pt x="3150187" y="23785"/>
                </a:lnTo>
                <a:lnTo>
                  <a:pt x="3158115" y="63427"/>
                </a:lnTo>
                <a:lnTo>
                  <a:pt x="3160758" y="108354"/>
                </a:lnTo>
                <a:lnTo>
                  <a:pt x="3155472" y="155924"/>
                </a:lnTo>
                <a:lnTo>
                  <a:pt x="3142259" y="198208"/>
                </a:lnTo>
                <a:lnTo>
                  <a:pt x="3115831" y="256349"/>
                </a:lnTo>
                <a:lnTo>
                  <a:pt x="3073546" y="327704"/>
                </a:lnTo>
                <a:lnTo>
                  <a:pt x="3025976" y="391131"/>
                </a:lnTo>
                <a:lnTo>
                  <a:pt x="2944050" y="496842"/>
                </a:lnTo>
                <a:lnTo>
                  <a:pt x="2904409" y="541769"/>
                </a:lnTo>
                <a:lnTo>
                  <a:pt x="2851553" y="584053"/>
                </a:lnTo>
                <a:lnTo>
                  <a:pt x="2806626" y="610481"/>
                </a:lnTo>
                <a:lnTo>
                  <a:pt x="2788127" y="615767"/>
                </a:lnTo>
                <a:lnTo>
                  <a:pt x="2751128" y="599910"/>
                </a:lnTo>
                <a:lnTo>
                  <a:pt x="2669202" y="576125"/>
                </a:lnTo>
                <a:lnTo>
                  <a:pt x="2539706" y="541769"/>
                </a:lnTo>
                <a:lnTo>
                  <a:pt x="2428709" y="523269"/>
                </a:lnTo>
                <a:lnTo>
                  <a:pt x="2330927" y="510056"/>
                </a:lnTo>
                <a:lnTo>
                  <a:pt x="2193502" y="502127"/>
                </a:lnTo>
                <a:lnTo>
                  <a:pt x="2013794" y="499484"/>
                </a:lnTo>
                <a:lnTo>
                  <a:pt x="1815586" y="502127"/>
                </a:lnTo>
                <a:lnTo>
                  <a:pt x="1606807" y="496842"/>
                </a:lnTo>
                <a:lnTo>
                  <a:pt x="1363671" y="491556"/>
                </a:lnTo>
                <a:lnTo>
                  <a:pt x="1176034" y="483628"/>
                </a:lnTo>
                <a:lnTo>
                  <a:pt x="985755" y="475700"/>
                </a:lnTo>
                <a:lnTo>
                  <a:pt x="787546" y="465128"/>
                </a:lnTo>
                <a:lnTo>
                  <a:pt x="615766" y="457200"/>
                </a:lnTo>
                <a:lnTo>
                  <a:pt x="462485" y="449272"/>
                </a:lnTo>
                <a:lnTo>
                  <a:pt x="285419" y="441343"/>
                </a:lnTo>
                <a:lnTo>
                  <a:pt x="0" y="430772"/>
                </a:lnTo>
                <a:cubicBezTo>
                  <a:pt x="881" y="321537"/>
                  <a:pt x="1761" y="212303"/>
                  <a:pt x="2642" y="103068"/>
                </a:cubicBezTo>
                <a:lnTo>
                  <a:pt x="58141" y="155924"/>
                </a:lnTo>
                <a:lnTo>
                  <a:pt x="87211" y="179709"/>
                </a:lnTo>
                <a:lnTo>
                  <a:pt x="132138" y="200851"/>
                </a:lnTo>
                <a:lnTo>
                  <a:pt x="200850" y="214065"/>
                </a:lnTo>
                <a:lnTo>
                  <a:pt x="364702" y="227279"/>
                </a:lnTo>
                <a:lnTo>
                  <a:pt x="628980" y="245778"/>
                </a:lnTo>
                <a:lnTo>
                  <a:pt x="911757" y="264278"/>
                </a:lnTo>
                <a:lnTo>
                  <a:pt x="1242104" y="274849"/>
                </a:lnTo>
                <a:lnTo>
                  <a:pt x="1339886" y="27484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1" name="フリーフォーム 40"/>
          <p:cNvSpPr>
            <a:spLocks noChangeAspect="1"/>
          </p:cNvSpPr>
          <p:nvPr/>
        </p:nvSpPr>
        <p:spPr>
          <a:xfrm>
            <a:off x="2833703" y="3532000"/>
            <a:ext cx="892516" cy="545072"/>
          </a:xfrm>
          <a:custGeom>
            <a:avLst/>
            <a:gdLst>
              <a:gd name="connsiteX0" fmla="*/ 995363 w 1778794"/>
              <a:gd name="connsiteY0" fmla="*/ 371475 h 1085850"/>
              <a:gd name="connsiteX1" fmla="*/ 783432 w 1778794"/>
              <a:gd name="connsiteY1" fmla="*/ 466725 h 1085850"/>
              <a:gd name="connsiteX2" fmla="*/ 590550 w 1778794"/>
              <a:gd name="connsiteY2" fmla="*/ 552450 h 1085850"/>
              <a:gd name="connsiteX3" fmla="*/ 481013 w 1778794"/>
              <a:gd name="connsiteY3" fmla="*/ 597693 h 1085850"/>
              <a:gd name="connsiteX4" fmla="*/ 400050 w 1778794"/>
              <a:gd name="connsiteY4" fmla="*/ 631031 h 1085850"/>
              <a:gd name="connsiteX5" fmla="*/ 359569 w 1778794"/>
              <a:gd name="connsiteY5" fmla="*/ 642937 h 1085850"/>
              <a:gd name="connsiteX6" fmla="*/ 76200 w 1778794"/>
              <a:gd name="connsiteY6" fmla="*/ 704850 h 1085850"/>
              <a:gd name="connsiteX7" fmla="*/ 38100 w 1778794"/>
              <a:gd name="connsiteY7" fmla="*/ 716756 h 1085850"/>
              <a:gd name="connsiteX8" fmla="*/ 16669 w 1778794"/>
              <a:gd name="connsiteY8" fmla="*/ 731043 h 1085850"/>
              <a:gd name="connsiteX9" fmla="*/ 2382 w 1778794"/>
              <a:gd name="connsiteY9" fmla="*/ 754856 h 1085850"/>
              <a:gd name="connsiteX10" fmla="*/ 0 w 1778794"/>
              <a:gd name="connsiteY10" fmla="*/ 766762 h 1085850"/>
              <a:gd name="connsiteX11" fmla="*/ 16669 w 1778794"/>
              <a:gd name="connsiteY11" fmla="*/ 821531 h 1085850"/>
              <a:gd name="connsiteX12" fmla="*/ 45244 w 1778794"/>
              <a:gd name="connsiteY12" fmla="*/ 904875 h 1085850"/>
              <a:gd name="connsiteX13" fmla="*/ 66675 w 1778794"/>
              <a:gd name="connsiteY13" fmla="*/ 957262 h 1085850"/>
              <a:gd name="connsiteX14" fmla="*/ 92869 w 1778794"/>
              <a:gd name="connsiteY14" fmla="*/ 1002506 h 1085850"/>
              <a:gd name="connsiteX15" fmla="*/ 111919 w 1778794"/>
              <a:gd name="connsiteY15" fmla="*/ 1031081 h 1085850"/>
              <a:gd name="connsiteX16" fmla="*/ 133350 w 1778794"/>
              <a:gd name="connsiteY16" fmla="*/ 1054893 h 1085850"/>
              <a:gd name="connsiteX17" fmla="*/ 154782 w 1778794"/>
              <a:gd name="connsiteY17" fmla="*/ 1071562 h 1085850"/>
              <a:gd name="connsiteX18" fmla="*/ 176213 w 1778794"/>
              <a:gd name="connsiteY18" fmla="*/ 1081087 h 1085850"/>
              <a:gd name="connsiteX19" fmla="*/ 195263 w 1778794"/>
              <a:gd name="connsiteY19" fmla="*/ 1085850 h 1085850"/>
              <a:gd name="connsiteX20" fmla="*/ 216694 w 1778794"/>
              <a:gd name="connsiteY20" fmla="*/ 1076325 h 1085850"/>
              <a:gd name="connsiteX21" fmla="*/ 288132 w 1778794"/>
              <a:gd name="connsiteY21" fmla="*/ 1028700 h 1085850"/>
              <a:gd name="connsiteX22" fmla="*/ 433388 w 1778794"/>
              <a:gd name="connsiteY22" fmla="*/ 935831 h 1085850"/>
              <a:gd name="connsiteX23" fmla="*/ 650082 w 1778794"/>
              <a:gd name="connsiteY23" fmla="*/ 795337 h 1085850"/>
              <a:gd name="connsiteX24" fmla="*/ 852488 w 1778794"/>
              <a:gd name="connsiteY24" fmla="*/ 661987 h 1085850"/>
              <a:gd name="connsiteX25" fmla="*/ 1047750 w 1778794"/>
              <a:gd name="connsiteY25" fmla="*/ 535781 h 1085850"/>
              <a:gd name="connsiteX26" fmla="*/ 1269207 w 1778794"/>
              <a:gd name="connsiteY26" fmla="*/ 388143 h 1085850"/>
              <a:gd name="connsiteX27" fmla="*/ 1473994 w 1778794"/>
              <a:gd name="connsiteY27" fmla="*/ 250031 h 1085850"/>
              <a:gd name="connsiteX28" fmla="*/ 1624013 w 1778794"/>
              <a:gd name="connsiteY28" fmla="*/ 152400 h 1085850"/>
              <a:gd name="connsiteX29" fmla="*/ 1745457 w 1778794"/>
              <a:gd name="connsiteY29" fmla="*/ 71437 h 1085850"/>
              <a:gd name="connsiteX30" fmla="*/ 1766888 w 1778794"/>
              <a:gd name="connsiteY30" fmla="*/ 54768 h 1085850"/>
              <a:gd name="connsiteX31" fmla="*/ 1776413 w 1778794"/>
              <a:gd name="connsiteY31" fmla="*/ 38100 h 1085850"/>
              <a:gd name="connsiteX32" fmla="*/ 1778794 w 1778794"/>
              <a:gd name="connsiteY32" fmla="*/ 14287 h 1085850"/>
              <a:gd name="connsiteX33" fmla="*/ 1774032 w 1778794"/>
              <a:gd name="connsiteY33" fmla="*/ 2381 h 1085850"/>
              <a:gd name="connsiteX34" fmla="*/ 1764507 w 1778794"/>
              <a:gd name="connsiteY34" fmla="*/ 0 h 1085850"/>
              <a:gd name="connsiteX35" fmla="*/ 1733550 w 1778794"/>
              <a:gd name="connsiteY35" fmla="*/ 9525 h 1085850"/>
              <a:gd name="connsiteX36" fmla="*/ 1616869 w 1778794"/>
              <a:gd name="connsiteY36" fmla="*/ 66675 h 1085850"/>
              <a:gd name="connsiteX37" fmla="*/ 1443038 w 1778794"/>
              <a:gd name="connsiteY37" fmla="*/ 154781 h 1085850"/>
              <a:gd name="connsiteX38" fmla="*/ 1273969 w 1778794"/>
              <a:gd name="connsiteY38" fmla="*/ 240506 h 1085850"/>
              <a:gd name="connsiteX39" fmla="*/ 1095375 w 1778794"/>
              <a:gd name="connsiteY39" fmla="*/ 326231 h 1085850"/>
              <a:gd name="connsiteX40" fmla="*/ 995363 w 1778794"/>
              <a:gd name="connsiteY40" fmla="*/ 371475 h 1085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778794" h="1085850">
                <a:moveTo>
                  <a:pt x="995363" y="371475"/>
                </a:moveTo>
                <a:lnTo>
                  <a:pt x="783432" y="466725"/>
                </a:lnTo>
                <a:lnTo>
                  <a:pt x="590550" y="552450"/>
                </a:lnTo>
                <a:lnTo>
                  <a:pt x="481013" y="597693"/>
                </a:lnTo>
                <a:lnTo>
                  <a:pt x="400050" y="631031"/>
                </a:lnTo>
                <a:lnTo>
                  <a:pt x="359569" y="642937"/>
                </a:lnTo>
                <a:lnTo>
                  <a:pt x="76200" y="704850"/>
                </a:lnTo>
                <a:lnTo>
                  <a:pt x="38100" y="716756"/>
                </a:lnTo>
                <a:lnTo>
                  <a:pt x="16669" y="731043"/>
                </a:lnTo>
                <a:lnTo>
                  <a:pt x="2382" y="754856"/>
                </a:lnTo>
                <a:lnTo>
                  <a:pt x="0" y="766762"/>
                </a:lnTo>
                <a:lnTo>
                  <a:pt x="16669" y="821531"/>
                </a:lnTo>
                <a:lnTo>
                  <a:pt x="45244" y="904875"/>
                </a:lnTo>
                <a:lnTo>
                  <a:pt x="66675" y="957262"/>
                </a:lnTo>
                <a:lnTo>
                  <a:pt x="92869" y="1002506"/>
                </a:lnTo>
                <a:lnTo>
                  <a:pt x="111919" y="1031081"/>
                </a:lnTo>
                <a:lnTo>
                  <a:pt x="133350" y="1054893"/>
                </a:lnTo>
                <a:lnTo>
                  <a:pt x="154782" y="1071562"/>
                </a:lnTo>
                <a:lnTo>
                  <a:pt x="176213" y="1081087"/>
                </a:lnTo>
                <a:lnTo>
                  <a:pt x="195263" y="1085850"/>
                </a:lnTo>
                <a:lnTo>
                  <a:pt x="216694" y="1076325"/>
                </a:lnTo>
                <a:lnTo>
                  <a:pt x="288132" y="1028700"/>
                </a:lnTo>
                <a:lnTo>
                  <a:pt x="433388" y="935831"/>
                </a:lnTo>
                <a:lnTo>
                  <a:pt x="650082" y="795337"/>
                </a:lnTo>
                <a:lnTo>
                  <a:pt x="852488" y="661987"/>
                </a:lnTo>
                <a:lnTo>
                  <a:pt x="1047750" y="535781"/>
                </a:lnTo>
                <a:lnTo>
                  <a:pt x="1269207" y="388143"/>
                </a:lnTo>
                <a:lnTo>
                  <a:pt x="1473994" y="250031"/>
                </a:lnTo>
                <a:lnTo>
                  <a:pt x="1624013" y="152400"/>
                </a:lnTo>
                <a:lnTo>
                  <a:pt x="1745457" y="71437"/>
                </a:lnTo>
                <a:lnTo>
                  <a:pt x="1766888" y="54768"/>
                </a:lnTo>
                <a:lnTo>
                  <a:pt x="1776413" y="38100"/>
                </a:lnTo>
                <a:lnTo>
                  <a:pt x="1778794" y="14287"/>
                </a:lnTo>
                <a:lnTo>
                  <a:pt x="1774032" y="2381"/>
                </a:lnTo>
                <a:lnTo>
                  <a:pt x="1764507" y="0"/>
                </a:lnTo>
                <a:lnTo>
                  <a:pt x="1733550" y="9525"/>
                </a:lnTo>
                <a:lnTo>
                  <a:pt x="1616869" y="66675"/>
                </a:lnTo>
                <a:lnTo>
                  <a:pt x="1443038" y="154781"/>
                </a:lnTo>
                <a:lnTo>
                  <a:pt x="1273969" y="240506"/>
                </a:lnTo>
                <a:lnTo>
                  <a:pt x="1095375" y="326231"/>
                </a:lnTo>
                <a:lnTo>
                  <a:pt x="995363" y="37147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2" name="フリーフォーム 41"/>
          <p:cNvSpPr>
            <a:spLocks noChangeAspect="1"/>
          </p:cNvSpPr>
          <p:nvPr/>
        </p:nvSpPr>
        <p:spPr>
          <a:xfrm>
            <a:off x="4410093" y="2545522"/>
            <a:ext cx="809247" cy="504095"/>
          </a:xfrm>
          <a:custGeom>
            <a:avLst/>
            <a:gdLst>
              <a:gd name="connsiteX0" fmla="*/ 781050 w 1621631"/>
              <a:gd name="connsiteY0" fmla="*/ 504825 h 1009650"/>
              <a:gd name="connsiteX1" fmla="*/ 871537 w 1621631"/>
              <a:gd name="connsiteY1" fmla="*/ 445294 h 1009650"/>
              <a:gd name="connsiteX2" fmla="*/ 969169 w 1621631"/>
              <a:gd name="connsiteY2" fmla="*/ 378619 h 1009650"/>
              <a:gd name="connsiteX3" fmla="*/ 1031081 w 1621631"/>
              <a:gd name="connsiteY3" fmla="*/ 333375 h 1009650"/>
              <a:gd name="connsiteX4" fmla="*/ 1073944 w 1621631"/>
              <a:gd name="connsiteY4" fmla="*/ 297656 h 1009650"/>
              <a:gd name="connsiteX5" fmla="*/ 1133475 w 1621631"/>
              <a:gd name="connsiteY5" fmla="*/ 245269 h 1009650"/>
              <a:gd name="connsiteX6" fmla="*/ 1162050 w 1621631"/>
              <a:gd name="connsiteY6" fmla="*/ 207169 h 1009650"/>
              <a:gd name="connsiteX7" fmla="*/ 1171575 w 1621631"/>
              <a:gd name="connsiteY7" fmla="*/ 185737 h 1009650"/>
              <a:gd name="connsiteX8" fmla="*/ 1171575 w 1621631"/>
              <a:gd name="connsiteY8" fmla="*/ 171450 h 1009650"/>
              <a:gd name="connsiteX9" fmla="*/ 1166812 w 1621631"/>
              <a:gd name="connsiteY9" fmla="*/ 154781 h 1009650"/>
              <a:gd name="connsiteX10" fmla="*/ 1154906 w 1621631"/>
              <a:gd name="connsiteY10" fmla="*/ 128587 h 1009650"/>
              <a:gd name="connsiteX11" fmla="*/ 1128712 w 1621631"/>
              <a:gd name="connsiteY11" fmla="*/ 95250 h 1009650"/>
              <a:gd name="connsiteX12" fmla="*/ 1090612 w 1621631"/>
              <a:gd name="connsiteY12" fmla="*/ 52387 h 1009650"/>
              <a:gd name="connsiteX13" fmla="*/ 1073944 w 1621631"/>
              <a:gd name="connsiteY13" fmla="*/ 35719 h 1009650"/>
              <a:gd name="connsiteX14" fmla="*/ 1059656 w 1621631"/>
              <a:gd name="connsiteY14" fmla="*/ 16669 h 1009650"/>
              <a:gd name="connsiteX15" fmla="*/ 1064419 w 1621631"/>
              <a:gd name="connsiteY15" fmla="*/ 4762 h 1009650"/>
              <a:gd name="connsiteX16" fmla="*/ 1081087 w 1621631"/>
              <a:gd name="connsiteY16" fmla="*/ 0 h 1009650"/>
              <a:gd name="connsiteX17" fmla="*/ 1121569 w 1621631"/>
              <a:gd name="connsiteY17" fmla="*/ 2381 h 1009650"/>
              <a:gd name="connsiteX18" fmla="*/ 1183481 w 1621631"/>
              <a:gd name="connsiteY18" fmla="*/ 19050 h 1009650"/>
              <a:gd name="connsiteX19" fmla="*/ 1238250 w 1621631"/>
              <a:gd name="connsiteY19" fmla="*/ 45244 h 1009650"/>
              <a:gd name="connsiteX20" fmla="*/ 1297781 w 1621631"/>
              <a:gd name="connsiteY20" fmla="*/ 83344 h 1009650"/>
              <a:gd name="connsiteX21" fmla="*/ 1350169 w 1621631"/>
              <a:gd name="connsiteY21" fmla="*/ 123825 h 1009650"/>
              <a:gd name="connsiteX22" fmla="*/ 1412081 w 1621631"/>
              <a:gd name="connsiteY22" fmla="*/ 178594 h 1009650"/>
              <a:gd name="connsiteX23" fmla="*/ 1459706 w 1621631"/>
              <a:gd name="connsiteY23" fmla="*/ 223837 h 1009650"/>
              <a:gd name="connsiteX24" fmla="*/ 1516856 w 1621631"/>
              <a:gd name="connsiteY24" fmla="*/ 285750 h 1009650"/>
              <a:gd name="connsiteX25" fmla="*/ 1566862 w 1621631"/>
              <a:gd name="connsiteY25" fmla="*/ 342900 h 1009650"/>
              <a:gd name="connsiteX26" fmla="*/ 1604962 w 1621631"/>
              <a:gd name="connsiteY26" fmla="*/ 390525 h 1009650"/>
              <a:gd name="connsiteX27" fmla="*/ 1614487 w 1621631"/>
              <a:gd name="connsiteY27" fmla="*/ 407194 h 1009650"/>
              <a:gd name="connsiteX28" fmla="*/ 1619250 w 1621631"/>
              <a:gd name="connsiteY28" fmla="*/ 421481 h 1009650"/>
              <a:gd name="connsiteX29" fmla="*/ 1621631 w 1621631"/>
              <a:gd name="connsiteY29" fmla="*/ 433387 h 1009650"/>
              <a:gd name="connsiteX30" fmla="*/ 1616869 w 1621631"/>
              <a:gd name="connsiteY30" fmla="*/ 450056 h 1009650"/>
              <a:gd name="connsiteX31" fmla="*/ 1595437 w 1621631"/>
              <a:gd name="connsiteY31" fmla="*/ 461962 h 1009650"/>
              <a:gd name="connsiteX32" fmla="*/ 1574006 w 1621631"/>
              <a:gd name="connsiteY32" fmla="*/ 466725 h 1009650"/>
              <a:gd name="connsiteX33" fmla="*/ 1538287 w 1621631"/>
              <a:gd name="connsiteY33" fmla="*/ 473869 h 1009650"/>
              <a:gd name="connsiteX34" fmla="*/ 1388269 w 1621631"/>
              <a:gd name="connsiteY34" fmla="*/ 526256 h 1009650"/>
              <a:gd name="connsiteX35" fmla="*/ 1133475 w 1621631"/>
              <a:gd name="connsiteY35" fmla="*/ 611981 h 1009650"/>
              <a:gd name="connsiteX36" fmla="*/ 845344 w 1621631"/>
              <a:gd name="connsiteY36" fmla="*/ 714375 h 1009650"/>
              <a:gd name="connsiteX37" fmla="*/ 611981 w 1621631"/>
              <a:gd name="connsiteY37" fmla="*/ 795337 h 1009650"/>
              <a:gd name="connsiteX38" fmla="*/ 326231 w 1621631"/>
              <a:gd name="connsiteY38" fmla="*/ 895350 h 1009650"/>
              <a:gd name="connsiteX39" fmla="*/ 138112 w 1621631"/>
              <a:gd name="connsiteY39" fmla="*/ 962025 h 1009650"/>
              <a:gd name="connsiteX40" fmla="*/ 0 w 1621631"/>
              <a:gd name="connsiteY40" fmla="*/ 1009650 h 1009650"/>
              <a:gd name="connsiteX41" fmla="*/ 2381 w 1621631"/>
              <a:gd name="connsiteY41" fmla="*/ 959644 h 1009650"/>
              <a:gd name="connsiteX42" fmla="*/ 164306 w 1621631"/>
              <a:gd name="connsiteY42" fmla="*/ 864394 h 1009650"/>
              <a:gd name="connsiteX43" fmla="*/ 323850 w 1621631"/>
              <a:gd name="connsiteY43" fmla="*/ 776287 h 1009650"/>
              <a:gd name="connsiteX44" fmla="*/ 511969 w 1621631"/>
              <a:gd name="connsiteY44" fmla="*/ 666750 h 1009650"/>
              <a:gd name="connsiteX45" fmla="*/ 711994 w 1621631"/>
              <a:gd name="connsiteY45" fmla="*/ 547687 h 1009650"/>
              <a:gd name="connsiteX46" fmla="*/ 781050 w 1621631"/>
              <a:gd name="connsiteY46" fmla="*/ 504825 h 1009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621631" h="1009650">
                <a:moveTo>
                  <a:pt x="781050" y="504825"/>
                </a:moveTo>
                <a:lnTo>
                  <a:pt x="871537" y="445294"/>
                </a:lnTo>
                <a:lnTo>
                  <a:pt x="969169" y="378619"/>
                </a:lnTo>
                <a:lnTo>
                  <a:pt x="1031081" y="333375"/>
                </a:lnTo>
                <a:lnTo>
                  <a:pt x="1073944" y="297656"/>
                </a:lnTo>
                <a:lnTo>
                  <a:pt x="1133475" y="245269"/>
                </a:lnTo>
                <a:lnTo>
                  <a:pt x="1162050" y="207169"/>
                </a:lnTo>
                <a:lnTo>
                  <a:pt x="1171575" y="185737"/>
                </a:lnTo>
                <a:lnTo>
                  <a:pt x="1171575" y="171450"/>
                </a:lnTo>
                <a:lnTo>
                  <a:pt x="1166812" y="154781"/>
                </a:lnTo>
                <a:lnTo>
                  <a:pt x="1154906" y="128587"/>
                </a:lnTo>
                <a:lnTo>
                  <a:pt x="1128712" y="95250"/>
                </a:lnTo>
                <a:lnTo>
                  <a:pt x="1090612" y="52387"/>
                </a:lnTo>
                <a:lnTo>
                  <a:pt x="1073944" y="35719"/>
                </a:lnTo>
                <a:lnTo>
                  <a:pt x="1059656" y="16669"/>
                </a:lnTo>
                <a:lnTo>
                  <a:pt x="1064419" y="4762"/>
                </a:lnTo>
                <a:lnTo>
                  <a:pt x="1081087" y="0"/>
                </a:lnTo>
                <a:lnTo>
                  <a:pt x="1121569" y="2381"/>
                </a:lnTo>
                <a:lnTo>
                  <a:pt x="1183481" y="19050"/>
                </a:lnTo>
                <a:lnTo>
                  <a:pt x="1238250" y="45244"/>
                </a:lnTo>
                <a:lnTo>
                  <a:pt x="1297781" y="83344"/>
                </a:lnTo>
                <a:lnTo>
                  <a:pt x="1350169" y="123825"/>
                </a:lnTo>
                <a:lnTo>
                  <a:pt x="1412081" y="178594"/>
                </a:lnTo>
                <a:lnTo>
                  <a:pt x="1459706" y="223837"/>
                </a:lnTo>
                <a:lnTo>
                  <a:pt x="1516856" y="285750"/>
                </a:lnTo>
                <a:lnTo>
                  <a:pt x="1566862" y="342900"/>
                </a:lnTo>
                <a:lnTo>
                  <a:pt x="1604962" y="390525"/>
                </a:lnTo>
                <a:lnTo>
                  <a:pt x="1614487" y="407194"/>
                </a:lnTo>
                <a:lnTo>
                  <a:pt x="1619250" y="421481"/>
                </a:lnTo>
                <a:lnTo>
                  <a:pt x="1621631" y="433387"/>
                </a:lnTo>
                <a:lnTo>
                  <a:pt x="1616869" y="450056"/>
                </a:lnTo>
                <a:lnTo>
                  <a:pt x="1595437" y="461962"/>
                </a:lnTo>
                <a:lnTo>
                  <a:pt x="1574006" y="466725"/>
                </a:lnTo>
                <a:lnTo>
                  <a:pt x="1538287" y="473869"/>
                </a:lnTo>
                <a:lnTo>
                  <a:pt x="1388269" y="526256"/>
                </a:lnTo>
                <a:lnTo>
                  <a:pt x="1133475" y="611981"/>
                </a:lnTo>
                <a:lnTo>
                  <a:pt x="845344" y="714375"/>
                </a:lnTo>
                <a:lnTo>
                  <a:pt x="611981" y="795337"/>
                </a:lnTo>
                <a:lnTo>
                  <a:pt x="326231" y="895350"/>
                </a:lnTo>
                <a:lnTo>
                  <a:pt x="138112" y="962025"/>
                </a:lnTo>
                <a:lnTo>
                  <a:pt x="0" y="1009650"/>
                </a:lnTo>
                <a:lnTo>
                  <a:pt x="2381" y="959644"/>
                </a:lnTo>
                <a:lnTo>
                  <a:pt x="164306" y="864394"/>
                </a:lnTo>
                <a:lnTo>
                  <a:pt x="323850" y="776287"/>
                </a:lnTo>
                <a:lnTo>
                  <a:pt x="511969" y="666750"/>
                </a:lnTo>
                <a:lnTo>
                  <a:pt x="711994" y="547687"/>
                </a:lnTo>
                <a:lnTo>
                  <a:pt x="781050" y="5048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3" name="フリーフォーム 42"/>
          <p:cNvSpPr>
            <a:spLocks noChangeAspect="1"/>
          </p:cNvSpPr>
          <p:nvPr/>
        </p:nvSpPr>
        <p:spPr>
          <a:xfrm rot="16200000">
            <a:off x="529844" y="5088730"/>
            <a:ext cx="1763713" cy="1177925"/>
          </a:xfrm>
          <a:custGeom>
            <a:avLst/>
            <a:gdLst>
              <a:gd name="connsiteX0" fmla="*/ 1408421 w 3528725"/>
              <a:gd name="connsiteY0" fmla="*/ 355941 h 2356574"/>
              <a:gd name="connsiteX1" fmla="*/ 1752088 w 3528725"/>
              <a:gd name="connsiteY1" fmla="*/ 368215 h 2356574"/>
              <a:gd name="connsiteX2" fmla="*/ 2058934 w 3528725"/>
              <a:gd name="connsiteY2" fmla="*/ 377420 h 2356574"/>
              <a:gd name="connsiteX3" fmla="*/ 2319753 w 3528725"/>
              <a:gd name="connsiteY3" fmla="*/ 386625 h 2356574"/>
              <a:gd name="connsiteX4" fmla="*/ 2427149 w 3528725"/>
              <a:gd name="connsiteY4" fmla="*/ 389694 h 2356574"/>
              <a:gd name="connsiteX5" fmla="*/ 2540682 w 3528725"/>
              <a:gd name="connsiteY5" fmla="*/ 386625 h 2356574"/>
              <a:gd name="connsiteX6" fmla="*/ 2755474 w 3528725"/>
              <a:gd name="connsiteY6" fmla="*/ 377420 h 2356574"/>
              <a:gd name="connsiteX7" fmla="*/ 2921170 w 3528725"/>
              <a:gd name="connsiteY7" fmla="*/ 374352 h 2356574"/>
              <a:gd name="connsiteX8" fmla="*/ 3025498 w 3528725"/>
              <a:gd name="connsiteY8" fmla="*/ 368215 h 2356574"/>
              <a:gd name="connsiteX9" fmla="*/ 3096072 w 3528725"/>
              <a:gd name="connsiteY9" fmla="*/ 365146 h 2356574"/>
              <a:gd name="connsiteX10" fmla="*/ 3148236 w 3528725"/>
              <a:gd name="connsiteY10" fmla="*/ 355941 h 2356574"/>
              <a:gd name="connsiteX11" fmla="*/ 3212674 w 3528725"/>
              <a:gd name="connsiteY11" fmla="*/ 334462 h 2356574"/>
              <a:gd name="connsiteX12" fmla="*/ 3255632 w 3528725"/>
              <a:gd name="connsiteY12" fmla="*/ 316051 h 2356574"/>
              <a:gd name="connsiteX13" fmla="*/ 3298590 w 3528725"/>
              <a:gd name="connsiteY13" fmla="*/ 285366 h 2356574"/>
              <a:gd name="connsiteX14" fmla="*/ 3332343 w 3528725"/>
              <a:gd name="connsiteY14" fmla="*/ 260819 h 2356574"/>
              <a:gd name="connsiteX15" fmla="*/ 3359959 w 3528725"/>
              <a:gd name="connsiteY15" fmla="*/ 236271 h 2356574"/>
              <a:gd name="connsiteX16" fmla="*/ 3381439 w 3528725"/>
              <a:gd name="connsiteY16" fmla="*/ 208655 h 2356574"/>
              <a:gd name="connsiteX17" fmla="*/ 3402918 w 3528725"/>
              <a:gd name="connsiteY17" fmla="*/ 168765 h 2356574"/>
              <a:gd name="connsiteX18" fmla="*/ 3427465 w 3528725"/>
              <a:gd name="connsiteY18" fmla="*/ 116601 h 2356574"/>
              <a:gd name="connsiteX19" fmla="*/ 3448945 w 3528725"/>
              <a:gd name="connsiteY19" fmla="*/ 70574 h 2356574"/>
              <a:gd name="connsiteX20" fmla="*/ 3461218 w 3528725"/>
              <a:gd name="connsiteY20" fmla="*/ 36821 h 2356574"/>
              <a:gd name="connsiteX21" fmla="*/ 3479629 w 3528725"/>
              <a:gd name="connsiteY21" fmla="*/ 6137 h 2356574"/>
              <a:gd name="connsiteX22" fmla="*/ 3494971 w 3528725"/>
              <a:gd name="connsiteY22" fmla="*/ 0 h 2356574"/>
              <a:gd name="connsiteX23" fmla="*/ 3510314 w 3528725"/>
              <a:gd name="connsiteY23" fmla="*/ 9205 h 2356574"/>
              <a:gd name="connsiteX24" fmla="*/ 3519519 w 3528725"/>
              <a:gd name="connsiteY24" fmla="*/ 27616 h 2356574"/>
              <a:gd name="connsiteX25" fmla="*/ 3525656 w 3528725"/>
              <a:gd name="connsiteY25" fmla="*/ 49095 h 2356574"/>
              <a:gd name="connsiteX26" fmla="*/ 3528725 w 3528725"/>
              <a:gd name="connsiteY26" fmla="*/ 92054 h 2356574"/>
              <a:gd name="connsiteX27" fmla="*/ 3522588 w 3528725"/>
              <a:gd name="connsiteY27" fmla="*/ 184107 h 2356574"/>
              <a:gd name="connsiteX28" fmla="*/ 3516451 w 3528725"/>
              <a:gd name="connsiteY28" fmla="*/ 260819 h 2356574"/>
              <a:gd name="connsiteX29" fmla="*/ 3507245 w 3528725"/>
              <a:gd name="connsiteY29" fmla="*/ 312982 h 2356574"/>
              <a:gd name="connsiteX30" fmla="*/ 3488835 w 3528725"/>
              <a:gd name="connsiteY30" fmla="*/ 398899 h 2356574"/>
              <a:gd name="connsiteX31" fmla="*/ 3467355 w 3528725"/>
              <a:gd name="connsiteY31" fmla="*/ 469474 h 2356574"/>
              <a:gd name="connsiteX32" fmla="*/ 3427465 w 3528725"/>
              <a:gd name="connsiteY32" fmla="*/ 570733 h 2356574"/>
              <a:gd name="connsiteX33" fmla="*/ 3369165 w 3528725"/>
              <a:gd name="connsiteY33" fmla="*/ 687334 h 2356574"/>
              <a:gd name="connsiteX34" fmla="*/ 3335412 w 3528725"/>
              <a:gd name="connsiteY34" fmla="*/ 739498 h 2356574"/>
              <a:gd name="connsiteX35" fmla="*/ 3307796 w 3528725"/>
              <a:gd name="connsiteY35" fmla="*/ 767114 h 2356574"/>
              <a:gd name="connsiteX36" fmla="*/ 3283248 w 3528725"/>
              <a:gd name="connsiteY36" fmla="*/ 773251 h 2356574"/>
              <a:gd name="connsiteX37" fmla="*/ 3252563 w 3528725"/>
              <a:gd name="connsiteY37" fmla="*/ 767114 h 2356574"/>
              <a:gd name="connsiteX38" fmla="*/ 3231084 w 3528725"/>
              <a:gd name="connsiteY38" fmla="*/ 754840 h 2356574"/>
              <a:gd name="connsiteX39" fmla="*/ 3188126 w 3528725"/>
              <a:gd name="connsiteY39" fmla="*/ 721087 h 2356574"/>
              <a:gd name="connsiteX40" fmla="*/ 3151304 w 3528725"/>
              <a:gd name="connsiteY40" fmla="*/ 693471 h 2356574"/>
              <a:gd name="connsiteX41" fmla="*/ 3111414 w 3528725"/>
              <a:gd name="connsiteY41" fmla="*/ 675060 h 2356574"/>
              <a:gd name="connsiteX42" fmla="*/ 3050045 w 3528725"/>
              <a:gd name="connsiteY42" fmla="*/ 662786 h 2356574"/>
              <a:gd name="connsiteX43" fmla="*/ 2945718 w 3528725"/>
              <a:gd name="connsiteY43" fmla="*/ 653581 h 2356574"/>
              <a:gd name="connsiteX44" fmla="*/ 2675694 w 3528725"/>
              <a:gd name="connsiteY44" fmla="*/ 638239 h 2356574"/>
              <a:gd name="connsiteX45" fmla="*/ 2408738 w 3528725"/>
              <a:gd name="connsiteY45" fmla="*/ 622897 h 2356574"/>
              <a:gd name="connsiteX46" fmla="*/ 2114166 w 3528725"/>
              <a:gd name="connsiteY46" fmla="*/ 604486 h 2356574"/>
              <a:gd name="connsiteX47" fmla="*/ 1874827 w 3528725"/>
              <a:gd name="connsiteY47" fmla="*/ 592212 h 2356574"/>
              <a:gd name="connsiteX48" fmla="*/ 1598665 w 3528725"/>
              <a:gd name="connsiteY48" fmla="*/ 586075 h 2356574"/>
              <a:gd name="connsiteX49" fmla="*/ 1353189 w 3528725"/>
              <a:gd name="connsiteY49" fmla="*/ 579938 h 2356574"/>
              <a:gd name="connsiteX50" fmla="*/ 1233519 w 3528725"/>
              <a:gd name="connsiteY50" fmla="*/ 576870 h 2356574"/>
              <a:gd name="connsiteX51" fmla="*/ 1119986 w 3528725"/>
              <a:gd name="connsiteY51" fmla="*/ 576870 h 2356574"/>
              <a:gd name="connsiteX52" fmla="*/ 975769 w 3528725"/>
              <a:gd name="connsiteY52" fmla="*/ 573801 h 2356574"/>
              <a:gd name="connsiteX53" fmla="*/ 880647 w 3528725"/>
              <a:gd name="connsiteY53" fmla="*/ 567664 h 2356574"/>
              <a:gd name="connsiteX54" fmla="*/ 785525 w 3528725"/>
              <a:gd name="connsiteY54" fmla="*/ 570733 h 2356574"/>
              <a:gd name="connsiteX55" fmla="*/ 696539 w 3528725"/>
              <a:gd name="connsiteY55" fmla="*/ 576870 h 2356574"/>
              <a:gd name="connsiteX56" fmla="*/ 625965 w 3528725"/>
              <a:gd name="connsiteY56" fmla="*/ 589144 h 2356574"/>
              <a:gd name="connsiteX57" fmla="*/ 540048 w 3528725"/>
              <a:gd name="connsiteY57" fmla="*/ 610623 h 2356574"/>
              <a:gd name="connsiteX58" fmla="*/ 475610 w 3528725"/>
              <a:gd name="connsiteY58" fmla="*/ 635170 h 2356574"/>
              <a:gd name="connsiteX59" fmla="*/ 423447 w 3528725"/>
              <a:gd name="connsiteY59" fmla="*/ 665855 h 2356574"/>
              <a:gd name="connsiteX60" fmla="*/ 380488 w 3528725"/>
              <a:gd name="connsiteY60" fmla="*/ 702676 h 2356574"/>
              <a:gd name="connsiteX61" fmla="*/ 359009 w 3528725"/>
              <a:gd name="connsiteY61" fmla="*/ 727224 h 2356574"/>
              <a:gd name="connsiteX62" fmla="*/ 331393 w 3528725"/>
              <a:gd name="connsiteY62" fmla="*/ 764046 h 2356574"/>
              <a:gd name="connsiteX63" fmla="*/ 303777 w 3528725"/>
              <a:gd name="connsiteY63" fmla="*/ 819278 h 2356574"/>
              <a:gd name="connsiteX64" fmla="*/ 282298 w 3528725"/>
              <a:gd name="connsiteY64" fmla="*/ 889852 h 2356574"/>
              <a:gd name="connsiteX65" fmla="*/ 266955 w 3528725"/>
              <a:gd name="connsiteY65" fmla="*/ 960427 h 2356574"/>
              <a:gd name="connsiteX66" fmla="*/ 254682 w 3528725"/>
              <a:gd name="connsiteY66" fmla="*/ 1046344 h 2356574"/>
              <a:gd name="connsiteX67" fmla="*/ 248545 w 3528725"/>
              <a:gd name="connsiteY67" fmla="*/ 1147603 h 2356574"/>
              <a:gd name="connsiteX68" fmla="*/ 248545 w 3528725"/>
              <a:gd name="connsiteY68" fmla="*/ 1322505 h 2356574"/>
              <a:gd name="connsiteX69" fmla="*/ 251613 w 3528725"/>
              <a:gd name="connsiteY69" fmla="*/ 1463654 h 2356574"/>
              <a:gd name="connsiteX70" fmla="*/ 257750 w 3528725"/>
              <a:gd name="connsiteY70" fmla="*/ 1589460 h 2356574"/>
              <a:gd name="connsiteX71" fmla="*/ 266955 w 3528725"/>
              <a:gd name="connsiteY71" fmla="*/ 1718335 h 2356574"/>
              <a:gd name="connsiteX72" fmla="*/ 270024 w 3528725"/>
              <a:gd name="connsiteY72" fmla="*/ 1761294 h 2356574"/>
              <a:gd name="connsiteX73" fmla="*/ 276161 w 3528725"/>
              <a:gd name="connsiteY73" fmla="*/ 1810389 h 2356574"/>
              <a:gd name="connsiteX74" fmla="*/ 288435 w 3528725"/>
              <a:gd name="connsiteY74" fmla="*/ 1850279 h 2356574"/>
              <a:gd name="connsiteX75" fmla="*/ 260818 w 3528725"/>
              <a:gd name="connsiteY75" fmla="*/ 2319753 h 2356574"/>
              <a:gd name="connsiteX76" fmla="*/ 233202 w 3528725"/>
              <a:gd name="connsiteY76" fmla="*/ 2338164 h 2356574"/>
              <a:gd name="connsiteX77" fmla="*/ 199449 w 3528725"/>
              <a:gd name="connsiteY77" fmla="*/ 2350437 h 2356574"/>
              <a:gd name="connsiteX78" fmla="*/ 168765 w 3528725"/>
              <a:gd name="connsiteY78" fmla="*/ 2356574 h 2356574"/>
              <a:gd name="connsiteX79" fmla="*/ 150354 w 3528725"/>
              <a:gd name="connsiteY79" fmla="*/ 2347369 h 2356574"/>
              <a:gd name="connsiteX80" fmla="*/ 128875 w 3528725"/>
              <a:gd name="connsiteY80" fmla="*/ 2328958 h 2356574"/>
              <a:gd name="connsiteX81" fmla="*/ 104327 w 3528725"/>
              <a:gd name="connsiteY81" fmla="*/ 2298274 h 2356574"/>
              <a:gd name="connsiteX82" fmla="*/ 76711 w 3528725"/>
              <a:gd name="connsiteY82" fmla="*/ 2258384 h 2356574"/>
              <a:gd name="connsiteX83" fmla="*/ 61369 w 3528725"/>
              <a:gd name="connsiteY83" fmla="*/ 2221562 h 2356574"/>
              <a:gd name="connsiteX84" fmla="*/ 46027 w 3528725"/>
              <a:gd name="connsiteY84" fmla="*/ 2150988 h 2356574"/>
              <a:gd name="connsiteX85" fmla="*/ 27616 w 3528725"/>
              <a:gd name="connsiteY85" fmla="*/ 2052797 h 2356574"/>
              <a:gd name="connsiteX86" fmla="*/ 12274 w 3528725"/>
              <a:gd name="connsiteY86" fmla="*/ 1911648 h 2356574"/>
              <a:gd name="connsiteX87" fmla="*/ 6137 w 3528725"/>
              <a:gd name="connsiteY87" fmla="*/ 1749020 h 2356574"/>
              <a:gd name="connsiteX88" fmla="*/ 0 w 3528725"/>
              <a:gd name="connsiteY88" fmla="*/ 1604803 h 2356574"/>
              <a:gd name="connsiteX89" fmla="*/ 3068 w 3528725"/>
              <a:gd name="connsiteY89" fmla="*/ 1402284 h 2356574"/>
              <a:gd name="connsiteX90" fmla="*/ 9205 w 3528725"/>
              <a:gd name="connsiteY90" fmla="*/ 1242725 h 2356574"/>
              <a:gd name="connsiteX91" fmla="*/ 24547 w 3528725"/>
              <a:gd name="connsiteY91" fmla="*/ 1067823 h 2356574"/>
              <a:gd name="connsiteX92" fmla="*/ 39890 w 3528725"/>
              <a:gd name="connsiteY92" fmla="*/ 957358 h 2356574"/>
              <a:gd name="connsiteX93" fmla="*/ 61369 w 3528725"/>
              <a:gd name="connsiteY93" fmla="*/ 862236 h 2356574"/>
              <a:gd name="connsiteX94" fmla="*/ 88985 w 3528725"/>
              <a:gd name="connsiteY94" fmla="*/ 764046 h 2356574"/>
              <a:gd name="connsiteX95" fmla="*/ 110464 w 3528725"/>
              <a:gd name="connsiteY95" fmla="*/ 705745 h 2356574"/>
              <a:gd name="connsiteX96" fmla="*/ 144217 w 3528725"/>
              <a:gd name="connsiteY96" fmla="*/ 647444 h 2356574"/>
              <a:gd name="connsiteX97" fmla="*/ 181039 w 3528725"/>
              <a:gd name="connsiteY97" fmla="*/ 592212 h 2356574"/>
              <a:gd name="connsiteX98" fmla="*/ 211723 w 3528725"/>
              <a:gd name="connsiteY98" fmla="*/ 558459 h 2356574"/>
              <a:gd name="connsiteX99" fmla="*/ 266955 w 3528725"/>
              <a:gd name="connsiteY99" fmla="*/ 509364 h 2356574"/>
              <a:gd name="connsiteX100" fmla="*/ 331393 w 3528725"/>
              <a:gd name="connsiteY100" fmla="*/ 466405 h 2356574"/>
              <a:gd name="connsiteX101" fmla="*/ 377420 w 3528725"/>
              <a:gd name="connsiteY101" fmla="*/ 441858 h 2356574"/>
              <a:gd name="connsiteX102" fmla="*/ 460268 w 3528725"/>
              <a:gd name="connsiteY102" fmla="*/ 405036 h 2356574"/>
              <a:gd name="connsiteX103" fmla="*/ 530843 w 3528725"/>
              <a:gd name="connsiteY103" fmla="*/ 383557 h 2356574"/>
              <a:gd name="connsiteX104" fmla="*/ 601417 w 3528725"/>
              <a:gd name="connsiteY104" fmla="*/ 368215 h 2356574"/>
              <a:gd name="connsiteX105" fmla="*/ 690402 w 3528725"/>
              <a:gd name="connsiteY105" fmla="*/ 352872 h 2356574"/>
              <a:gd name="connsiteX106" fmla="*/ 785525 w 3528725"/>
              <a:gd name="connsiteY106" fmla="*/ 346735 h 2356574"/>
              <a:gd name="connsiteX107" fmla="*/ 902126 w 3528725"/>
              <a:gd name="connsiteY107" fmla="*/ 346735 h 2356574"/>
              <a:gd name="connsiteX108" fmla="*/ 1027933 w 3528725"/>
              <a:gd name="connsiteY108" fmla="*/ 346735 h 2356574"/>
              <a:gd name="connsiteX109" fmla="*/ 1254998 w 3528725"/>
              <a:gd name="connsiteY109" fmla="*/ 352872 h 2356574"/>
              <a:gd name="connsiteX110" fmla="*/ 1408421 w 3528725"/>
              <a:gd name="connsiteY110" fmla="*/ 355941 h 2356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</a:cxnLst>
            <a:rect l="l" t="t" r="r" b="b"/>
            <a:pathLst>
              <a:path w="3528725" h="2356574">
                <a:moveTo>
                  <a:pt x="1408421" y="355941"/>
                </a:moveTo>
                <a:lnTo>
                  <a:pt x="1752088" y="368215"/>
                </a:lnTo>
                <a:lnTo>
                  <a:pt x="2058934" y="377420"/>
                </a:lnTo>
                <a:lnTo>
                  <a:pt x="2319753" y="386625"/>
                </a:lnTo>
                <a:lnTo>
                  <a:pt x="2427149" y="389694"/>
                </a:lnTo>
                <a:lnTo>
                  <a:pt x="2540682" y="386625"/>
                </a:lnTo>
                <a:lnTo>
                  <a:pt x="2755474" y="377420"/>
                </a:lnTo>
                <a:lnTo>
                  <a:pt x="2921170" y="374352"/>
                </a:lnTo>
                <a:lnTo>
                  <a:pt x="3025498" y="368215"/>
                </a:lnTo>
                <a:lnTo>
                  <a:pt x="3096072" y="365146"/>
                </a:lnTo>
                <a:lnTo>
                  <a:pt x="3148236" y="355941"/>
                </a:lnTo>
                <a:lnTo>
                  <a:pt x="3212674" y="334462"/>
                </a:lnTo>
                <a:lnTo>
                  <a:pt x="3255632" y="316051"/>
                </a:lnTo>
                <a:lnTo>
                  <a:pt x="3298590" y="285366"/>
                </a:lnTo>
                <a:lnTo>
                  <a:pt x="3332343" y="260819"/>
                </a:lnTo>
                <a:lnTo>
                  <a:pt x="3359959" y="236271"/>
                </a:lnTo>
                <a:lnTo>
                  <a:pt x="3381439" y="208655"/>
                </a:lnTo>
                <a:lnTo>
                  <a:pt x="3402918" y="168765"/>
                </a:lnTo>
                <a:lnTo>
                  <a:pt x="3427465" y="116601"/>
                </a:lnTo>
                <a:lnTo>
                  <a:pt x="3448945" y="70574"/>
                </a:lnTo>
                <a:lnTo>
                  <a:pt x="3461218" y="36821"/>
                </a:lnTo>
                <a:lnTo>
                  <a:pt x="3479629" y="6137"/>
                </a:lnTo>
                <a:lnTo>
                  <a:pt x="3494971" y="0"/>
                </a:lnTo>
                <a:lnTo>
                  <a:pt x="3510314" y="9205"/>
                </a:lnTo>
                <a:lnTo>
                  <a:pt x="3519519" y="27616"/>
                </a:lnTo>
                <a:lnTo>
                  <a:pt x="3525656" y="49095"/>
                </a:lnTo>
                <a:lnTo>
                  <a:pt x="3528725" y="92054"/>
                </a:lnTo>
                <a:lnTo>
                  <a:pt x="3522588" y="184107"/>
                </a:lnTo>
                <a:lnTo>
                  <a:pt x="3516451" y="260819"/>
                </a:lnTo>
                <a:lnTo>
                  <a:pt x="3507245" y="312982"/>
                </a:lnTo>
                <a:lnTo>
                  <a:pt x="3488835" y="398899"/>
                </a:lnTo>
                <a:lnTo>
                  <a:pt x="3467355" y="469474"/>
                </a:lnTo>
                <a:lnTo>
                  <a:pt x="3427465" y="570733"/>
                </a:lnTo>
                <a:lnTo>
                  <a:pt x="3369165" y="687334"/>
                </a:lnTo>
                <a:lnTo>
                  <a:pt x="3335412" y="739498"/>
                </a:lnTo>
                <a:lnTo>
                  <a:pt x="3307796" y="767114"/>
                </a:lnTo>
                <a:lnTo>
                  <a:pt x="3283248" y="773251"/>
                </a:lnTo>
                <a:lnTo>
                  <a:pt x="3252563" y="767114"/>
                </a:lnTo>
                <a:lnTo>
                  <a:pt x="3231084" y="754840"/>
                </a:lnTo>
                <a:lnTo>
                  <a:pt x="3188126" y="721087"/>
                </a:lnTo>
                <a:lnTo>
                  <a:pt x="3151304" y="693471"/>
                </a:lnTo>
                <a:lnTo>
                  <a:pt x="3111414" y="675060"/>
                </a:lnTo>
                <a:lnTo>
                  <a:pt x="3050045" y="662786"/>
                </a:lnTo>
                <a:lnTo>
                  <a:pt x="2945718" y="653581"/>
                </a:lnTo>
                <a:lnTo>
                  <a:pt x="2675694" y="638239"/>
                </a:lnTo>
                <a:lnTo>
                  <a:pt x="2408738" y="622897"/>
                </a:lnTo>
                <a:lnTo>
                  <a:pt x="2114166" y="604486"/>
                </a:lnTo>
                <a:lnTo>
                  <a:pt x="1874827" y="592212"/>
                </a:lnTo>
                <a:lnTo>
                  <a:pt x="1598665" y="586075"/>
                </a:lnTo>
                <a:lnTo>
                  <a:pt x="1353189" y="579938"/>
                </a:lnTo>
                <a:lnTo>
                  <a:pt x="1233519" y="576870"/>
                </a:lnTo>
                <a:lnTo>
                  <a:pt x="1119986" y="576870"/>
                </a:lnTo>
                <a:lnTo>
                  <a:pt x="975769" y="573801"/>
                </a:lnTo>
                <a:lnTo>
                  <a:pt x="880647" y="567664"/>
                </a:lnTo>
                <a:lnTo>
                  <a:pt x="785525" y="570733"/>
                </a:lnTo>
                <a:lnTo>
                  <a:pt x="696539" y="576870"/>
                </a:lnTo>
                <a:lnTo>
                  <a:pt x="625965" y="589144"/>
                </a:lnTo>
                <a:lnTo>
                  <a:pt x="540048" y="610623"/>
                </a:lnTo>
                <a:lnTo>
                  <a:pt x="475610" y="635170"/>
                </a:lnTo>
                <a:lnTo>
                  <a:pt x="423447" y="665855"/>
                </a:lnTo>
                <a:lnTo>
                  <a:pt x="380488" y="702676"/>
                </a:lnTo>
                <a:lnTo>
                  <a:pt x="359009" y="727224"/>
                </a:lnTo>
                <a:lnTo>
                  <a:pt x="331393" y="764046"/>
                </a:lnTo>
                <a:lnTo>
                  <a:pt x="303777" y="819278"/>
                </a:lnTo>
                <a:lnTo>
                  <a:pt x="282298" y="889852"/>
                </a:lnTo>
                <a:lnTo>
                  <a:pt x="266955" y="960427"/>
                </a:lnTo>
                <a:lnTo>
                  <a:pt x="254682" y="1046344"/>
                </a:lnTo>
                <a:lnTo>
                  <a:pt x="248545" y="1147603"/>
                </a:lnTo>
                <a:lnTo>
                  <a:pt x="248545" y="1322505"/>
                </a:lnTo>
                <a:cubicBezTo>
                  <a:pt x="249568" y="1369555"/>
                  <a:pt x="250590" y="1416604"/>
                  <a:pt x="251613" y="1463654"/>
                </a:cubicBezTo>
                <a:lnTo>
                  <a:pt x="257750" y="1589460"/>
                </a:lnTo>
                <a:lnTo>
                  <a:pt x="266955" y="1718335"/>
                </a:lnTo>
                <a:lnTo>
                  <a:pt x="270024" y="1761294"/>
                </a:lnTo>
                <a:lnTo>
                  <a:pt x="276161" y="1810389"/>
                </a:lnTo>
                <a:lnTo>
                  <a:pt x="288435" y="1850279"/>
                </a:lnTo>
                <a:lnTo>
                  <a:pt x="260818" y="2319753"/>
                </a:lnTo>
                <a:lnTo>
                  <a:pt x="233202" y="2338164"/>
                </a:lnTo>
                <a:lnTo>
                  <a:pt x="199449" y="2350437"/>
                </a:lnTo>
                <a:lnTo>
                  <a:pt x="168765" y="2356574"/>
                </a:lnTo>
                <a:lnTo>
                  <a:pt x="150354" y="2347369"/>
                </a:lnTo>
                <a:lnTo>
                  <a:pt x="128875" y="2328958"/>
                </a:lnTo>
                <a:lnTo>
                  <a:pt x="104327" y="2298274"/>
                </a:lnTo>
                <a:lnTo>
                  <a:pt x="76711" y="2258384"/>
                </a:lnTo>
                <a:lnTo>
                  <a:pt x="61369" y="2221562"/>
                </a:lnTo>
                <a:lnTo>
                  <a:pt x="46027" y="2150988"/>
                </a:lnTo>
                <a:lnTo>
                  <a:pt x="27616" y="2052797"/>
                </a:lnTo>
                <a:lnTo>
                  <a:pt x="12274" y="1911648"/>
                </a:lnTo>
                <a:lnTo>
                  <a:pt x="6137" y="1749020"/>
                </a:lnTo>
                <a:lnTo>
                  <a:pt x="0" y="1604803"/>
                </a:lnTo>
                <a:cubicBezTo>
                  <a:pt x="1023" y="1537297"/>
                  <a:pt x="2045" y="1469790"/>
                  <a:pt x="3068" y="1402284"/>
                </a:cubicBezTo>
                <a:lnTo>
                  <a:pt x="9205" y="1242725"/>
                </a:lnTo>
                <a:lnTo>
                  <a:pt x="24547" y="1067823"/>
                </a:lnTo>
                <a:lnTo>
                  <a:pt x="39890" y="957358"/>
                </a:lnTo>
                <a:lnTo>
                  <a:pt x="61369" y="862236"/>
                </a:lnTo>
                <a:lnTo>
                  <a:pt x="88985" y="764046"/>
                </a:lnTo>
                <a:lnTo>
                  <a:pt x="110464" y="705745"/>
                </a:lnTo>
                <a:lnTo>
                  <a:pt x="144217" y="647444"/>
                </a:lnTo>
                <a:lnTo>
                  <a:pt x="181039" y="592212"/>
                </a:lnTo>
                <a:lnTo>
                  <a:pt x="211723" y="558459"/>
                </a:lnTo>
                <a:lnTo>
                  <a:pt x="266955" y="509364"/>
                </a:lnTo>
                <a:lnTo>
                  <a:pt x="331393" y="466405"/>
                </a:lnTo>
                <a:lnTo>
                  <a:pt x="377420" y="441858"/>
                </a:lnTo>
                <a:lnTo>
                  <a:pt x="460268" y="405036"/>
                </a:lnTo>
                <a:lnTo>
                  <a:pt x="530843" y="383557"/>
                </a:lnTo>
                <a:lnTo>
                  <a:pt x="601417" y="368215"/>
                </a:lnTo>
                <a:lnTo>
                  <a:pt x="690402" y="352872"/>
                </a:lnTo>
                <a:lnTo>
                  <a:pt x="785525" y="346735"/>
                </a:lnTo>
                <a:lnTo>
                  <a:pt x="902126" y="346735"/>
                </a:lnTo>
                <a:lnTo>
                  <a:pt x="1027933" y="346735"/>
                </a:lnTo>
                <a:lnTo>
                  <a:pt x="1254998" y="352872"/>
                </a:lnTo>
                <a:lnTo>
                  <a:pt x="1408421" y="35594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4" name="フリーフォーム 43"/>
          <p:cNvSpPr>
            <a:spLocks noChangeAspect="1"/>
          </p:cNvSpPr>
          <p:nvPr/>
        </p:nvSpPr>
        <p:spPr>
          <a:xfrm rot="16200000">
            <a:off x="1608947" y="6118449"/>
            <a:ext cx="497682" cy="285750"/>
          </a:xfrm>
          <a:custGeom>
            <a:avLst/>
            <a:gdLst>
              <a:gd name="connsiteX0" fmla="*/ 681037 w 995362"/>
              <a:gd name="connsiteY0" fmla="*/ 350044 h 571500"/>
              <a:gd name="connsiteX1" fmla="*/ 557212 w 995362"/>
              <a:gd name="connsiteY1" fmla="*/ 316706 h 571500"/>
              <a:gd name="connsiteX2" fmla="*/ 397669 w 995362"/>
              <a:gd name="connsiteY2" fmla="*/ 276225 h 571500"/>
              <a:gd name="connsiteX3" fmla="*/ 328612 w 995362"/>
              <a:gd name="connsiteY3" fmla="*/ 257175 h 571500"/>
              <a:gd name="connsiteX4" fmla="*/ 283369 w 995362"/>
              <a:gd name="connsiteY4" fmla="*/ 245269 h 571500"/>
              <a:gd name="connsiteX5" fmla="*/ 271462 w 995362"/>
              <a:gd name="connsiteY5" fmla="*/ 240506 h 571500"/>
              <a:gd name="connsiteX6" fmla="*/ 257175 w 995362"/>
              <a:gd name="connsiteY6" fmla="*/ 233362 h 571500"/>
              <a:gd name="connsiteX7" fmla="*/ 230981 w 995362"/>
              <a:gd name="connsiteY7" fmla="*/ 209550 h 571500"/>
              <a:gd name="connsiteX8" fmla="*/ 197644 w 995362"/>
              <a:gd name="connsiteY8" fmla="*/ 169069 h 571500"/>
              <a:gd name="connsiteX9" fmla="*/ 171450 w 995362"/>
              <a:gd name="connsiteY9" fmla="*/ 123825 h 571500"/>
              <a:gd name="connsiteX10" fmla="*/ 159544 w 995362"/>
              <a:gd name="connsiteY10" fmla="*/ 92869 h 571500"/>
              <a:gd name="connsiteX11" fmla="*/ 152400 w 995362"/>
              <a:gd name="connsiteY11" fmla="*/ 69056 h 571500"/>
              <a:gd name="connsiteX12" fmla="*/ 138112 w 995362"/>
              <a:gd name="connsiteY12" fmla="*/ 33337 h 571500"/>
              <a:gd name="connsiteX13" fmla="*/ 133350 w 995362"/>
              <a:gd name="connsiteY13" fmla="*/ 0 h 571500"/>
              <a:gd name="connsiteX14" fmla="*/ 0 w 995362"/>
              <a:gd name="connsiteY14" fmla="*/ 550069 h 571500"/>
              <a:gd name="connsiteX15" fmla="*/ 30956 w 995362"/>
              <a:gd name="connsiteY15" fmla="*/ 571500 h 571500"/>
              <a:gd name="connsiteX16" fmla="*/ 69056 w 995362"/>
              <a:gd name="connsiteY16" fmla="*/ 566737 h 571500"/>
              <a:gd name="connsiteX17" fmla="*/ 97631 w 995362"/>
              <a:gd name="connsiteY17" fmla="*/ 552450 h 571500"/>
              <a:gd name="connsiteX18" fmla="*/ 126206 w 995362"/>
              <a:gd name="connsiteY18" fmla="*/ 538162 h 571500"/>
              <a:gd name="connsiteX19" fmla="*/ 157162 w 995362"/>
              <a:gd name="connsiteY19" fmla="*/ 516731 h 571500"/>
              <a:gd name="connsiteX20" fmla="*/ 185737 w 995362"/>
              <a:gd name="connsiteY20" fmla="*/ 497681 h 571500"/>
              <a:gd name="connsiteX21" fmla="*/ 226219 w 995362"/>
              <a:gd name="connsiteY21" fmla="*/ 481012 h 571500"/>
              <a:gd name="connsiteX22" fmla="*/ 259556 w 995362"/>
              <a:gd name="connsiteY22" fmla="*/ 469106 h 571500"/>
              <a:gd name="connsiteX23" fmla="*/ 300037 w 995362"/>
              <a:gd name="connsiteY23" fmla="*/ 466725 h 571500"/>
              <a:gd name="connsiteX24" fmla="*/ 419100 w 995362"/>
              <a:gd name="connsiteY24" fmla="*/ 464344 h 571500"/>
              <a:gd name="connsiteX25" fmla="*/ 621506 w 995362"/>
              <a:gd name="connsiteY25" fmla="*/ 464344 h 571500"/>
              <a:gd name="connsiteX26" fmla="*/ 845344 w 995362"/>
              <a:gd name="connsiteY26" fmla="*/ 466725 h 571500"/>
              <a:gd name="connsiteX27" fmla="*/ 931069 w 995362"/>
              <a:gd name="connsiteY27" fmla="*/ 464344 h 571500"/>
              <a:gd name="connsiteX28" fmla="*/ 952500 w 995362"/>
              <a:gd name="connsiteY28" fmla="*/ 464344 h 571500"/>
              <a:gd name="connsiteX29" fmla="*/ 976312 w 995362"/>
              <a:gd name="connsiteY29" fmla="*/ 459581 h 571500"/>
              <a:gd name="connsiteX30" fmla="*/ 990600 w 995362"/>
              <a:gd name="connsiteY30" fmla="*/ 450056 h 571500"/>
              <a:gd name="connsiteX31" fmla="*/ 995362 w 995362"/>
              <a:gd name="connsiteY31" fmla="*/ 440531 h 571500"/>
              <a:gd name="connsiteX32" fmla="*/ 983456 w 995362"/>
              <a:gd name="connsiteY32" fmla="*/ 426244 h 571500"/>
              <a:gd name="connsiteX33" fmla="*/ 945356 w 995362"/>
              <a:gd name="connsiteY33" fmla="*/ 414337 h 571500"/>
              <a:gd name="connsiteX34" fmla="*/ 854869 w 995362"/>
              <a:gd name="connsiteY34" fmla="*/ 390525 h 571500"/>
              <a:gd name="connsiteX35" fmla="*/ 681037 w 995362"/>
              <a:gd name="connsiteY35" fmla="*/ 350044 h 57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995362" h="571500">
                <a:moveTo>
                  <a:pt x="681037" y="350044"/>
                </a:moveTo>
                <a:lnTo>
                  <a:pt x="557212" y="316706"/>
                </a:lnTo>
                <a:lnTo>
                  <a:pt x="397669" y="276225"/>
                </a:lnTo>
                <a:lnTo>
                  <a:pt x="328612" y="257175"/>
                </a:lnTo>
                <a:lnTo>
                  <a:pt x="283369" y="245269"/>
                </a:lnTo>
                <a:lnTo>
                  <a:pt x="271462" y="240506"/>
                </a:lnTo>
                <a:lnTo>
                  <a:pt x="257175" y="233362"/>
                </a:lnTo>
                <a:lnTo>
                  <a:pt x="230981" y="209550"/>
                </a:lnTo>
                <a:lnTo>
                  <a:pt x="197644" y="169069"/>
                </a:lnTo>
                <a:lnTo>
                  <a:pt x="171450" y="123825"/>
                </a:lnTo>
                <a:lnTo>
                  <a:pt x="159544" y="92869"/>
                </a:lnTo>
                <a:lnTo>
                  <a:pt x="152400" y="69056"/>
                </a:lnTo>
                <a:lnTo>
                  <a:pt x="138112" y="33337"/>
                </a:lnTo>
                <a:lnTo>
                  <a:pt x="133350" y="0"/>
                </a:lnTo>
                <a:lnTo>
                  <a:pt x="0" y="550069"/>
                </a:lnTo>
                <a:lnTo>
                  <a:pt x="30956" y="571500"/>
                </a:lnTo>
                <a:lnTo>
                  <a:pt x="69056" y="566737"/>
                </a:lnTo>
                <a:lnTo>
                  <a:pt x="97631" y="552450"/>
                </a:lnTo>
                <a:lnTo>
                  <a:pt x="126206" y="538162"/>
                </a:lnTo>
                <a:lnTo>
                  <a:pt x="157162" y="516731"/>
                </a:lnTo>
                <a:lnTo>
                  <a:pt x="185737" y="497681"/>
                </a:lnTo>
                <a:lnTo>
                  <a:pt x="226219" y="481012"/>
                </a:lnTo>
                <a:lnTo>
                  <a:pt x="259556" y="469106"/>
                </a:lnTo>
                <a:lnTo>
                  <a:pt x="300037" y="466725"/>
                </a:lnTo>
                <a:lnTo>
                  <a:pt x="419100" y="464344"/>
                </a:lnTo>
                <a:lnTo>
                  <a:pt x="621506" y="464344"/>
                </a:lnTo>
                <a:lnTo>
                  <a:pt x="845344" y="466725"/>
                </a:lnTo>
                <a:lnTo>
                  <a:pt x="931069" y="464344"/>
                </a:lnTo>
                <a:lnTo>
                  <a:pt x="952500" y="464344"/>
                </a:lnTo>
                <a:lnTo>
                  <a:pt x="976312" y="459581"/>
                </a:lnTo>
                <a:lnTo>
                  <a:pt x="990600" y="450056"/>
                </a:lnTo>
                <a:lnTo>
                  <a:pt x="995362" y="440531"/>
                </a:lnTo>
                <a:lnTo>
                  <a:pt x="983456" y="426244"/>
                </a:lnTo>
                <a:lnTo>
                  <a:pt x="945356" y="414337"/>
                </a:lnTo>
                <a:lnTo>
                  <a:pt x="854869" y="390525"/>
                </a:lnTo>
                <a:lnTo>
                  <a:pt x="681037" y="35004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5" name="フリーフォーム 54"/>
          <p:cNvSpPr>
            <a:spLocks noChangeAspect="1"/>
          </p:cNvSpPr>
          <p:nvPr/>
        </p:nvSpPr>
        <p:spPr>
          <a:xfrm>
            <a:off x="7357637" y="4850420"/>
            <a:ext cx="607219" cy="206375"/>
          </a:xfrm>
          <a:custGeom>
            <a:avLst/>
            <a:gdLst>
              <a:gd name="connsiteX0" fmla="*/ 440531 w 1214438"/>
              <a:gd name="connsiteY0" fmla="*/ 221456 h 414337"/>
              <a:gd name="connsiteX1" fmla="*/ 509588 w 1214438"/>
              <a:gd name="connsiteY1" fmla="*/ 204787 h 414337"/>
              <a:gd name="connsiteX2" fmla="*/ 573881 w 1214438"/>
              <a:gd name="connsiteY2" fmla="*/ 185737 h 414337"/>
              <a:gd name="connsiteX3" fmla="*/ 633413 w 1214438"/>
              <a:gd name="connsiteY3" fmla="*/ 161925 h 414337"/>
              <a:gd name="connsiteX4" fmla="*/ 692944 w 1214438"/>
              <a:gd name="connsiteY4" fmla="*/ 135731 h 414337"/>
              <a:gd name="connsiteX5" fmla="*/ 762000 w 1214438"/>
              <a:gd name="connsiteY5" fmla="*/ 104775 h 414337"/>
              <a:gd name="connsiteX6" fmla="*/ 821531 w 1214438"/>
              <a:gd name="connsiteY6" fmla="*/ 76200 h 414337"/>
              <a:gd name="connsiteX7" fmla="*/ 890588 w 1214438"/>
              <a:gd name="connsiteY7" fmla="*/ 38100 h 414337"/>
              <a:gd name="connsiteX8" fmla="*/ 923925 w 1214438"/>
              <a:gd name="connsiteY8" fmla="*/ 16669 h 414337"/>
              <a:gd name="connsiteX9" fmla="*/ 947738 w 1214438"/>
              <a:gd name="connsiteY9" fmla="*/ 0 h 414337"/>
              <a:gd name="connsiteX10" fmla="*/ 990600 w 1214438"/>
              <a:gd name="connsiteY10" fmla="*/ 4762 h 414337"/>
              <a:gd name="connsiteX11" fmla="*/ 1045369 w 1214438"/>
              <a:gd name="connsiteY11" fmla="*/ 23812 h 414337"/>
              <a:gd name="connsiteX12" fmla="*/ 1088231 w 1214438"/>
              <a:gd name="connsiteY12" fmla="*/ 45244 h 414337"/>
              <a:gd name="connsiteX13" fmla="*/ 1133475 w 1214438"/>
              <a:gd name="connsiteY13" fmla="*/ 71437 h 414337"/>
              <a:gd name="connsiteX14" fmla="*/ 1183481 w 1214438"/>
              <a:gd name="connsiteY14" fmla="*/ 100012 h 414337"/>
              <a:gd name="connsiteX15" fmla="*/ 1204913 w 1214438"/>
              <a:gd name="connsiteY15" fmla="*/ 116681 h 414337"/>
              <a:gd name="connsiteX16" fmla="*/ 1212056 w 1214438"/>
              <a:gd name="connsiteY16" fmla="*/ 128587 h 414337"/>
              <a:gd name="connsiteX17" fmla="*/ 1214438 w 1214438"/>
              <a:gd name="connsiteY17" fmla="*/ 147637 h 414337"/>
              <a:gd name="connsiteX18" fmla="*/ 1204913 w 1214438"/>
              <a:gd name="connsiteY18" fmla="*/ 173831 h 414337"/>
              <a:gd name="connsiteX19" fmla="*/ 1188244 w 1214438"/>
              <a:gd name="connsiteY19" fmla="*/ 195262 h 414337"/>
              <a:gd name="connsiteX20" fmla="*/ 1159669 w 1214438"/>
              <a:gd name="connsiteY20" fmla="*/ 214312 h 414337"/>
              <a:gd name="connsiteX21" fmla="*/ 1109663 w 1214438"/>
              <a:gd name="connsiteY21" fmla="*/ 240506 h 414337"/>
              <a:gd name="connsiteX22" fmla="*/ 1016794 w 1214438"/>
              <a:gd name="connsiteY22" fmla="*/ 271462 h 414337"/>
              <a:gd name="connsiteX23" fmla="*/ 931069 w 1214438"/>
              <a:gd name="connsiteY23" fmla="*/ 297656 h 414337"/>
              <a:gd name="connsiteX24" fmla="*/ 823913 w 1214438"/>
              <a:gd name="connsiteY24" fmla="*/ 328612 h 414337"/>
              <a:gd name="connsiteX25" fmla="*/ 826294 w 1214438"/>
              <a:gd name="connsiteY25" fmla="*/ 328612 h 414337"/>
              <a:gd name="connsiteX26" fmla="*/ 688181 w 1214438"/>
              <a:gd name="connsiteY26" fmla="*/ 357187 h 414337"/>
              <a:gd name="connsiteX27" fmla="*/ 528638 w 1214438"/>
              <a:gd name="connsiteY27" fmla="*/ 390525 h 414337"/>
              <a:gd name="connsiteX28" fmla="*/ 442913 w 1214438"/>
              <a:gd name="connsiteY28" fmla="*/ 404812 h 414337"/>
              <a:gd name="connsiteX29" fmla="*/ 409575 w 1214438"/>
              <a:gd name="connsiteY29" fmla="*/ 409575 h 414337"/>
              <a:gd name="connsiteX30" fmla="*/ 369094 w 1214438"/>
              <a:gd name="connsiteY30" fmla="*/ 411956 h 414337"/>
              <a:gd name="connsiteX31" fmla="*/ 323850 w 1214438"/>
              <a:gd name="connsiteY31" fmla="*/ 414337 h 414337"/>
              <a:gd name="connsiteX32" fmla="*/ 290513 w 1214438"/>
              <a:gd name="connsiteY32" fmla="*/ 414337 h 414337"/>
              <a:gd name="connsiteX33" fmla="*/ 233363 w 1214438"/>
              <a:gd name="connsiteY33" fmla="*/ 414337 h 414337"/>
              <a:gd name="connsiteX34" fmla="*/ 169069 w 1214438"/>
              <a:gd name="connsiteY34" fmla="*/ 407194 h 414337"/>
              <a:gd name="connsiteX35" fmla="*/ 121444 w 1214438"/>
              <a:gd name="connsiteY35" fmla="*/ 395287 h 414337"/>
              <a:gd name="connsiteX36" fmla="*/ 90488 w 1214438"/>
              <a:gd name="connsiteY36" fmla="*/ 385762 h 414337"/>
              <a:gd name="connsiteX37" fmla="*/ 33338 w 1214438"/>
              <a:gd name="connsiteY37" fmla="*/ 364331 h 414337"/>
              <a:gd name="connsiteX38" fmla="*/ 0 w 1214438"/>
              <a:gd name="connsiteY38" fmla="*/ 352425 h 414337"/>
              <a:gd name="connsiteX39" fmla="*/ 0 w 1214438"/>
              <a:gd name="connsiteY39" fmla="*/ 197644 h 414337"/>
              <a:gd name="connsiteX40" fmla="*/ 88106 w 1214438"/>
              <a:gd name="connsiteY40" fmla="*/ 228600 h 414337"/>
              <a:gd name="connsiteX41" fmla="*/ 140494 w 1214438"/>
              <a:gd name="connsiteY41" fmla="*/ 242887 h 414337"/>
              <a:gd name="connsiteX42" fmla="*/ 178594 w 1214438"/>
              <a:gd name="connsiteY42" fmla="*/ 247650 h 414337"/>
              <a:gd name="connsiteX43" fmla="*/ 223838 w 1214438"/>
              <a:gd name="connsiteY43" fmla="*/ 250031 h 414337"/>
              <a:gd name="connsiteX44" fmla="*/ 288131 w 1214438"/>
              <a:gd name="connsiteY44" fmla="*/ 245269 h 414337"/>
              <a:gd name="connsiteX45" fmla="*/ 440531 w 1214438"/>
              <a:gd name="connsiteY45" fmla="*/ 221456 h 414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214438" h="414337">
                <a:moveTo>
                  <a:pt x="440531" y="221456"/>
                </a:moveTo>
                <a:lnTo>
                  <a:pt x="509588" y="204787"/>
                </a:lnTo>
                <a:lnTo>
                  <a:pt x="573881" y="185737"/>
                </a:lnTo>
                <a:lnTo>
                  <a:pt x="633413" y="161925"/>
                </a:lnTo>
                <a:lnTo>
                  <a:pt x="692944" y="135731"/>
                </a:lnTo>
                <a:lnTo>
                  <a:pt x="762000" y="104775"/>
                </a:lnTo>
                <a:lnTo>
                  <a:pt x="821531" y="76200"/>
                </a:lnTo>
                <a:lnTo>
                  <a:pt x="890588" y="38100"/>
                </a:lnTo>
                <a:lnTo>
                  <a:pt x="923925" y="16669"/>
                </a:lnTo>
                <a:lnTo>
                  <a:pt x="947738" y="0"/>
                </a:lnTo>
                <a:lnTo>
                  <a:pt x="990600" y="4762"/>
                </a:lnTo>
                <a:lnTo>
                  <a:pt x="1045369" y="23812"/>
                </a:lnTo>
                <a:lnTo>
                  <a:pt x="1088231" y="45244"/>
                </a:lnTo>
                <a:lnTo>
                  <a:pt x="1133475" y="71437"/>
                </a:lnTo>
                <a:lnTo>
                  <a:pt x="1183481" y="100012"/>
                </a:lnTo>
                <a:lnTo>
                  <a:pt x="1204913" y="116681"/>
                </a:lnTo>
                <a:lnTo>
                  <a:pt x="1212056" y="128587"/>
                </a:lnTo>
                <a:lnTo>
                  <a:pt x="1214438" y="147637"/>
                </a:lnTo>
                <a:lnTo>
                  <a:pt x="1204913" y="173831"/>
                </a:lnTo>
                <a:lnTo>
                  <a:pt x="1188244" y="195262"/>
                </a:lnTo>
                <a:lnTo>
                  <a:pt x="1159669" y="214312"/>
                </a:lnTo>
                <a:lnTo>
                  <a:pt x="1109663" y="240506"/>
                </a:lnTo>
                <a:lnTo>
                  <a:pt x="1016794" y="271462"/>
                </a:lnTo>
                <a:lnTo>
                  <a:pt x="931069" y="297656"/>
                </a:lnTo>
                <a:lnTo>
                  <a:pt x="823913" y="328612"/>
                </a:lnTo>
                <a:cubicBezTo>
                  <a:pt x="823152" y="328837"/>
                  <a:pt x="825500" y="328612"/>
                  <a:pt x="826294" y="328612"/>
                </a:cubicBezTo>
                <a:lnTo>
                  <a:pt x="688181" y="357187"/>
                </a:lnTo>
                <a:lnTo>
                  <a:pt x="528638" y="390525"/>
                </a:lnTo>
                <a:lnTo>
                  <a:pt x="442913" y="404812"/>
                </a:lnTo>
                <a:lnTo>
                  <a:pt x="409575" y="409575"/>
                </a:lnTo>
                <a:lnTo>
                  <a:pt x="369094" y="411956"/>
                </a:lnTo>
                <a:lnTo>
                  <a:pt x="323850" y="414337"/>
                </a:lnTo>
                <a:lnTo>
                  <a:pt x="290513" y="414337"/>
                </a:lnTo>
                <a:lnTo>
                  <a:pt x="233363" y="414337"/>
                </a:lnTo>
                <a:lnTo>
                  <a:pt x="169069" y="407194"/>
                </a:lnTo>
                <a:lnTo>
                  <a:pt x="121444" y="395287"/>
                </a:lnTo>
                <a:lnTo>
                  <a:pt x="90488" y="385762"/>
                </a:lnTo>
                <a:lnTo>
                  <a:pt x="33338" y="364331"/>
                </a:lnTo>
                <a:lnTo>
                  <a:pt x="0" y="352425"/>
                </a:lnTo>
                <a:lnTo>
                  <a:pt x="0" y="197644"/>
                </a:lnTo>
                <a:lnTo>
                  <a:pt x="88106" y="228600"/>
                </a:lnTo>
                <a:lnTo>
                  <a:pt x="140494" y="242887"/>
                </a:lnTo>
                <a:lnTo>
                  <a:pt x="178594" y="247650"/>
                </a:lnTo>
                <a:lnTo>
                  <a:pt x="223838" y="250031"/>
                </a:lnTo>
                <a:lnTo>
                  <a:pt x="288131" y="245269"/>
                </a:lnTo>
                <a:lnTo>
                  <a:pt x="440531" y="22145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56" name="フリーフォーム 55"/>
          <p:cNvSpPr>
            <a:spLocks noChangeAspect="1"/>
          </p:cNvSpPr>
          <p:nvPr/>
        </p:nvSpPr>
        <p:spPr>
          <a:xfrm rot="16200000">
            <a:off x="6466262" y="5002129"/>
            <a:ext cx="1586606" cy="309193"/>
          </a:xfrm>
          <a:custGeom>
            <a:avLst/>
            <a:gdLst>
              <a:gd name="connsiteX0" fmla="*/ 1339886 w 3160758"/>
              <a:gd name="connsiteY0" fmla="*/ 274849 h 615767"/>
              <a:gd name="connsiteX1" fmla="*/ 1553951 w 3160758"/>
              <a:gd name="connsiteY1" fmla="*/ 274849 h 615767"/>
              <a:gd name="connsiteX2" fmla="*/ 1799729 w 3160758"/>
              <a:gd name="connsiteY2" fmla="*/ 274849 h 615767"/>
              <a:gd name="connsiteX3" fmla="*/ 2064007 w 3160758"/>
              <a:gd name="connsiteY3" fmla="*/ 274849 h 615767"/>
              <a:gd name="connsiteX4" fmla="*/ 2338855 w 3160758"/>
              <a:gd name="connsiteY4" fmla="*/ 274849 h 615767"/>
              <a:gd name="connsiteX5" fmla="*/ 2542349 w 3160758"/>
              <a:gd name="connsiteY5" fmla="*/ 274849 h 615767"/>
              <a:gd name="connsiteX6" fmla="*/ 2645417 w 3160758"/>
              <a:gd name="connsiteY6" fmla="*/ 274849 h 615767"/>
              <a:gd name="connsiteX7" fmla="*/ 2714129 w 3160758"/>
              <a:gd name="connsiteY7" fmla="*/ 269563 h 615767"/>
              <a:gd name="connsiteX8" fmla="*/ 2766985 w 3160758"/>
              <a:gd name="connsiteY8" fmla="*/ 261635 h 615767"/>
              <a:gd name="connsiteX9" fmla="*/ 2843625 w 3160758"/>
              <a:gd name="connsiteY9" fmla="*/ 245778 h 615767"/>
              <a:gd name="connsiteX10" fmla="*/ 2899123 w 3160758"/>
              <a:gd name="connsiteY10" fmla="*/ 229921 h 615767"/>
              <a:gd name="connsiteX11" fmla="*/ 2930837 w 3160758"/>
              <a:gd name="connsiteY11" fmla="*/ 211422 h 615767"/>
              <a:gd name="connsiteX12" fmla="*/ 2970478 w 3160758"/>
              <a:gd name="connsiteY12" fmla="*/ 182352 h 615767"/>
              <a:gd name="connsiteX13" fmla="*/ 3007477 w 3160758"/>
              <a:gd name="connsiteY13" fmla="*/ 147995 h 615767"/>
              <a:gd name="connsiteX14" fmla="*/ 3041833 w 3160758"/>
              <a:gd name="connsiteY14" fmla="*/ 105711 h 615767"/>
              <a:gd name="connsiteX15" fmla="*/ 3068261 w 3160758"/>
              <a:gd name="connsiteY15" fmla="*/ 68712 h 615767"/>
              <a:gd name="connsiteX16" fmla="*/ 3097331 w 3160758"/>
              <a:gd name="connsiteY16" fmla="*/ 10571 h 615767"/>
              <a:gd name="connsiteX17" fmla="*/ 3110545 w 3160758"/>
              <a:gd name="connsiteY17" fmla="*/ 0 h 615767"/>
              <a:gd name="connsiteX18" fmla="*/ 3131687 w 3160758"/>
              <a:gd name="connsiteY18" fmla="*/ 0 h 615767"/>
              <a:gd name="connsiteX19" fmla="*/ 3139616 w 3160758"/>
              <a:gd name="connsiteY19" fmla="*/ 5286 h 615767"/>
              <a:gd name="connsiteX20" fmla="*/ 3150187 w 3160758"/>
              <a:gd name="connsiteY20" fmla="*/ 23785 h 615767"/>
              <a:gd name="connsiteX21" fmla="*/ 3158115 w 3160758"/>
              <a:gd name="connsiteY21" fmla="*/ 63427 h 615767"/>
              <a:gd name="connsiteX22" fmla="*/ 3160758 w 3160758"/>
              <a:gd name="connsiteY22" fmla="*/ 108354 h 615767"/>
              <a:gd name="connsiteX23" fmla="*/ 3155472 w 3160758"/>
              <a:gd name="connsiteY23" fmla="*/ 155924 h 615767"/>
              <a:gd name="connsiteX24" fmla="*/ 3142259 w 3160758"/>
              <a:gd name="connsiteY24" fmla="*/ 198208 h 615767"/>
              <a:gd name="connsiteX25" fmla="*/ 3115831 w 3160758"/>
              <a:gd name="connsiteY25" fmla="*/ 256349 h 615767"/>
              <a:gd name="connsiteX26" fmla="*/ 3073546 w 3160758"/>
              <a:gd name="connsiteY26" fmla="*/ 327704 h 615767"/>
              <a:gd name="connsiteX27" fmla="*/ 3025976 w 3160758"/>
              <a:gd name="connsiteY27" fmla="*/ 391131 h 615767"/>
              <a:gd name="connsiteX28" fmla="*/ 2944050 w 3160758"/>
              <a:gd name="connsiteY28" fmla="*/ 496842 h 615767"/>
              <a:gd name="connsiteX29" fmla="*/ 2904409 w 3160758"/>
              <a:gd name="connsiteY29" fmla="*/ 541769 h 615767"/>
              <a:gd name="connsiteX30" fmla="*/ 2851553 w 3160758"/>
              <a:gd name="connsiteY30" fmla="*/ 584053 h 615767"/>
              <a:gd name="connsiteX31" fmla="*/ 2806626 w 3160758"/>
              <a:gd name="connsiteY31" fmla="*/ 610481 h 615767"/>
              <a:gd name="connsiteX32" fmla="*/ 2788127 w 3160758"/>
              <a:gd name="connsiteY32" fmla="*/ 615767 h 615767"/>
              <a:gd name="connsiteX33" fmla="*/ 2751128 w 3160758"/>
              <a:gd name="connsiteY33" fmla="*/ 599910 h 615767"/>
              <a:gd name="connsiteX34" fmla="*/ 2669202 w 3160758"/>
              <a:gd name="connsiteY34" fmla="*/ 576125 h 615767"/>
              <a:gd name="connsiteX35" fmla="*/ 2539706 w 3160758"/>
              <a:gd name="connsiteY35" fmla="*/ 541769 h 615767"/>
              <a:gd name="connsiteX36" fmla="*/ 2428709 w 3160758"/>
              <a:gd name="connsiteY36" fmla="*/ 523269 h 615767"/>
              <a:gd name="connsiteX37" fmla="*/ 2330927 w 3160758"/>
              <a:gd name="connsiteY37" fmla="*/ 510056 h 615767"/>
              <a:gd name="connsiteX38" fmla="*/ 2193502 w 3160758"/>
              <a:gd name="connsiteY38" fmla="*/ 502127 h 615767"/>
              <a:gd name="connsiteX39" fmla="*/ 2013794 w 3160758"/>
              <a:gd name="connsiteY39" fmla="*/ 499484 h 615767"/>
              <a:gd name="connsiteX40" fmla="*/ 1815586 w 3160758"/>
              <a:gd name="connsiteY40" fmla="*/ 502127 h 615767"/>
              <a:gd name="connsiteX41" fmla="*/ 1606807 w 3160758"/>
              <a:gd name="connsiteY41" fmla="*/ 496842 h 615767"/>
              <a:gd name="connsiteX42" fmla="*/ 1363671 w 3160758"/>
              <a:gd name="connsiteY42" fmla="*/ 491556 h 615767"/>
              <a:gd name="connsiteX43" fmla="*/ 1176034 w 3160758"/>
              <a:gd name="connsiteY43" fmla="*/ 483628 h 615767"/>
              <a:gd name="connsiteX44" fmla="*/ 985755 w 3160758"/>
              <a:gd name="connsiteY44" fmla="*/ 475700 h 615767"/>
              <a:gd name="connsiteX45" fmla="*/ 787546 w 3160758"/>
              <a:gd name="connsiteY45" fmla="*/ 465128 h 615767"/>
              <a:gd name="connsiteX46" fmla="*/ 615766 w 3160758"/>
              <a:gd name="connsiteY46" fmla="*/ 457200 h 615767"/>
              <a:gd name="connsiteX47" fmla="*/ 462485 w 3160758"/>
              <a:gd name="connsiteY47" fmla="*/ 449272 h 615767"/>
              <a:gd name="connsiteX48" fmla="*/ 285419 w 3160758"/>
              <a:gd name="connsiteY48" fmla="*/ 441343 h 615767"/>
              <a:gd name="connsiteX49" fmla="*/ 0 w 3160758"/>
              <a:gd name="connsiteY49" fmla="*/ 430772 h 615767"/>
              <a:gd name="connsiteX50" fmla="*/ 2642 w 3160758"/>
              <a:gd name="connsiteY50" fmla="*/ 103068 h 615767"/>
              <a:gd name="connsiteX51" fmla="*/ 58141 w 3160758"/>
              <a:gd name="connsiteY51" fmla="*/ 155924 h 615767"/>
              <a:gd name="connsiteX52" fmla="*/ 87211 w 3160758"/>
              <a:gd name="connsiteY52" fmla="*/ 179709 h 615767"/>
              <a:gd name="connsiteX53" fmla="*/ 132138 w 3160758"/>
              <a:gd name="connsiteY53" fmla="*/ 200851 h 615767"/>
              <a:gd name="connsiteX54" fmla="*/ 200850 w 3160758"/>
              <a:gd name="connsiteY54" fmla="*/ 214065 h 615767"/>
              <a:gd name="connsiteX55" fmla="*/ 364702 w 3160758"/>
              <a:gd name="connsiteY55" fmla="*/ 227279 h 615767"/>
              <a:gd name="connsiteX56" fmla="*/ 628980 w 3160758"/>
              <a:gd name="connsiteY56" fmla="*/ 245778 h 615767"/>
              <a:gd name="connsiteX57" fmla="*/ 911757 w 3160758"/>
              <a:gd name="connsiteY57" fmla="*/ 264278 h 615767"/>
              <a:gd name="connsiteX58" fmla="*/ 1242104 w 3160758"/>
              <a:gd name="connsiteY58" fmla="*/ 274849 h 615767"/>
              <a:gd name="connsiteX59" fmla="*/ 1339886 w 3160758"/>
              <a:gd name="connsiteY59" fmla="*/ 274849 h 615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3160758" h="615767">
                <a:moveTo>
                  <a:pt x="1339886" y="274849"/>
                </a:moveTo>
                <a:lnTo>
                  <a:pt x="1553951" y="274849"/>
                </a:lnTo>
                <a:lnTo>
                  <a:pt x="1799729" y="274849"/>
                </a:lnTo>
                <a:lnTo>
                  <a:pt x="2064007" y="274849"/>
                </a:lnTo>
                <a:lnTo>
                  <a:pt x="2338855" y="274849"/>
                </a:lnTo>
                <a:lnTo>
                  <a:pt x="2542349" y="274849"/>
                </a:lnTo>
                <a:lnTo>
                  <a:pt x="2645417" y="274849"/>
                </a:lnTo>
                <a:lnTo>
                  <a:pt x="2714129" y="269563"/>
                </a:lnTo>
                <a:lnTo>
                  <a:pt x="2766985" y="261635"/>
                </a:lnTo>
                <a:lnTo>
                  <a:pt x="2843625" y="245778"/>
                </a:lnTo>
                <a:lnTo>
                  <a:pt x="2899123" y="229921"/>
                </a:lnTo>
                <a:lnTo>
                  <a:pt x="2930837" y="211422"/>
                </a:lnTo>
                <a:lnTo>
                  <a:pt x="2970478" y="182352"/>
                </a:lnTo>
                <a:lnTo>
                  <a:pt x="3007477" y="147995"/>
                </a:lnTo>
                <a:lnTo>
                  <a:pt x="3041833" y="105711"/>
                </a:lnTo>
                <a:lnTo>
                  <a:pt x="3068261" y="68712"/>
                </a:lnTo>
                <a:lnTo>
                  <a:pt x="3097331" y="10571"/>
                </a:lnTo>
                <a:lnTo>
                  <a:pt x="3110545" y="0"/>
                </a:lnTo>
                <a:lnTo>
                  <a:pt x="3131687" y="0"/>
                </a:lnTo>
                <a:lnTo>
                  <a:pt x="3139616" y="5286"/>
                </a:lnTo>
                <a:lnTo>
                  <a:pt x="3150187" y="23785"/>
                </a:lnTo>
                <a:lnTo>
                  <a:pt x="3158115" y="63427"/>
                </a:lnTo>
                <a:lnTo>
                  <a:pt x="3160758" y="108354"/>
                </a:lnTo>
                <a:lnTo>
                  <a:pt x="3155472" y="155924"/>
                </a:lnTo>
                <a:lnTo>
                  <a:pt x="3142259" y="198208"/>
                </a:lnTo>
                <a:lnTo>
                  <a:pt x="3115831" y="256349"/>
                </a:lnTo>
                <a:lnTo>
                  <a:pt x="3073546" y="327704"/>
                </a:lnTo>
                <a:lnTo>
                  <a:pt x="3025976" y="391131"/>
                </a:lnTo>
                <a:lnTo>
                  <a:pt x="2944050" y="496842"/>
                </a:lnTo>
                <a:lnTo>
                  <a:pt x="2904409" y="541769"/>
                </a:lnTo>
                <a:lnTo>
                  <a:pt x="2851553" y="584053"/>
                </a:lnTo>
                <a:lnTo>
                  <a:pt x="2806626" y="610481"/>
                </a:lnTo>
                <a:lnTo>
                  <a:pt x="2788127" y="615767"/>
                </a:lnTo>
                <a:lnTo>
                  <a:pt x="2751128" y="599910"/>
                </a:lnTo>
                <a:lnTo>
                  <a:pt x="2669202" y="576125"/>
                </a:lnTo>
                <a:lnTo>
                  <a:pt x="2539706" y="541769"/>
                </a:lnTo>
                <a:lnTo>
                  <a:pt x="2428709" y="523269"/>
                </a:lnTo>
                <a:lnTo>
                  <a:pt x="2330927" y="510056"/>
                </a:lnTo>
                <a:lnTo>
                  <a:pt x="2193502" y="502127"/>
                </a:lnTo>
                <a:lnTo>
                  <a:pt x="2013794" y="499484"/>
                </a:lnTo>
                <a:lnTo>
                  <a:pt x="1815586" y="502127"/>
                </a:lnTo>
                <a:lnTo>
                  <a:pt x="1606807" y="496842"/>
                </a:lnTo>
                <a:lnTo>
                  <a:pt x="1363671" y="491556"/>
                </a:lnTo>
                <a:lnTo>
                  <a:pt x="1176034" y="483628"/>
                </a:lnTo>
                <a:lnTo>
                  <a:pt x="985755" y="475700"/>
                </a:lnTo>
                <a:lnTo>
                  <a:pt x="787546" y="465128"/>
                </a:lnTo>
                <a:lnTo>
                  <a:pt x="615766" y="457200"/>
                </a:lnTo>
                <a:lnTo>
                  <a:pt x="462485" y="449272"/>
                </a:lnTo>
                <a:lnTo>
                  <a:pt x="285419" y="441343"/>
                </a:lnTo>
                <a:lnTo>
                  <a:pt x="0" y="430772"/>
                </a:lnTo>
                <a:cubicBezTo>
                  <a:pt x="881" y="321537"/>
                  <a:pt x="1761" y="212303"/>
                  <a:pt x="2642" y="103068"/>
                </a:cubicBezTo>
                <a:lnTo>
                  <a:pt x="58141" y="155924"/>
                </a:lnTo>
                <a:lnTo>
                  <a:pt x="87211" y="179709"/>
                </a:lnTo>
                <a:lnTo>
                  <a:pt x="132138" y="200851"/>
                </a:lnTo>
                <a:lnTo>
                  <a:pt x="200850" y="214065"/>
                </a:lnTo>
                <a:lnTo>
                  <a:pt x="364702" y="227279"/>
                </a:lnTo>
                <a:lnTo>
                  <a:pt x="628980" y="245778"/>
                </a:lnTo>
                <a:lnTo>
                  <a:pt x="911757" y="264278"/>
                </a:lnTo>
                <a:lnTo>
                  <a:pt x="1242104" y="274849"/>
                </a:lnTo>
                <a:lnTo>
                  <a:pt x="1339886" y="27484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7" name="フリーフォーム 56"/>
          <p:cNvSpPr>
            <a:spLocks noChangeAspect="1"/>
          </p:cNvSpPr>
          <p:nvPr/>
        </p:nvSpPr>
        <p:spPr>
          <a:xfrm>
            <a:off x="7155768" y="5531489"/>
            <a:ext cx="892516" cy="545072"/>
          </a:xfrm>
          <a:custGeom>
            <a:avLst/>
            <a:gdLst>
              <a:gd name="connsiteX0" fmla="*/ 995363 w 1778794"/>
              <a:gd name="connsiteY0" fmla="*/ 371475 h 1085850"/>
              <a:gd name="connsiteX1" fmla="*/ 783432 w 1778794"/>
              <a:gd name="connsiteY1" fmla="*/ 466725 h 1085850"/>
              <a:gd name="connsiteX2" fmla="*/ 590550 w 1778794"/>
              <a:gd name="connsiteY2" fmla="*/ 552450 h 1085850"/>
              <a:gd name="connsiteX3" fmla="*/ 481013 w 1778794"/>
              <a:gd name="connsiteY3" fmla="*/ 597693 h 1085850"/>
              <a:gd name="connsiteX4" fmla="*/ 400050 w 1778794"/>
              <a:gd name="connsiteY4" fmla="*/ 631031 h 1085850"/>
              <a:gd name="connsiteX5" fmla="*/ 359569 w 1778794"/>
              <a:gd name="connsiteY5" fmla="*/ 642937 h 1085850"/>
              <a:gd name="connsiteX6" fmla="*/ 76200 w 1778794"/>
              <a:gd name="connsiteY6" fmla="*/ 704850 h 1085850"/>
              <a:gd name="connsiteX7" fmla="*/ 38100 w 1778794"/>
              <a:gd name="connsiteY7" fmla="*/ 716756 h 1085850"/>
              <a:gd name="connsiteX8" fmla="*/ 16669 w 1778794"/>
              <a:gd name="connsiteY8" fmla="*/ 731043 h 1085850"/>
              <a:gd name="connsiteX9" fmla="*/ 2382 w 1778794"/>
              <a:gd name="connsiteY9" fmla="*/ 754856 h 1085850"/>
              <a:gd name="connsiteX10" fmla="*/ 0 w 1778794"/>
              <a:gd name="connsiteY10" fmla="*/ 766762 h 1085850"/>
              <a:gd name="connsiteX11" fmla="*/ 16669 w 1778794"/>
              <a:gd name="connsiteY11" fmla="*/ 821531 h 1085850"/>
              <a:gd name="connsiteX12" fmla="*/ 45244 w 1778794"/>
              <a:gd name="connsiteY12" fmla="*/ 904875 h 1085850"/>
              <a:gd name="connsiteX13" fmla="*/ 66675 w 1778794"/>
              <a:gd name="connsiteY13" fmla="*/ 957262 h 1085850"/>
              <a:gd name="connsiteX14" fmla="*/ 92869 w 1778794"/>
              <a:gd name="connsiteY14" fmla="*/ 1002506 h 1085850"/>
              <a:gd name="connsiteX15" fmla="*/ 111919 w 1778794"/>
              <a:gd name="connsiteY15" fmla="*/ 1031081 h 1085850"/>
              <a:gd name="connsiteX16" fmla="*/ 133350 w 1778794"/>
              <a:gd name="connsiteY16" fmla="*/ 1054893 h 1085850"/>
              <a:gd name="connsiteX17" fmla="*/ 154782 w 1778794"/>
              <a:gd name="connsiteY17" fmla="*/ 1071562 h 1085850"/>
              <a:gd name="connsiteX18" fmla="*/ 176213 w 1778794"/>
              <a:gd name="connsiteY18" fmla="*/ 1081087 h 1085850"/>
              <a:gd name="connsiteX19" fmla="*/ 195263 w 1778794"/>
              <a:gd name="connsiteY19" fmla="*/ 1085850 h 1085850"/>
              <a:gd name="connsiteX20" fmla="*/ 216694 w 1778794"/>
              <a:gd name="connsiteY20" fmla="*/ 1076325 h 1085850"/>
              <a:gd name="connsiteX21" fmla="*/ 288132 w 1778794"/>
              <a:gd name="connsiteY21" fmla="*/ 1028700 h 1085850"/>
              <a:gd name="connsiteX22" fmla="*/ 433388 w 1778794"/>
              <a:gd name="connsiteY22" fmla="*/ 935831 h 1085850"/>
              <a:gd name="connsiteX23" fmla="*/ 650082 w 1778794"/>
              <a:gd name="connsiteY23" fmla="*/ 795337 h 1085850"/>
              <a:gd name="connsiteX24" fmla="*/ 852488 w 1778794"/>
              <a:gd name="connsiteY24" fmla="*/ 661987 h 1085850"/>
              <a:gd name="connsiteX25" fmla="*/ 1047750 w 1778794"/>
              <a:gd name="connsiteY25" fmla="*/ 535781 h 1085850"/>
              <a:gd name="connsiteX26" fmla="*/ 1269207 w 1778794"/>
              <a:gd name="connsiteY26" fmla="*/ 388143 h 1085850"/>
              <a:gd name="connsiteX27" fmla="*/ 1473994 w 1778794"/>
              <a:gd name="connsiteY27" fmla="*/ 250031 h 1085850"/>
              <a:gd name="connsiteX28" fmla="*/ 1624013 w 1778794"/>
              <a:gd name="connsiteY28" fmla="*/ 152400 h 1085850"/>
              <a:gd name="connsiteX29" fmla="*/ 1745457 w 1778794"/>
              <a:gd name="connsiteY29" fmla="*/ 71437 h 1085850"/>
              <a:gd name="connsiteX30" fmla="*/ 1766888 w 1778794"/>
              <a:gd name="connsiteY30" fmla="*/ 54768 h 1085850"/>
              <a:gd name="connsiteX31" fmla="*/ 1776413 w 1778794"/>
              <a:gd name="connsiteY31" fmla="*/ 38100 h 1085850"/>
              <a:gd name="connsiteX32" fmla="*/ 1778794 w 1778794"/>
              <a:gd name="connsiteY32" fmla="*/ 14287 h 1085850"/>
              <a:gd name="connsiteX33" fmla="*/ 1774032 w 1778794"/>
              <a:gd name="connsiteY33" fmla="*/ 2381 h 1085850"/>
              <a:gd name="connsiteX34" fmla="*/ 1764507 w 1778794"/>
              <a:gd name="connsiteY34" fmla="*/ 0 h 1085850"/>
              <a:gd name="connsiteX35" fmla="*/ 1733550 w 1778794"/>
              <a:gd name="connsiteY35" fmla="*/ 9525 h 1085850"/>
              <a:gd name="connsiteX36" fmla="*/ 1616869 w 1778794"/>
              <a:gd name="connsiteY36" fmla="*/ 66675 h 1085850"/>
              <a:gd name="connsiteX37" fmla="*/ 1443038 w 1778794"/>
              <a:gd name="connsiteY37" fmla="*/ 154781 h 1085850"/>
              <a:gd name="connsiteX38" fmla="*/ 1273969 w 1778794"/>
              <a:gd name="connsiteY38" fmla="*/ 240506 h 1085850"/>
              <a:gd name="connsiteX39" fmla="*/ 1095375 w 1778794"/>
              <a:gd name="connsiteY39" fmla="*/ 326231 h 1085850"/>
              <a:gd name="connsiteX40" fmla="*/ 995363 w 1778794"/>
              <a:gd name="connsiteY40" fmla="*/ 371475 h 1085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778794" h="1085850">
                <a:moveTo>
                  <a:pt x="995363" y="371475"/>
                </a:moveTo>
                <a:lnTo>
                  <a:pt x="783432" y="466725"/>
                </a:lnTo>
                <a:lnTo>
                  <a:pt x="590550" y="552450"/>
                </a:lnTo>
                <a:lnTo>
                  <a:pt x="481013" y="597693"/>
                </a:lnTo>
                <a:lnTo>
                  <a:pt x="400050" y="631031"/>
                </a:lnTo>
                <a:lnTo>
                  <a:pt x="359569" y="642937"/>
                </a:lnTo>
                <a:lnTo>
                  <a:pt x="76200" y="704850"/>
                </a:lnTo>
                <a:lnTo>
                  <a:pt x="38100" y="716756"/>
                </a:lnTo>
                <a:lnTo>
                  <a:pt x="16669" y="731043"/>
                </a:lnTo>
                <a:lnTo>
                  <a:pt x="2382" y="754856"/>
                </a:lnTo>
                <a:lnTo>
                  <a:pt x="0" y="766762"/>
                </a:lnTo>
                <a:lnTo>
                  <a:pt x="16669" y="821531"/>
                </a:lnTo>
                <a:lnTo>
                  <a:pt x="45244" y="904875"/>
                </a:lnTo>
                <a:lnTo>
                  <a:pt x="66675" y="957262"/>
                </a:lnTo>
                <a:lnTo>
                  <a:pt x="92869" y="1002506"/>
                </a:lnTo>
                <a:lnTo>
                  <a:pt x="111919" y="1031081"/>
                </a:lnTo>
                <a:lnTo>
                  <a:pt x="133350" y="1054893"/>
                </a:lnTo>
                <a:lnTo>
                  <a:pt x="154782" y="1071562"/>
                </a:lnTo>
                <a:lnTo>
                  <a:pt x="176213" y="1081087"/>
                </a:lnTo>
                <a:lnTo>
                  <a:pt x="195263" y="1085850"/>
                </a:lnTo>
                <a:lnTo>
                  <a:pt x="216694" y="1076325"/>
                </a:lnTo>
                <a:lnTo>
                  <a:pt x="288132" y="1028700"/>
                </a:lnTo>
                <a:lnTo>
                  <a:pt x="433388" y="935831"/>
                </a:lnTo>
                <a:lnTo>
                  <a:pt x="650082" y="795337"/>
                </a:lnTo>
                <a:lnTo>
                  <a:pt x="852488" y="661987"/>
                </a:lnTo>
                <a:lnTo>
                  <a:pt x="1047750" y="535781"/>
                </a:lnTo>
                <a:lnTo>
                  <a:pt x="1269207" y="388143"/>
                </a:lnTo>
                <a:lnTo>
                  <a:pt x="1473994" y="250031"/>
                </a:lnTo>
                <a:lnTo>
                  <a:pt x="1624013" y="152400"/>
                </a:lnTo>
                <a:lnTo>
                  <a:pt x="1745457" y="71437"/>
                </a:lnTo>
                <a:lnTo>
                  <a:pt x="1766888" y="54768"/>
                </a:lnTo>
                <a:lnTo>
                  <a:pt x="1776413" y="38100"/>
                </a:lnTo>
                <a:lnTo>
                  <a:pt x="1778794" y="14287"/>
                </a:lnTo>
                <a:lnTo>
                  <a:pt x="1774032" y="2381"/>
                </a:lnTo>
                <a:lnTo>
                  <a:pt x="1764507" y="0"/>
                </a:lnTo>
                <a:lnTo>
                  <a:pt x="1733550" y="9525"/>
                </a:lnTo>
                <a:lnTo>
                  <a:pt x="1616869" y="66675"/>
                </a:lnTo>
                <a:lnTo>
                  <a:pt x="1443038" y="154781"/>
                </a:lnTo>
                <a:lnTo>
                  <a:pt x="1273969" y="240506"/>
                </a:lnTo>
                <a:lnTo>
                  <a:pt x="1095375" y="326231"/>
                </a:lnTo>
                <a:lnTo>
                  <a:pt x="995363" y="37147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8" name="フリーフォーム 57"/>
          <p:cNvSpPr>
            <a:spLocks noChangeAspect="1"/>
          </p:cNvSpPr>
          <p:nvPr/>
        </p:nvSpPr>
        <p:spPr>
          <a:xfrm>
            <a:off x="8261068" y="4552700"/>
            <a:ext cx="809247" cy="504095"/>
          </a:xfrm>
          <a:custGeom>
            <a:avLst/>
            <a:gdLst>
              <a:gd name="connsiteX0" fmla="*/ 781050 w 1621631"/>
              <a:gd name="connsiteY0" fmla="*/ 504825 h 1009650"/>
              <a:gd name="connsiteX1" fmla="*/ 871537 w 1621631"/>
              <a:gd name="connsiteY1" fmla="*/ 445294 h 1009650"/>
              <a:gd name="connsiteX2" fmla="*/ 969169 w 1621631"/>
              <a:gd name="connsiteY2" fmla="*/ 378619 h 1009650"/>
              <a:gd name="connsiteX3" fmla="*/ 1031081 w 1621631"/>
              <a:gd name="connsiteY3" fmla="*/ 333375 h 1009650"/>
              <a:gd name="connsiteX4" fmla="*/ 1073944 w 1621631"/>
              <a:gd name="connsiteY4" fmla="*/ 297656 h 1009650"/>
              <a:gd name="connsiteX5" fmla="*/ 1133475 w 1621631"/>
              <a:gd name="connsiteY5" fmla="*/ 245269 h 1009650"/>
              <a:gd name="connsiteX6" fmla="*/ 1162050 w 1621631"/>
              <a:gd name="connsiteY6" fmla="*/ 207169 h 1009650"/>
              <a:gd name="connsiteX7" fmla="*/ 1171575 w 1621631"/>
              <a:gd name="connsiteY7" fmla="*/ 185737 h 1009650"/>
              <a:gd name="connsiteX8" fmla="*/ 1171575 w 1621631"/>
              <a:gd name="connsiteY8" fmla="*/ 171450 h 1009650"/>
              <a:gd name="connsiteX9" fmla="*/ 1166812 w 1621631"/>
              <a:gd name="connsiteY9" fmla="*/ 154781 h 1009650"/>
              <a:gd name="connsiteX10" fmla="*/ 1154906 w 1621631"/>
              <a:gd name="connsiteY10" fmla="*/ 128587 h 1009650"/>
              <a:gd name="connsiteX11" fmla="*/ 1128712 w 1621631"/>
              <a:gd name="connsiteY11" fmla="*/ 95250 h 1009650"/>
              <a:gd name="connsiteX12" fmla="*/ 1090612 w 1621631"/>
              <a:gd name="connsiteY12" fmla="*/ 52387 h 1009650"/>
              <a:gd name="connsiteX13" fmla="*/ 1073944 w 1621631"/>
              <a:gd name="connsiteY13" fmla="*/ 35719 h 1009650"/>
              <a:gd name="connsiteX14" fmla="*/ 1059656 w 1621631"/>
              <a:gd name="connsiteY14" fmla="*/ 16669 h 1009650"/>
              <a:gd name="connsiteX15" fmla="*/ 1064419 w 1621631"/>
              <a:gd name="connsiteY15" fmla="*/ 4762 h 1009650"/>
              <a:gd name="connsiteX16" fmla="*/ 1081087 w 1621631"/>
              <a:gd name="connsiteY16" fmla="*/ 0 h 1009650"/>
              <a:gd name="connsiteX17" fmla="*/ 1121569 w 1621631"/>
              <a:gd name="connsiteY17" fmla="*/ 2381 h 1009650"/>
              <a:gd name="connsiteX18" fmla="*/ 1183481 w 1621631"/>
              <a:gd name="connsiteY18" fmla="*/ 19050 h 1009650"/>
              <a:gd name="connsiteX19" fmla="*/ 1238250 w 1621631"/>
              <a:gd name="connsiteY19" fmla="*/ 45244 h 1009650"/>
              <a:gd name="connsiteX20" fmla="*/ 1297781 w 1621631"/>
              <a:gd name="connsiteY20" fmla="*/ 83344 h 1009650"/>
              <a:gd name="connsiteX21" fmla="*/ 1350169 w 1621631"/>
              <a:gd name="connsiteY21" fmla="*/ 123825 h 1009650"/>
              <a:gd name="connsiteX22" fmla="*/ 1412081 w 1621631"/>
              <a:gd name="connsiteY22" fmla="*/ 178594 h 1009650"/>
              <a:gd name="connsiteX23" fmla="*/ 1459706 w 1621631"/>
              <a:gd name="connsiteY23" fmla="*/ 223837 h 1009650"/>
              <a:gd name="connsiteX24" fmla="*/ 1516856 w 1621631"/>
              <a:gd name="connsiteY24" fmla="*/ 285750 h 1009650"/>
              <a:gd name="connsiteX25" fmla="*/ 1566862 w 1621631"/>
              <a:gd name="connsiteY25" fmla="*/ 342900 h 1009650"/>
              <a:gd name="connsiteX26" fmla="*/ 1604962 w 1621631"/>
              <a:gd name="connsiteY26" fmla="*/ 390525 h 1009650"/>
              <a:gd name="connsiteX27" fmla="*/ 1614487 w 1621631"/>
              <a:gd name="connsiteY27" fmla="*/ 407194 h 1009650"/>
              <a:gd name="connsiteX28" fmla="*/ 1619250 w 1621631"/>
              <a:gd name="connsiteY28" fmla="*/ 421481 h 1009650"/>
              <a:gd name="connsiteX29" fmla="*/ 1621631 w 1621631"/>
              <a:gd name="connsiteY29" fmla="*/ 433387 h 1009650"/>
              <a:gd name="connsiteX30" fmla="*/ 1616869 w 1621631"/>
              <a:gd name="connsiteY30" fmla="*/ 450056 h 1009650"/>
              <a:gd name="connsiteX31" fmla="*/ 1595437 w 1621631"/>
              <a:gd name="connsiteY31" fmla="*/ 461962 h 1009650"/>
              <a:gd name="connsiteX32" fmla="*/ 1574006 w 1621631"/>
              <a:gd name="connsiteY32" fmla="*/ 466725 h 1009650"/>
              <a:gd name="connsiteX33" fmla="*/ 1538287 w 1621631"/>
              <a:gd name="connsiteY33" fmla="*/ 473869 h 1009650"/>
              <a:gd name="connsiteX34" fmla="*/ 1388269 w 1621631"/>
              <a:gd name="connsiteY34" fmla="*/ 526256 h 1009650"/>
              <a:gd name="connsiteX35" fmla="*/ 1133475 w 1621631"/>
              <a:gd name="connsiteY35" fmla="*/ 611981 h 1009650"/>
              <a:gd name="connsiteX36" fmla="*/ 845344 w 1621631"/>
              <a:gd name="connsiteY36" fmla="*/ 714375 h 1009650"/>
              <a:gd name="connsiteX37" fmla="*/ 611981 w 1621631"/>
              <a:gd name="connsiteY37" fmla="*/ 795337 h 1009650"/>
              <a:gd name="connsiteX38" fmla="*/ 326231 w 1621631"/>
              <a:gd name="connsiteY38" fmla="*/ 895350 h 1009650"/>
              <a:gd name="connsiteX39" fmla="*/ 138112 w 1621631"/>
              <a:gd name="connsiteY39" fmla="*/ 962025 h 1009650"/>
              <a:gd name="connsiteX40" fmla="*/ 0 w 1621631"/>
              <a:gd name="connsiteY40" fmla="*/ 1009650 h 1009650"/>
              <a:gd name="connsiteX41" fmla="*/ 2381 w 1621631"/>
              <a:gd name="connsiteY41" fmla="*/ 959644 h 1009650"/>
              <a:gd name="connsiteX42" fmla="*/ 164306 w 1621631"/>
              <a:gd name="connsiteY42" fmla="*/ 864394 h 1009650"/>
              <a:gd name="connsiteX43" fmla="*/ 323850 w 1621631"/>
              <a:gd name="connsiteY43" fmla="*/ 776287 h 1009650"/>
              <a:gd name="connsiteX44" fmla="*/ 511969 w 1621631"/>
              <a:gd name="connsiteY44" fmla="*/ 666750 h 1009650"/>
              <a:gd name="connsiteX45" fmla="*/ 711994 w 1621631"/>
              <a:gd name="connsiteY45" fmla="*/ 547687 h 1009650"/>
              <a:gd name="connsiteX46" fmla="*/ 781050 w 1621631"/>
              <a:gd name="connsiteY46" fmla="*/ 504825 h 1009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621631" h="1009650">
                <a:moveTo>
                  <a:pt x="781050" y="504825"/>
                </a:moveTo>
                <a:lnTo>
                  <a:pt x="871537" y="445294"/>
                </a:lnTo>
                <a:lnTo>
                  <a:pt x="969169" y="378619"/>
                </a:lnTo>
                <a:lnTo>
                  <a:pt x="1031081" y="333375"/>
                </a:lnTo>
                <a:lnTo>
                  <a:pt x="1073944" y="297656"/>
                </a:lnTo>
                <a:lnTo>
                  <a:pt x="1133475" y="245269"/>
                </a:lnTo>
                <a:lnTo>
                  <a:pt x="1162050" y="207169"/>
                </a:lnTo>
                <a:lnTo>
                  <a:pt x="1171575" y="185737"/>
                </a:lnTo>
                <a:lnTo>
                  <a:pt x="1171575" y="171450"/>
                </a:lnTo>
                <a:lnTo>
                  <a:pt x="1166812" y="154781"/>
                </a:lnTo>
                <a:lnTo>
                  <a:pt x="1154906" y="128587"/>
                </a:lnTo>
                <a:lnTo>
                  <a:pt x="1128712" y="95250"/>
                </a:lnTo>
                <a:lnTo>
                  <a:pt x="1090612" y="52387"/>
                </a:lnTo>
                <a:lnTo>
                  <a:pt x="1073944" y="35719"/>
                </a:lnTo>
                <a:lnTo>
                  <a:pt x="1059656" y="16669"/>
                </a:lnTo>
                <a:lnTo>
                  <a:pt x="1064419" y="4762"/>
                </a:lnTo>
                <a:lnTo>
                  <a:pt x="1081087" y="0"/>
                </a:lnTo>
                <a:lnTo>
                  <a:pt x="1121569" y="2381"/>
                </a:lnTo>
                <a:lnTo>
                  <a:pt x="1183481" y="19050"/>
                </a:lnTo>
                <a:lnTo>
                  <a:pt x="1238250" y="45244"/>
                </a:lnTo>
                <a:lnTo>
                  <a:pt x="1297781" y="83344"/>
                </a:lnTo>
                <a:lnTo>
                  <a:pt x="1350169" y="123825"/>
                </a:lnTo>
                <a:lnTo>
                  <a:pt x="1412081" y="178594"/>
                </a:lnTo>
                <a:lnTo>
                  <a:pt x="1459706" y="223837"/>
                </a:lnTo>
                <a:lnTo>
                  <a:pt x="1516856" y="285750"/>
                </a:lnTo>
                <a:lnTo>
                  <a:pt x="1566862" y="342900"/>
                </a:lnTo>
                <a:lnTo>
                  <a:pt x="1604962" y="390525"/>
                </a:lnTo>
                <a:lnTo>
                  <a:pt x="1614487" y="407194"/>
                </a:lnTo>
                <a:lnTo>
                  <a:pt x="1619250" y="421481"/>
                </a:lnTo>
                <a:lnTo>
                  <a:pt x="1621631" y="433387"/>
                </a:lnTo>
                <a:lnTo>
                  <a:pt x="1616869" y="450056"/>
                </a:lnTo>
                <a:lnTo>
                  <a:pt x="1595437" y="461962"/>
                </a:lnTo>
                <a:lnTo>
                  <a:pt x="1574006" y="466725"/>
                </a:lnTo>
                <a:lnTo>
                  <a:pt x="1538287" y="473869"/>
                </a:lnTo>
                <a:lnTo>
                  <a:pt x="1388269" y="526256"/>
                </a:lnTo>
                <a:lnTo>
                  <a:pt x="1133475" y="611981"/>
                </a:lnTo>
                <a:lnTo>
                  <a:pt x="845344" y="714375"/>
                </a:lnTo>
                <a:lnTo>
                  <a:pt x="611981" y="795337"/>
                </a:lnTo>
                <a:lnTo>
                  <a:pt x="326231" y="895350"/>
                </a:lnTo>
                <a:lnTo>
                  <a:pt x="138112" y="962025"/>
                </a:lnTo>
                <a:lnTo>
                  <a:pt x="0" y="1009650"/>
                </a:lnTo>
                <a:lnTo>
                  <a:pt x="2381" y="959644"/>
                </a:lnTo>
                <a:lnTo>
                  <a:pt x="164306" y="864394"/>
                </a:lnTo>
                <a:lnTo>
                  <a:pt x="323850" y="776287"/>
                </a:lnTo>
                <a:lnTo>
                  <a:pt x="511969" y="666750"/>
                </a:lnTo>
                <a:lnTo>
                  <a:pt x="711994" y="547687"/>
                </a:lnTo>
                <a:lnTo>
                  <a:pt x="781050" y="5048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9" name="フリーフォーム 58"/>
          <p:cNvSpPr>
            <a:spLocks noChangeAspect="1"/>
          </p:cNvSpPr>
          <p:nvPr/>
        </p:nvSpPr>
        <p:spPr>
          <a:xfrm rot="16200000">
            <a:off x="7728499" y="4473884"/>
            <a:ext cx="1763713" cy="1177925"/>
          </a:xfrm>
          <a:custGeom>
            <a:avLst/>
            <a:gdLst>
              <a:gd name="connsiteX0" fmla="*/ 1408421 w 3528725"/>
              <a:gd name="connsiteY0" fmla="*/ 355941 h 2356574"/>
              <a:gd name="connsiteX1" fmla="*/ 1752088 w 3528725"/>
              <a:gd name="connsiteY1" fmla="*/ 368215 h 2356574"/>
              <a:gd name="connsiteX2" fmla="*/ 2058934 w 3528725"/>
              <a:gd name="connsiteY2" fmla="*/ 377420 h 2356574"/>
              <a:gd name="connsiteX3" fmla="*/ 2319753 w 3528725"/>
              <a:gd name="connsiteY3" fmla="*/ 386625 h 2356574"/>
              <a:gd name="connsiteX4" fmla="*/ 2427149 w 3528725"/>
              <a:gd name="connsiteY4" fmla="*/ 389694 h 2356574"/>
              <a:gd name="connsiteX5" fmla="*/ 2540682 w 3528725"/>
              <a:gd name="connsiteY5" fmla="*/ 386625 h 2356574"/>
              <a:gd name="connsiteX6" fmla="*/ 2755474 w 3528725"/>
              <a:gd name="connsiteY6" fmla="*/ 377420 h 2356574"/>
              <a:gd name="connsiteX7" fmla="*/ 2921170 w 3528725"/>
              <a:gd name="connsiteY7" fmla="*/ 374352 h 2356574"/>
              <a:gd name="connsiteX8" fmla="*/ 3025498 w 3528725"/>
              <a:gd name="connsiteY8" fmla="*/ 368215 h 2356574"/>
              <a:gd name="connsiteX9" fmla="*/ 3096072 w 3528725"/>
              <a:gd name="connsiteY9" fmla="*/ 365146 h 2356574"/>
              <a:gd name="connsiteX10" fmla="*/ 3148236 w 3528725"/>
              <a:gd name="connsiteY10" fmla="*/ 355941 h 2356574"/>
              <a:gd name="connsiteX11" fmla="*/ 3212674 w 3528725"/>
              <a:gd name="connsiteY11" fmla="*/ 334462 h 2356574"/>
              <a:gd name="connsiteX12" fmla="*/ 3255632 w 3528725"/>
              <a:gd name="connsiteY12" fmla="*/ 316051 h 2356574"/>
              <a:gd name="connsiteX13" fmla="*/ 3298590 w 3528725"/>
              <a:gd name="connsiteY13" fmla="*/ 285366 h 2356574"/>
              <a:gd name="connsiteX14" fmla="*/ 3332343 w 3528725"/>
              <a:gd name="connsiteY14" fmla="*/ 260819 h 2356574"/>
              <a:gd name="connsiteX15" fmla="*/ 3359959 w 3528725"/>
              <a:gd name="connsiteY15" fmla="*/ 236271 h 2356574"/>
              <a:gd name="connsiteX16" fmla="*/ 3381439 w 3528725"/>
              <a:gd name="connsiteY16" fmla="*/ 208655 h 2356574"/>
              <a:gd name="connsiteX17" fmla="*/ 3402918 w 3528725"/>
              <a:gd name="connsiteY17" fmla="*/ 168765 h 2356574"/>
              <a:gd name="connsiteX18" fmla="*/ 3427465 w 3528725"/>
              <a:gd name="connsiteY18" fmla="*/ 116601 h 2356574"/>
              <a:gd name="connsiteX19" fmla="*/ 3448945 w 3528725"/>
              <a:gd name="connsiteY19" fmla="*/ 70574 h 2356574"/>
              <a:gd name="connsiteX20" fmla="*/ 3461218 w 3528725"/>
              <a:gd name="connsiteY20" fmla="*/ 36821 h 2356574"/>
              <a:gd name="connsiteX21" fmla="*/ 3479629 w 3528725"/>
              <a:gd name="connsiteY21" fmla="*/ 6137 h 2356574"/>
              <a:gd name="connsiteX22" fmla="*/ 3494971 w 3528725"/>
              <a:gd name="connsiteY22" fmla="*/ 0 h 2356574"/>
              <a:gd name="connsiteX23" fmla="*/ 3510314 w 3528725"/>
              <a:gd name="connsiteY23" fmla="*/ 9205 h 2356574"/>
              <a:gd name="connsiteX24" fmla="*/ 3519519 w 3528725"/>
              <a:gd name="connsiteY24" fmla="*/ 27616 h 2356574"/>
              <a:gd name="connsiteX25" fmla="*/ 3525656 w 3528725"/>
              <a:gd name="connsiteY25" fmla="*/ 49095 h 2356574"/>
              <a:gd name="connsiteX26" fmla="*/ 3528725 w 3528725"/>
              <a:gd name="connsiteY26" fmla="*/ 92054 h 2356574"/>
              <a:gd name="connsiteX27" fmla="*/ 3522588 w 3528725"/>
              <a:gd name="connsiteY27" fmla="*/ 184107 h 2356574"/>
              <a:gd name="connsiteX28" fmla="*/ 3516451 w 3528725"/>
              <a:gd name="connsiteY28" fmla="*/ 260819 h 2356574"/>
              <a:gd name="connsiteX29" fmla="*/ 3507245 w 3528725"/>
              <a:gd name="connsiteY29" fmla="*/ 312982 h 2356574"/>
              <a:gd name="connsiteX30" fmla="*/ 3488835 w 3528725"/>
              <a:gd name="connsiteY30" fmla="*/ 398899 h 2356574"/>
              <a:gd name="connsiteX31" fmla="*/ 3467355 w 3528725"/>
              <a:gd name="connsiteY31" fmla="*/ 469474 h 2356574"/>
              <a:gd name="connsiteX32" fmla="*/ 3427465 w 3528725"/>
              <a:gd name="connsiteY32" fmla="*/ 570733 h 2356574"/>
              <a:gd name="connsiteX33" fmla="*/ 3369165 w 3528725"/>
              <a:gd name="connsiteY33" fmla="*/ 687334 h 2356574"/>
              <a:gd name="connsiteX34" fmla="*/ 3335412 w 3528725"/>
              <a:gd name="connsiteY34" fmla="*/ 739498 h 2356574"/>
              <a:gd name="connsiteX35" fmla="*/ 3307796 w 3528725"/>
              <a:gd name="connsiteY35" fmla="*/ 767114 h 2356574"/>
              <a:gd name="connsiteX36" fmla="*/ 3283248 w 3528725"/>
              <a:gd name="connsiteY36" fmla="*/ 773251 h 2356574"/>
              <a:gd name="connsiteX37" fmla="*/ 3252563 w 3528725"/>
              <a:gd name="connsiteY37" fmla="*/ 767114 h 2356574"/>
              <a:gd name="connsiteX38" fmla="*/ 3231084 w 3528725"/>
              <a:gd name="connsiteY38" fmla="*/ 754840 h 2356574"/>
              <a:gd name="connsiteX39" fmla="*/ 3188126 w 3528725"/>
              <a:gd name="connsiteY39" fmla="*/ 721087 h 2356574"/>
              <a:gd name="connsiteX40" fmla="*/ 3151304 w 3528725"/>
              <a:gd name="connsiteY40" fmla="*/ 693471 h 2356574"/>
              <a:gd name="connsiteX41" fmla="*/ 3111414 w 3528725"/>
              <a:gd name="connsiteY41" fmla="*/ 675060 h 2356574"/>
              <a:gd name="connsiteX42" fmla="*/ 3050045 w 3528725"/>
              <a:gd name="connsiteY42" fmla="*/ 662786 h 2356574"/>
              <a:gd name="connsiteX43" fmla="*/ 2945718 w 3528725"/>
              <a:gd name="connsiteY43" fmla="*/ 653581 h 2356574"/>
              <a:gd name="connsiteX44" fmla="*/ 2675694 w 3528725"/>
              <a:gd name="connsiteY44" fmla="*/ 638239 h 2356574"/>
              <a:gd name="connsiteX45" fmla="*/ 2408738 w 3528725"/>
              <a:gd name="connsiteY45" fmla="*/ 622897 h 2356574"/>
              <a:gd name="connsiteX46" fmla="*/ 2114166 w 3528725"/>
              <a:gd name="connsiteY46" fmla="*/ 604486 h 2356574"/>
              <a:gd name="connsiteX47" fmla="*/ 1874827 w 3528725"/>
              <a:gd name="connsiteY47" fmla="*/ 592212 h 2356574"/>
              <a:gd name="connsiteX48" fmla="*/ 1598665 w 3528725"/>
              <a:gd name="connsiteY48" fmla="*/ 586075 h 2356574"/>
              <a:gd name="connsiteX49" fmla="*/ 1353189 w 3528725"/>
              <a:gd name="connsiteY49" fmla="*/ 579938 h 2356574"/>
              <a:gd name="connsiteX50" fmla="*/ 1233519 w 3528725"/>
              <a:gd name="connsiteY50" fmla="*/ 576870 h 2356574"/>
              <a:gd name="connsiteX51" fmla="*/ 1119986 w 3528725"/>
              <a:gd name="connsiteY51" fmla="*/ 576870 h 2356574"/>
              <a:gd name="connsiteX52" fmla="*/ 975769 w 3528725"/>
              <a:gd name="connsiteY52" fmla="*/ 573801 h 2356574"/>
              <a:gd name="connsiteX53" fmla="*/ 880647 w 3528725"/>
              <a:gd name="connsiteY53" fmla="*/ 567664 h 2356574"/>
              <a:gd name="connsiteX54" fmla="*/ 785525 w 3528725"/>
              <a:gd name="connsiteY54" fmla="*/ 570733 h 2356574"/>
              <a:gd name="connsiteX55" fmla="*/ 696539 w 3528725"/>
              <a:gd name="connsiteY55" fmla="*/ 576870 h 2356574"/>
              <a:gd name="connsiteX56" fmla="*/ 625965 w 3528725"/>
              <a:gd name="connsiteY56" fmla="*/ 589144 h 2356574"/>
              <a:gd name="connsiteX57" fmla="*/ 540048 w 3528725"/>
              <a:gd name="connsiteY57" fmla="*/ 610623 h 2356574"/>
              <a:gd name="connsiteX58" fmla="*/ 475610 w 3528725"/>
              <a:gd name="connsiteY58" fmla="*/ 635170 h 2356574"/>
              <a:gd name="connsiteX59" fmla="*/ 423447 w 3528725"/>
              <a:gd name="connsiteY59" fmla="*/ 665855 h 2356574"/>
              <a:gd name="connsiteX60" fmla="*/ 380488 w 3528725"/>
              <a:gd name="connsiteY60" fmla="*/ 702676 h 2356574"/>
              <a:gd name="connsiteX61" fmla="*/ 359009 w 3528725"/>
              <a:gd name="connsiteY61" fmla="*/ 727224 h 2356574"/>
              <a:gd name="connsiteX62" fmla="*/ 331393 w 3528725"/>
              <a:gd name="connsiteY62" fmla="*/ 764046 h 2356574"/>
              <a:gd name="connsiteX63" fmla="*/ 303777 w 3528725"/>
              <a:gd name="connsiteY63" fmla="*/ 819278 h 2356574"/>
              <a:gd name="connsiteX64" fmla="*/ 282298 w 3528725"/>
              <a:gd name="connsiteY64" fmla="*/ 889852 h 2356574"/>
              <a:gd name="connsiteX65" fmla="*/ 266955 w 3528725"/>
              <a:gd name="connsiteY65" fmla="*/ 960427 h 2356574"/>
              <a:gd name="connsiteX66" fmla="*/ 254682 w 3528725"/>
              <a:gd name="connsiteY66" fmla="*/ 1046344 h 2356574"/>
              <a:gd name="connsiteX67" fmla="*/ 248545 w 3528725"/>
              <a:gd name="connsiteY67" fmla="*/ 1147603 h 2356574"/>
              <a:gd name="connsiteX68" fmla="*/ 248545 w 3528725"/>
              <a:gd name="connsiteY68" fmla="*/ 1322505 h 2356574"/>
              <a:gd name="connsiteX69" fmla="*/ 251613 w 3528725"/>
              <a:gd name="connsiteY69" fmla="*/ 1463654 h 2356574"/>
              <a:gd name="connsiteX70" fmla="*/ 257750 w 3528725"/>
              <a:gd name="connsiteY70" fmla="*/ 1589460 h 2356574"/>
              <a:gd name="connsiteX71" fmla="*/ 266955 w 3528725"/>
              <a:gd name="connsiteY71" fmla="*/ 1718335 h 2356574"/>
              <a:gd name="connsiteX72" fmla="*/ 270024 w 3528725"/>
              <a:gd name="connsiteY72" fmla="*/ 1761294 h 2356574"/>
              <a:gd name="connsiteX73" fmla="*/ 276161 w 3528725"/>
              <a:gd name="connsiteY73" fmla="*/ 1810389 h 2356574"/>
              <a:gd name="connsiteX74" fmla="*/ 288435 w 3528725"/>
              <a:gd name="connsiteY74" fmla="*/ 1850279 h 2356574"/>
              <a:gd name="connsiteX75" fmla="*/ 260818 w 3528725"/>
              <a:gd name="connsiteY75" fmla="*/ 2319753 h 2356574"/>
              <a:gd name="connsiteX76" fmla="*/ 233202 w 3528725"/>
              <a:gd name="connsiteY76" fmla="*/ 2338164 h 2356574"/>
              <a:gd name="connsiteX77" fmla="*/ 199449 w 3528725"/>
              <a:gd name="connsiteY77" fmla="*/ 2350437 h 2356574"/>
              <a:gd name="connsiteX78" fmla="*/ 168765 w 3528725"/>
              <a:gd name="connsiteY78" fmla="*/ 2356574 h 2356574"/>
              <a:gd name="connsiteX79" fmla="*/ 150354 w 3528725"/>
              <a:gd name="connsiteY79" fmla="*/ 2347369 h 2356574"/>
              <a:gd name="connsiteX80" fmla="*/ 128875 w 3528725"/>
              <a:gd name="connsiteY80" fmla="*/ 2328958 h 2356574"/>
              <a:gd name="connsiteX81" fmla="*/ 104327 w 3528725"/>
              <a:gd name="connsiteY81" fmla="*/ 2298274 h 2356574"/>
              <a:gd name="connsiteX82" fmla="*/ 76711 w 3528725"/>
              <a:gd name="connsiteY82" fmla="*/ 2258384 h 2356574"/>
              <a:gd name="connsiteX83" fmla="*/ 61369 w 3528725"/>
              <a:gd name="connsiteY83" fmla="*/ 2221562 h 2356574"/>
              <a:gd name="connsiteX84" fmla="*/ 46027 w 3528725"/>
              <a:gd name="connsiteY84" fmla="*/ 2150988 h 2356574"/>
              <a:gd name="connsiteX85" fmla="*/ 27616 w 3528725"/>
              <a:gd name="connsiteY85" fmla="*/ 2052797 h 2356574"/>
              <a:gd name="connsiteX86" fmla="*/ 12274 w 3528725"/>
              <a:gd name="connsiteY86" fmla="*/ 1911648 h 2356574"/>
              <a:gd name="connsiteX87" fmla="*/ 6137 w 3528725"/>
              <a:gd name="connsiteY87" fmla="*/ 1749020 h 2356574"/>
              <a:gd name="connsiteX88" fmla="*/ 0 w 3528725"/>
              <a:gd name="connsiteY88" fmla="*/ 1604803 h 2356574"/>
              <a:gd name="connsiteX89" fmla="*/ 3068 w 3528725"/>
              <a:gd name="connsiteY89" fmla="*/ 1402284 h 2356574"/>
              <a:gd name="connsiteX90" fmla="*/ 9205 w 3528725"/>
              <a:gd name="connsiteY90" fmla="*/ 1242725 h 2356574"/>
              <a:gd name="connsiteX91" fmla="*/ 24547 w 3528725"/>
              <a:gd name="connsiteY91" fmla="*/ 1067823 h 2356574"/>
              <a:gd name="connsiteX92" fmla="*/ 39890 w 3528725"/>
              <a:gd name="connsiteY92" fmla="*/ 957358 h 2356574"/>
              <a:gd name="connsiteX93" fmla="*/ 61369 w 3528725"/>
              <a:gd name="connsiteY93" fmla="*/ 862236 h 2356574"/>
              <a:gd name="connsiteX94" fmla="*/ 88985 w 3528725"/>
              <a:gd name="connsiteY94" fmla="*/ 764046 h 2356574"/>
              <a:gd name="connsiteX95" fmla="*/ 110464 w 3528725"/>
              <a:gd name="connsiteY95" fmla="*/ 705745 h 2356574"/>
              <a:gd name="connsiteX96" fmla="*/ 144217 w 3528725"/>
              <a:gd name="connsiteY96" fmla="*/ 647444 h 2356574"/>
              <a:gd name="connsiteX97" fmla="*/ 181039 w 3528725"/>
              <a:gd name="connsiteY97" fmla="*/ 592212 h 2356574"/>
              <a:gd name="connsiteX98" fmla="*/ 211723 w 3528725"/>
              <a:gd name="connsiteY98" fmla="*/ 558459 h 2356574"/>
              <a:gd name="connsiteX99" fmla="*/ 266955 w 3528725"/>
              <a:gd name="connsiteY99" fmla="*/ 509364 h 2356574"/>
              <a:gd name="connsiteX100" fmla="*/ 331393 w 3528725"/>
              <a:gd name="connsiteY100" fmla="*/ 466405 h 2356574"/>
              <a:gd name="connsiteX101" fmla="*/ 377420 w 3528725"/>
              <a:gd name="connsiteY101" fmla="*/ 441858 h 2356574"/>
              <a:gd name="connsiteX102" fmla="*/ 460268 w 3528725"/>
              <a:gd name="connsiteY102" fmla="*/ 405036 h 2356574"/>
              <a:gd name="connsiteX103" fmla="*/ 530843 w 3528725"/>
              <a:gd name="connsiteY103" fmla="*/ 383557 h 2356574"/>
              <a:gd name="connsiteX104" fmla="*/ 601417 w 3528725"/>
              <a:gd name="connsiteY104" fmla="*/ 368215 h 2356574"/>
              <a:gd name="connsiteX105" fmla="*/ 690402 w 3528725"/>
              <a:gd name="connsiteY105" fmla="*/ 352872 h 2356574"/>
              <a:gd name="connsiteX106" fmla="*/ 785525 w 3528725"/>
              <a:gd name="connsiteY106" fmla="*/ 346735 h 2356574"/>
              <a:gd name="connsiteX107" fmla="*/ 902126 w 3528725"/>
              <a:gd name="connsiteY107" fmla="*/ 346735 h 2356574"/>
              <a:gd name="connsiteX108" fmla="*/ 1027933 w 3528725"/>
              <a:gd name="connsiteY108" fmla="*/ 346735 h 2356574"/>
              <a:gd name="connsiteX109" fmla="*/ 1254998 w 3528725"/>
              <a:gd name="connsiteY109" fmla="*/ 352872 h 2356574"/>
              <a:gd name="connsiteX110" fmla="*/ 1408421 w 3528725"/>
              <a:gd name="connsiteY110" fmla="*/ 355941 h 2356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</a:cxnLst>
            <a:rect l="l" t="t" r="r" b="b"/>
            <a:pathLst>
              <a:path w="3528725" h="2356574">
                <a:moveTo>
                  <a:pt x="1408421" y="355941"/>
                </a:moveTo>
                <a:lnTo>
                  <a:pt x="1752088" y="368215"/>
                </a:lnTo>
                <a:lnTo>
                  <a:pt x="2058934" y="377420"/>
                </a:lnTo>
                <a:lnTo>
                  <a:pt x="2319753" y="386625"/>
                </a:lnTo>
                <a:lnTo>
                  <a:pt x="2427149" y="389694"/>
                </a:lnTo>
                <a:lnTo>
                  <a:pt x="2540682" y="386625"/>
                </a:lnTo>
                <a:lnTo>
                  <a:pt x="2755474" y="377420"/>
                </a:lnTo>
                <a:lnTo>
                  <a:pt x="2921170" y="374352"/>
                </a:lnTo>
                <a:lnTo>
                  <a:pt x="3025498" y="368215"/>
                </a:lnTo>
                <a:lnTo>
                  <a:pt x="3096072" y="365146"/>
                </a:lnTo>
                <a:lnTo>
                  <a:pt x="3148236" y="355941"/>
                </a:lnTo>
                <a:lnTo>
                  <a:pt x="3212674" y="334462"/>
                </a:lnTo>
                <a:lnTo>
                  <a:pt x="3255632" y="316051"/>
                </a:lnTo>
                <a:lnTo>
                  <a:pt x="3298590" y="285366"/>
                </a:lnTo>
                <a:lnTo>
                  <a:pt x="3332343" y="260819"/>
                </a:lnTo>
                <a:lnTo>
                  <a:pt x="3359959" y="236271"/>
                </a:lnTo>
                <a:lnTo>
                  <a:pt x="3381439" y="208655"/>
                </a:lnTo>
                <a:lnTo>
                  <a:pt x="3402918" y="168765"/>
                </a:lnTo>
                <a:lnTo>
                  <a:pt x="3427465" y="116601"/>
                </a:lnTo>
                <a:lnTo>
                  <a:pt x="3448945" y="70574"/>
                </a:lnTo>
                <a:lnTo>
                  <a:pt x="3461218" y="36821"/>
                </a:lnTo>
                <a:lnTo>
                  <a:pt x="3479629" y="6137"/>
                </a:lnTo>
                <a:lnTo>
                  <a:pt x="3494971" y="0"/>
                </a:lnTo>
                <a:lnTo>
                  <a:pt x="3510314" y="9205"/>
                </a:lnTo>
                <a:lnTo>
                  <a:pt x="3519519" y="27616"/>
                </a:lnTo>
                <a:lnTo>
                  <a:pt x="3525656" y="49095"/>
                </a:lnTo>
                <a:lnTo>
                  <a:pt x="3528725" y="92054"/>
                </a:lnTo>
                <a:lnTo>
                  <a:pt x="3522588" y="184107"/>
                </a:lnTo>
                <a:lnTo>
                  <a:pt x="3516451" y="260819"/>
                </a:lnTo>
                <a:lnTo>
                  <a:pt x="3507245" y="312982"/>
                </a:lnTo>
                <a:lnTo>
                  <a:pt x="3488835" y="398899"/>
                </a:lnTo>
                <a:lnTo>
                  <a:pt x="3467355" y="469474"/>
                </a:lnTo>
                <a:lnTo>
                  <a:pt x="3427465" y="570733"/>
                </a:lnTo>
                <a:lnTo>
                  <a:pt x="3369165" y="687334"/>
                </a:lnTo>
                <a:lnTo>
                  <a:pt x="3335412" y="739498"/>
                </a:lnTo>
                <a:lnTo>
                  <a:pt x="3307796" y="767114"/>
                </a:lnTo>
                <a:lnTo>
                  <a:pt x="3283248" y="773251"/>
                </a:lnTo>
                <a:lnTo>
                  <a:pt x="3252563" y="767114"/>
                </a:lnTo>
                <a:lnTo>
                  <a:pt x="3231084" y="754840"/>
                </a:lnTo>
                <a:lnTo>
                  <a:pt x="3188126" y="721087"/>
                </a:lnTo>
                <a:lnTo>
                  <a:pt x="3151304" y="693471"/>
                </a:lnTo>
                <a:lnTo>
                  <a:pt x="3111414" y="675060"/>
                </a:lnTo>
                <a:lnTo>
                  <a:pt x="3050045" y="662786"/>
                </a:lnTo>
                <a:lnTo>
                  <a:pt x="2945718" y="653581"/>
                </a:lnTo>
                <a:lnTo>
                  <a:pt x="2675694" y="638239"/>
                </a:lnTo>
                <a:lnTo>
                  <a:pt x="2408738" y="622897"/>
                </a:lnTo>
                <a:lnTo>
                  <a:pt x="2114166" y="604486"/>
                </a:lnTo>
                <a:lnTo>
                  <a:pt x="1874827" y="592212"/>
                </a:lnTo>
                <a:lnTo>
                  <a:pt x="1598665" y="586075"/>
                </a:lnTo>
                <a:lnTo>
                  <a:pt x="1353189" y="579938"/>
                </a:lnTo>
                <a:lnTo>
                  <a:pt x="1233519" y="576870"/>
                </a:lnTo>
                <a:lnTo>
                  <a:pt x="1119986" y="576870"/>
                </a:lnTo>
                <a:lnTo>
                  <a:pt x="975769" y="573801"/>
                </a:lnTo>
                <a:lnTo>
                  <a:pt x="880647" y="567664"/>
                </a:lnTo>
                <a:lnTo>
                  <a:pt x="785525" y="570733"/>
                </a:lnTo>
                <a:lnTo>
                  <a:pt x="696539" y="576870"/>
                </a:lnTo>
                <a:lnTo>
                  <a:pt x="625965" y="589144"/>
                </a:lnTo>
                <a:lnTo>
                  <a:pt x="540048" y="610623"/>
                </a:lnTo>
                <a:lnTo>
                  <a:pt x="475610" y="635170"/>
                </a:lnTo>
                <a:lnTo>
                  <a:pt x="423447" y="665855"/>
                </a:lnTo>
                <a:lnTo>
                  <a:pt x="380488" y="702676"/>
                </a:lnTo>
                <a:lnTo>
                  <a:pt x="359009" y="727224"/>
                </a:lnTo>
                <a:lnTo>
                  <a:pt x="331393" y="764046"/>
                </a:lnTo>
                <a:lnTo>
                  <a:pt x="303777" y="819278"/>
                </a:lnTo>
                <a:lnTo>
                  <a:pt x="282298" y="889852"/>
                </a:lnTo>
                <a:lnTo>
                  <a:pt x="266955" y="960427"/>
                </a:lnTo>
                <a:lnTo>
                  <a:pt x="254682" y="1046344"/>
                </a:lnTo>
                <a:lnTo>
                  <a:pt x="248545" y="1147603"/>
                </a:lnTo>
                <a:lnTo>
                  <a:pt x="248545" y="1322505"/>
                </a:lnTo>
                <a:cubicBezTo>
                  <a:pt x="249568" y="1369555"/>
                  <a:pt x="250590" y="1416604"/>
                  <a:pt x="251613" y="1463654"/>
                </a:cubicBezTo>
                <a:lnTo>
                  <a:pt x="257750" y="1589460"/>
                </a:lnTo>
                <a:lnTo>
                  <a:pt x="266955" y="1718335"/>
                </a:lnTo>
                <a:lnTo>
                  <a:pt x="270024" y="1761294"/>
                </a:lnTo>
                <a:lnTo>
                  <a:pt x="276161" y="1810389"/>
                </a:lnTo>
                <a:lnTo>
                  <a:pt x="288435" y="1850279"/>
                </a:lnTo>
                <a:lnTo>
                  <a:pt x="260818" y="2319753"/>
                </a:lnTo>
                <a:lnTo>
                  <a:pt x="233202" y="2338164"/>
                </a:lnTo>
                <a:lnTo>
                  <a:pt x="199449" y="2350437"/>
                </a:lnTo>
                <a:lnTo>
                  <a:pt x="168765" y="2356574"/>
                </a:lnTo>
                <a:lnTo>
                  <a:pt x="150354" y="2347369"/>
                </a:lnTo>
                <a:lnTo>
                  <a:pt x="128875" y="2328958"/>
                </a:lnTo>
                <a:lnTo>
                  <a:pt x="104327" y="2298274"/>
                </a:lnTo>
                <a:lnTo>
                  <a:pt x="76711" y="2258384"/>
                </a:lnTo>
                <a:lnTo>
                  <a:pt x="61369" y="2221562"/>
                </a:lnTo>
                <a:lnTo>
                  <a:pt x="46027" y="2150988"/>
                </a:lnTo>
                <a:lnTo>
                  <a:pt x="27616" y="2052797"/>
                </a:lnTo>
                <a:lnTo>
                  <a:pt x="12274" y="1911648"/>
                </a:lnTo>
                <a:lnTo>
                  <a:pt x="6137" y="1749020"/>
                </a:lnTo>
                <a:lnTo>
                  <a:pt x="0" y="1604803"/>
                </a:lnTo>
                <a:cubicBezTo>
                  <a:pt x="1023" y="1537297"/>
                  <a:pt x="2045" y="1469790"/>
                  <a:pt x="3068" y="1402284"/>
                </a:cubicBezTo>
                <a:lnTo>
                  <a:pt x="9205" y="1242725"/>
                </a:lnTo>
                <a:lnTo>
                  <a:pt x="24547" y="1067823"/>
                </a:lnTo>
                <a:lnTo>
                  <a:pt x="39890" y="957358"/>
                </a:lnTo>
                <a:lnTo>
                  <a:pt x="61369" y="862236"/>
                </a:lnTo>
                <a:lnTo>
                  <a:pt x="88985" y="764046"/>
                </a:lnTo>
                <a:lnTo>
                  <a:pt x="110464" y="705745"/>
                </a:lnTo>
                <a:lnTo>
                  <a:pt x="144217" y="647444"/>
                </a:lnTo>
                <a:lnTo>
                  <a:pt x="181039" y="592212"/>
                </a:lnTo>
                <a:lnTo>
                  <a:pt x="211723" y="558459"/>
                </a:lnTo>
                <a:lnTo>
                  <a:pt x="266955" y="509364"/>
                </a:lnTo>
                <a:lnTo>
                  <a:pt x="331393" y="466405"/>
                </a:lnTo>
                <a:lnTo>
                  <a:pt x="377420" y="441858"/>
                </a:lnTo>
                <a:lnTo>
                  <a:pt x="460268" y="405036"/>
                </a:lnTo>
                <a:lnTo>
                  <a:pt x="530843" y="383557"/>
                </a:lnTo>
                <a:lnTo>
                  <a:pt x="601417" y="368215"/>
                </a:lnTo>
                <a:lnTo>
                  <a:pt x="690402" y="352872"/>
                </a:lnTo>
                <a:lnTo>
                  <a:pt x="785525" y="346735"/>
                </a:lnTo>
                <a:lnTo>
                  <a:pt x="902126" y="346735"/>
                </a:lnTo>
                <a:lnTo>
                  <a:pt x="1027933" y="346735"/>
                </a:lnTo>
                <a:lnTo>
                  <a:pt x="1254998" y="352872"/>
                </a:lnTo>
                <a:lnTo>
                  <a:pt x="1408421" y="35594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0" name="フリーフォーム 59"/>
          <p:cNvSpPr>
            <a:spLocks noChangeAspect="1"/>
          </p:cNvSpPr>
          <p:nvPr/>
        </p:nvSpPr>
        <p:spPr>
          <a:xfrm rot="16200000">
            <a:off x="8807602" y="5503603"/>
            <a:ext cx="497682" cy="285750"/>
          </a:xfrm>
          <a:custGeom>
            <a:avLst/>
            <a:gdLst>
              <a:gd name="connsiteX0" fmla="*/ 681037 w 995362"/>
              <a:gd name="connsiteY0" fmla="*/ 350044 h 571500"/>
              <a:gd name="connsiteX1" fmla="*/ 557212 w 995362"/>
              <a:gd name="connsiteY1" fmla="*/ 316706 h 571500"/>
              <a:gd name="connsiteX2" fmla="*/ 397669 w 995362"/>
              <a:gd name="connsiteY2" fmla="*/ 276225 h 571500"/>
              <a:gd name="connsiteX3" fmla="*/ 328612 w 995362"/>
              <a:gd name="connsiteY3" fmla="*/ 257175 h 571500"/>
              <a:gd name="connsiteX4" fmla="*/ 283369 w 995362"/>
              <a:gd name="connsiteY4" fmla="*/ 245269 h 571500"/>
              <a:gd name="connsiteX5" fmla="*/ 271462 w 995362"/>
              <a:gd name="connsiteY5" fmla="*/ 240506 h 571500"/>
              <a:gd name="connsiteX6" fmla="*/ 257175 w 995362"/>
              <a:gd name="connsiteY6" fmla="*/ 233362 h 571500"/>
              <a:gd name="connsiteX7" fmla="*/ 230981 w 995362"/>
              <a:gd name="connsiteY7" fmla="*/ 209550 h 571500"/>
              <a:gd name="connsiteX8" fmla="*/ 197644 w 995362"/>
              <a:gd name="connsiteY8" fmla="*/ 169069 h 571500"/>
              <a:gd name="connsiteX9" fmla="*/ 171450 w 995362"/>
              <a:gd name="connsiteY9" fmla="*/ 123825 h 571500"/>
              <a:gd name="connsiteX10" fmla="*/ 159544 w 995362"/>
              <a:gd name="connsiteY10" fmla="*/ 92869 h 571500"/>
              <a:gd name="connsiteX11" fmla="*/ 152400 w 995362"/>
              <a:gd name="connsiteY11" fmla="*/ 69056 h 571500"/>
              <a:gd name="connsiteX12" fmla="*/ 138112 w 995362"/>
              <a:gd name="connsiteY12" fmla="*/ 33337 h 571500"/>
              <a:gd name="connsiteX13" fmla="*/ 133350 w 995362"/>
              <a:gd name="connsiteY13" fmla="*/ 0 h 571500"/>
              <a:gd name="connsiteX14" fmla="*/ 0 w 995362"/>
              <a:gd name="connsiteY14" fmla="*/ 550069 h 571500"/>
              <a:gd name="connsiteX15" fmla="*/ 30956 w 995362"/>
              <a:gd name="connsiteY15" fmla="*/ 571500 h 571500"/>
              <a:gd name="connsiteX16" fmla="*/ 69056 w 995362"/>
              <a:gd name="connsiteY16" fmla="*/ 566737 h 571500"/>
              <a:gd name="connsiteX17" fmla="*/ 97631 w 995362"/>
              <a:gd name="connsiteY17" fmla="*/ 552450 h 571500"/>
              <a:gd name="connsiteX18" fmla="*/ 126206 w 995362"/>
              <a:gd name="connsiteY18" fmla="*/ 538162 h 571500"/>
              <a:gd name="connsiteX19" fmla="*/ 157162 w 995362"/>
              <a:gd name="connsiteY19" fmla="*/ 516731 h 571500"/>
              <a:gd name="connsiteX20" fmla="*/ 185737 w 995362"/>
              <a:gd name="connsiteY20" fmla="*/ 497681 h 571500"/>
              <a:gd name="connsiteX21" fmla="*/ 226219 w 995362"/>
              <a:gd name="connsiteY21" fmla="*/ 481012 h 571500"/>
              <a:gd name="connsiteX22" fmla="*/ 259556 w 995362"/>
              <a:gd name="connsiteY22" fmla="*/ 469106 h 571500"/>
              <a:gd name="connsiteX23" fmla="*/ 300037 w 995362"/>
              <a:gd name="connsiteY23" fmla="*/ 466725 h 571500"/>
              <a:gd name="connsiteX24" fmla="*/ 419100 w 995362"/>
              <a:gd name="connsiteY24" fmla="*/ 464344 h 571500"/>
              <a:gd name="connsiteX25" fmla="*/ 621506 w 995362"/>
              <a:gd name="connsiteY25" fmla="*/ 464344 h 571500"/>
              <a:gd name="connsiteX26" fmla="*/ 845344 w 995362"/>
              <a:gd name="connsiteY26" fmla="*/ 466725 h 571500"/>
              <a:gd name="connsiteX27" fmla="*/ 931069 w 995362"/>
              <a:gd name="connsiteY27" fmla="*/ 464344 h 571500"/>
              <a:gd name="connsiteX28" fmla="*/ 952500 w 995362"/>
              <a:gd name="connsiteY28" fmla="*/ 464344 h 571500"/>
              <a:gd name="connsiteX29" fmla="*/ 976312 w 995362"/>
              <a:gd name="connsiteY29" fmla="*/ 459581 h 571500"/>
              <a:gd name="connsiteX30" fmla="*/ 990600 w 995362"/>
              <a:gd name="connsiteY30" fmla="*/ 450056 h 571500"/>
              <a:gd name="connsiteX31" fmla="*/ 995362 w 995362"/>
              <a:gd name="connsiteY31" fmla="*/ 440531 h 571500"/>
              <a:gd name="connsiteX32" fmla="*/ 983456 w 995362"/>
              <a:gd name="connsiteY32" fmla="*/ 426244 h 571500"/>
              <a:gd name="connsiteX33" fmla="*/ 945356 w 995362"/>
              <a:gd name="connsiteY33" fmla="*/ 414337 h 571500"/>
              <a:gd name="connsiteX34" fmla="*/ 854869 w 995362"/>
              <a:gd name="connsiteY34" fmla="*/ 390525 h 571500"/>
              <a:gd name="connsiteX35" fmla="*/ 681037 w 995362"/>
              <a:gd name="connsiteY35" fmla="*/ 350044 h 57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995362" h="571500">
                <a:moveTo>
                  <a:pt x="681037" y="350044"/>
                </a:moveTo>
                <a:lnTo>
                  <a:pt x="557212" y="316706"/>
                </a:lnTo>
                <a:lnTo>
                  <a:pt x="397669" y="276225"/>
                </a:lnTo>
                <a:lnTo>
                  <a:pt x="328612" y="257175"/>
                </a:lnTo>
                <a:lnTo>
                  <a:pt x="283369" y="245269"/>
                </a:lnTo>
                <a:lnTo>
                  <a:pt x="271462" y="240506"/>
                </a:lnTo>
                <a:lnTo>
                  <a:pt x="257175" y="233362"/>
                </a:lnTo>
                <a:lnTo>
                  <a:pt x="230981" y="209550"/>
                </a:lnTo>
                <a:lnTo>
                  <a:pt x="197644" y="169069"/>
                </a:lnTo>
                <a:lnTo>
                  <a:pt x="171450" y="123825"/>
                </a:lnTo>
                <a:lnTo>
                  <a:pt x="159544" y="92869"/>
                </a:lnTo>
                <a:lnTo>
                  <a:pt x="152400" y="69056"/>
                </a:lnTo>
                <a:lnTo>
                  <a:pt x="138112" y="33337"/>
                </a:lnTo>
                <a:lnTo>
                  <a:pt x="133350" y="0"/>
                </a:lnTo>
                <a:lnTo>
                  <a:pt x="0" y="550069"/>
                </a:lnTo>
                <a:lnTo>
                  <a:pt x="30956" y="571500"/>
                </a:lnTo>
                <a:lnTo>
                  <a:pt x="69056" y="566737"/>
                </a:lnTo>
                <a:lnTo>
                  <a:pt x="97631" y="552450"/>
                </a:lnTo>
                <a:lnTo>
                  <a:pt x="126206" y="538162"/>
                </a:lnTo>
                <a:lnTo>
                  <a:pt x="157162" y="516731"/>
                </a:lnTo>
                <a:lnTo>
                  <a:pt x="185737" y="497681"/>
                </a:lnTo>
                <a:lnTo>
                  <a:pt x="226219" y="481012"/>
                </a:lnTo>
                <a:lnTo>
                  <a:pt x="259556" y="469106"/>
                </a:lnTo>
                <a:lnTo>
                  <a:pt x="300037" y="466725"/>
                </a:lnTo>
                <a:lnTo>
                  <a:pt x="419100" y="464344"/>
                </a:lnTo>
                <a:lnTo>
                  <a:pt x="621506" y="464344"/>
                </a:lnTo>
                <a:lnTo>
                  <a:pt x="845344" y="466725"/>
                </a:lnTo>
                <a:lnTo>
                  <a:pt x="931069" y="464344"/>
                </a:lnTo>
                <a:lnTo>
                  <a:pt x="952500" y="464344"/>
                </a:lnTo>
                <a:lnTo>
                  <a:pt x="976312" y="459581"/>
                </a:lnTo>
                <a:lnTo>
                  <a:pt x="990600" y="450056"/>
                </a:lnTo>
                <a:lnTo>
                  <a:pt x="995362" y="440531"/>
                </a:lnTo>
                <a:lnTo>
                  <a:pt x="983456" y="426244"/>
                </a:lnTo>
                <a:lnTo>
                  <a:pt x="945356" y="414337"/>
                </a:lnTo>
                <a:lnTo>
                  <a:pt x="854869" y="390525"/>
                </a:lnTo>
                <a:lnTo>
                  <a:pt x="681037" y="35004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49274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49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500"/>
                            </p:stCondLst>
                            <p:childTnLst>
                              <p:par>
                                <p:cTn id="6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000"/>
                            </p:stCondLst>
                            <p:childTnLst>
                              <p:par>
                                <p:cTn id="7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75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  <p:bldLst>
      <p:bldP spid="16" grpId="0" animBg="1"/>
      <p:bldP spid="26" grpId="0"/>
      <p:bldP spid="27" grpId="0"/>
      <p:bldP spid="28" grpId="0"/>
      <p:bldP spid="29" grpId="0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２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16" name="額縁 15"/>
          <p:cNvSpPr/>
          <p:nvPr/>
        </p:nvSpPr>
        <p:spPr>
          <a:xfrm>
            <a:off x="5468782" y="4850420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答え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278931" y="430215"/>
            <a:ext cx="7662190" cy="46166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prstClr val="black"/>
                </a:solidFill>
              </a:rPr>
              <a:t>順番　どおりに　書いたら　できる　漢字は　何？</a:t>
            </a:r>
            <a:endParaRPr lang="ja-JP" altLang="en-US" sz="2400" dirty="0">
              <a:solidFill>
                <a:prstClr val="black"/>
              </a:solidFill>
            </a:endParaRPr>
          </a:p>
        </p:txBody>
      </p:sp>
      <p:pic>
        <p:nvPicPr>
          <p:cNvPr id="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450604" y="2711764"/>
            <a:ext cx="1371447" cy="1028585"/>
          </a:xfrm>
          <a:prstGeom prst="rect">
            <a:avLst/>
          </a:prstGeom>
        </p:spPr>
      </p:pic>
      <p:sp>
        <p:nvSpPr>
          <p:cNvPr id="26" name="テキスト ボックス 25"/>
          <p:cNvSpPr txBox="1"/>
          <p:nvPr/>
        </p:nvSpPr>
        <p:spPr>
          <a:xfrm>
            <a:off x="632600" y="164213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①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445674" y="164311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②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258748" y="164408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③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32600" y="4057866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④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37" name="Rectangle 2"/>
          <p:cNvSpPr txBox="1">
            <a:spLocks noChangeArrowheads="1"/>
          </p:cNvSpPr>
          <p:nvPr/>
        </p:nvSpPr>
        <p:spPr>
          <a:xfrm>
            <a:off x="6753200" y="3789363"/>
            <a:ext cx="2724386" cy="2770186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430203" y="4054720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⑤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33" name="フリーフォーム 32"/>
          <p:cNvSpPr>
            <a:spLocks noChangeAspect="1"/>
          </p:cNvSpPr>
          <p:nvPr/>
        </p:nvSpPr>
        <p:spPr bwMode="auto">
          <a:xfrm>
            <a:off x="4721745" y="2652596"/>
            <a:ext cx="1362075" cy="257175"/>
          </a:xfrm>
          <a:custGeom>
            <a:avLst/>
            <a:gdLst>
              <a:gd name="connsiteX0" fmla="*/ 1800225 w 2724150"/>
              <a:gd name="connsiteY0" fmla="*/ 295275 h 514350"/>
              <a:gd name="connsiteX1" fmla="*/ 1412082 w 2724150"/>
              <a:gd name="connsiteY1" fmla="*/ 342900 h 514350"/>
              <a:gd name="connsiteX2" fmla="*/ 1202532 w 2724150"/>
              <a:gd name="connsiteY2" fmla="*/ 357188 h 514350"/>
              <a:gd name="connsiteX3" fmla="*/ 1016794 w 2724150"/>
              <a:gd name="connsiteY3" fmla="*/ 378619 h 514350"/>
              <a:gd name="connsiteX4" fmla="*/ 888207 w 2724150"/>
              <a:gd name="connsiteY4" fmla="*/ 400050 h 514350"/>
              <a:gd name="connsiteX5" fmla="*/ 745332 w 2724150"/>
              <a:gd name="connsiteY5" fmla="*/ 431006 h 514350"/>
              <a:gd name="connsiteX6" fmla="*/ 676275 w 2724150"/>
              <a:gd name="connsiteY6" fmla="*/ 447675 h 514350"/>
              <a:gd name="connsiteX7" fmla="*/ 492919 w 2724150"/>
              <a:gd name="connsiteY7" fmla="*/ 507206 h 514350"/>
              <a:gd name="connsiteX8" fmla="*/ 466725 w 2724150"/>
              <a:gd name="connsiteY8" fmla="*/ 514350 h 514350"/>
              <a:gd name="connsiteX9" fmla="*/ 457200 w 2724150"/>
              <a:gd name="connsiteY9" fmla="*/ 511969 h 514350"/>
              <a:gd name="connsiteX10" fmla="*/ 407194 w 2724150"/>
              <a:gd name="connsiteY10" fmla="*/ 492919 h 514350"/>
              <a:gd name="connsiteX11" fmla="*/ 328613 w 2724150"/>
              <a:gd name="connsiteY11" fmla="*/ 445294 h 514350"/>
              <a:gd name="connsiteX12" fmla="*/ 235744 w 2724150"/>
              <a:gd name="connsiteY12" fmla="*/ 385763 h 514350"/>
              <a:gd name="connsiteX13" fmla="*/ 154782 w 2724150"/>
              <a:gd name="connsiteY13" fmla="*/ 326231 h 514350"/>
              <a:gd name="connsiteX14" fmla="*/ 92869 w 2724150"/>
              <a:gd name="connsiteY14" fmla="*/ 271463 h 514350"/>
              <a:gd name="connsiteX15" fmla="*/ 45244 w 2724150"/>
              <a:gd name="connsiteY15" fmla="*/ 228600 h 514350"/>
              <a:gd name="connsiteX16" fmla="*/ 21432 w 2724150"/>
              <a:gd name="connsiteY16" fmla="*/ 197644 h 514350"/>
              <a:gd name="connsiteX17" fmla="*/ 4763 w 2724150"/>
              <a:gd name="connsiteY17" fmla="*/ 171450 h 514350"/>
              <a:gd name="connsiteX18" fmla="*/ 0 w 2724150"/>
              <a:gd name="connsiteY18" fmla="*/ 154781 h 514350"/>
              <a:gd name="connsiteX19" fmla="*/ 0 w 2724150"/>
              <a:gd name="connsiteY19" fmla="*/ 142875 h 514350"/>
              <a:gd name="connsiteX20" fmla="*/ 4763 w 2724150"/>
              <a:gd name="connsiteY20" fmla="*/ 133350 h 514350"/>
              <a:gd name="connsiteX21" fmla="*/ 14288 w 2724150"/>
              <a:gd name="connsiteY21" fmla="*/ 130969 h 514350"/>
              <a:gd name="connsiteX22" fmla="*/ 35719 w 2724150"/>
              <a:gd name="connsiteY22" fmla="*/ 135731 h 514350"/>
              <a:gd name="connsiteX23" fmla="*/ 92869 w 2724150"/>
              <a:gd name="connsiteY23" fmla="*/ 161925 h 514350"/>
              <a:gd name="connsiteX24" fmla="*/ 154782 w 2724150"/>
              <a:gd name="connsiteY24" fmla="*/ 188119 h 514350"/>
              <a:gd name="connsiteX25" fmla="*/ 202407 w 2724150"/>
              <a:gd name="connsiteY25" fmla="*/ 204788 h 514350"/>
              <a:gd name="connsiteX26" fmla="*/ 280988 w 2724150"/>
              <a:gd name="connsiteY26" fmla="*/ 233363 h 514350"/>
              <a:gd name="connsiteX27" fmla="*/ 376238 w 2724150"/>
              <a:gd name="connsiteY27" fmla="*/ 257175 h 514350"/>
              <a:gd name="connsiteX28" fmla="*/ 457200 w 2724150"/>
              <a:gd name="connsiteY28" fmla="*/ 269081 h 514350"/>
              <a:gd name="connsiteX29" fmla="*/ 478632 w 2724150"/>
              <a:gd name="connsiteY29" fmla="*/ 269081 h 514350"/>
              <a:gd name="connsiteX30" fmla="*/ 654844 w 2724150"/>
              <a:gd name="connsiteY30" fmla="*/ 242888 h 514350"/>
              <a:gd name="connsiteX31" fmla="*/ 1202532 w 2724150"/>
              <a:gd name="connsiteY31" fmla="*/ 173831 h 514350"/>
              <a:gd name="connsiteX32" fmla="*/ 1416844 w 2724150"/>
              <a:gd name="connsiteY32" fmla="*/ 159544 h 514350"/>
              <a:gd name="connsiteX33" fmla="*/ 1704975 w 2724150"/>
              <a:gd name="connsiteY33" fmla="*/ 128588 h 514350"/>
              <a:gd name="connsiteX34" fmla="*/ 1850232 w 2724150"/>
              <a:gd name="connsiteY34" fmla="*/ 111919 h 514350"/>
              <a:gd name="connsiteX35" fmla="*/ 2166938 w 2724150"/>
              <a:gd name="connsiteY35" fmla="*/ 64294 h 514350"/>
              <a:gd name="connsiteX36" fmla="*/ 2276475 w 2724150"/>
              <a:gd name="connsiteY36" fmla="*/ 42863 h 514350"/>
              <a:gd name="connsiteX37" fmla="*/ 2359819 w 2724150"/>
              <a:gd name="connsiteY37" fmla="*/ 0 h 514350"/>
              <a:gd name="connsiteX38" fmla="*/ 2376488 w 2724150"/>
              <a:gd name="connsiteY38" fmla="*/ 0 h 514350"/>
              <a:gd name="connsiteX39" fmla="*/ 2462213 w 2724150"/>
              <a:gd name="connsiteY39" fmla="*/ 23813 h 514350"/>
              <a:gd name="connsiteX40" fmla="*/ 2536032 w 2724150"/>
              <a:gd name="connsiteY40" fmla="*/ 52388 h 514350"/>
              <a:gd name="connsiteX41" fmla="*/ 2586038 w 2724150"/>
              <a:gd name="connsiteY41" fmla="*/ 78581 h 514350"/>
              <a:gd name="connsiteX42" fmla="*/ 2638425 w 2724150"/>
              <a:gd name="connsiteY42" fmla="*/ 111919 h 514350"/>
              <a:gd name="connsiteX43" fmla="*/ 2678907 w 2724150"/>
              <a:gd name="connsiteY43" fmla="*/ 142875 h 514350"/>
              <a:gd name="connsiteX44" fmla="*/ 2714625 w 2724150"/>
              <a:gd name="connsiteY44" fmla="*/ 176213 h 514350"/>
              <a:gd name="connsiteX45" fmla="*/ 2721769 w 2724150"/>
              <a:gd name="connsiteY45" fmla="*/ 192881 h 514350"/>
              <a:gd name="connsiteX46" fmla="*/ 2724150 w 2724150"/>
              <a:gd name="connsiteY46" fmla="*/ 226219 h 514350"/>
              <a:gd name="connsiteX47" fmla="*/ 2717007 w 2724150"/>
              <a:gd name="connsiteY47" fmla="*/ 257175 h 514350"/>
              <a:gd name="connsiteX48" fmla="*/ 2700338 w 2724150"/>
              <a:gd name="connsiteY48" fmla="*/ 276225 h 514350"/>
              <a:gd name="connsiteX49" fmla="*/ 2664619 w 2724150"/>
              <a:gd name="connsiteY49" fmla="*/ 288131 h 514350"/>
              <a:gd name="connsiteX50" fmla="*/ 2607469 w 2724150"/>
              <a:gd name="connsiteY50" fmla="*/ 290513 h 514350"/>
              <a:gd name="connsiteX51" fmla="*/ 2397919 w 2724150"/>
              <a:gd name="connsiteY51" fmla="*/ 283369 h 514350"/>
              <a:gd name="connsiteX52" fmla="*/ 2155032 w 2724150"/>
              <a:gd name="connsiteY52" fmla="*/ 285750 h 514350"/>
              <a:gd name="connsiteX53" fmla="*/ 1800225 w 2724150"/>
              <a:gd name="connsiteY53" fmla="*/ 295275 h 51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2724150" h="514350">
                <a:moveTo>
                  <a:pt x="1800225" y="295275"/>
                </a:moveTo>
                <a:lnTo>
                  <a:pt x="1412082" y="342900"/>
                </a:lnTo>
                <a:lnTo>
                  <a:pt x="1202532" y="357188"/>
                </a:lnTo>
                <a:lnTo>
                  <a:pt x="1016794" y="378619"/>
                </a:lnTo>
                <a:lnTo>
                  <a:pt x="888207" y="400050"/>
                </a:lnTo>
                <a:lnTo>
                  <a:pt x="745332" y="431006"/>
                </a:lnTo>
                <a:lnTo>
                  <a:pt x="676275" y="447675"/>
                </a:lnTo>
                <a:lnTo>
                  <a:pt x="492919" y="507206"/>
                </a:lnTo>
                <a:lnTo>
                  <a:pt x="466725" y="514350"/>
                </a:lnTo>
                <a:lnTo>
                  <a:pt x="457200" y="511969"/>
                </a:lnTo>
                <a:lnTo>
                  <a:pt x="407194" y="492919"/>
                </a:lnTo>
                <a:lnTo>
                  <a:pt x="328613" y="445294"/>
                </a:lnTo>
                <a:lnTo>
                  <a:pt x="235744" y="385763"/>
                </a:lnTo>
                <a:lnTo>
                  <a:pt x="154782" y="326231"/>
                </a:lnTo>
                <a:lnTo>
                  <a:pt x="92869" y="271463"/>
                </a:lnTo>
                <a:lnTo>
                  <a:pt x="45244" y="228600"/>
                </a:lnTo>
                <a:lnTo>
                  <a:pt x="21432" y="197644"/>
                </a:lnTo>
                <a:lnTo>
                  <a:pt x="4763" y="171450"/>
                </a:lnTo>
                <a:lnTo>
                  <a:pt x="0" y="154781"/>
                </a:lnTo>
                <a:lnTo>
                  <a:pt x="0" y="142875"/>
                </a:lnTo>
                <a:lnTo>
                  <a:pt x="4763" y="133350"/>
                </a:lnTo>
                <a:lnTo>
                  <a:pt x="14288" y="130969"/>
                </a:lnTo>
                <a:lnTo>
                  <a:pt x="35719" y="135731"/>
                </a:lnTo>
                <a:lnTo>
                  <a:pt x="92869" y="161925"/>
                </a:lnTo>
                <a:lnTo>
                  <a:pt x="154782" y="188119"/>
                </a:lnTo>
                <a:lnTo>
                  <a:pt x="202407" y="204788"/>
                </a:lnTo>
                <a:lnTo>
                  <a:pt x="280988" y="233363"/>
                </a:lnTo>
                <a:lnTo>
                  <a:pt x="376238" y="257175"/>
                </a:lnTo>
                <a:lnTo>
                  <a:pt x="457200" y="269081"/>
                </a:lnTo>
                <a:lnTo>
                  <a:pt x="478632" y="269081"/>
                </a:lnTo>
                <a:lnTo>
                  <a:pt x="654844" y="242888"/>
                </a:lnTo>
                <a:lnTo>
                  <a:pt x="1202532" y="173831"/>
                </a:lnTo>
                <a:lnTo>
                  <a:pt x="1416844" y="159544"/>
                </a:lnTo>
                <a:lnTo>
                  <a:pt x="1704975" y="128588"/>
                </a:lnTo>
                <a:lnTo>
                  <a:pt x="1850232" y="111919"/>
                </a:lnTo>
                <a:lnTo>
                  <a:pt x="2166938" y="64294"/>
                </a:lnTo>
                <a:lnTo>
                  <a:pt x="2276475" y="42863"/>
                </a:lnTo>
                <a:lnTo>
                  <a:pt x="2359819" y="0"/>
                </a:lnTo>
                <a:lnTo>
                  <a:pt x="2376488" y="0"/>
                </a:lnTo>
                <a:lnTo>
                  <a:pt x="2462213" y="23813"/>
                </a:lnTo>
                <a:lnTo>
                  <a:pt x="2536032" y="52388"/>
                </a:lnTo>
                <a:lnTo>
                  <a:pt x="2586038" y="78581"/>
                </a:lnTo>
                <a:lnTo>
                  <a:pt x="2638425" y="111919"/>
                </a:lnTo>
                <a:lnTo>
                  <a:pt x="2678907" y="142875"/>
                </a:lnTo>
                <a:lnTo>
                  <a:pt x="2714625" y="176213"/>
                </a:lnTo>
                <a:lnTo>
                  <a:pt x="2721769" y="192881"/>
                </a:lnTo>
                <a:lnTo>
                  <a:pt x="2724150" y="226219"/>
                </a:lnTo>
                <a:lnTo>
                  <a:pt x="2717007" y="257175"/>
                </a:lnTo>
                <a:lnTo>
                  <a:pt x="2700338" y="276225"/>
                </a:lnTo>
                <a:lnTo>
                  <a:pt x="2664619" y="288131"/>
                </a:lnTo>
                <a:lnTo>
                  <a:pt x="2607469" y="290513"/>
                </a:lnTo>
                <a:lnTo>
                  <a:pt x="2397919" y="283369"/>
                </a:lnTo>
                <a:lnTo>
                  <a:pt x="2155032" y="285750"/>
                </a:lnTo>
                <a:lnTo>
                  <a:pt x="1800225" y="29527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6" name="フリーフォーム 35"/>
          <p:cNvSpPr>
            <a:spLocks noChangeAspect="1"/>
          </p:cNvSpPr>
          <p:nvPr/>
        </p:nvSpPr>
        <p:spPr>
          <a:xfrm>
            <a:off x="287720" y="2621117"/>
            <a:ext cx="1657890" cy="264187"/>
          </a:xfrm>
          <a:custGeom>
            <a:avLst/>
            <a:gdLst>
              <a:gd name="connsiteX0" fmla="*/ 1336675 w 3327400"/>
              <a:gd name="connsiteY0" fmla="*/ 406400 h 530225"/>
              <a:gd name="connsiteX1" fmla="*/ 774700 w 3327400"/>
              <a:gd name="connsiteY1" fmla="*/ 447675 h 530225"/>
              <a:gd name="connsiteX2" fmla="*/ 342900 w 3327400"/>
              <a:gd name="connsiteY2" fmla="*/ 492125 h 530225"/>
              <a:gd name="connsiteX3" fmla="*/ 79375 w 3327400"/>
              <a:gd name="connsiteY3" fmla="*/ 530225 h 530225"/>
              <a:gd name="connsiteX4" fmla="*/ 0 w 3327400"/>
              <a:gd name="connsiteY4" fmla="*/ 333375 h 530225"/>
              <a:gd name="connsiteX5" fmla="*/ 146050 w 3327400"/>
              <a:gd name="connsiteY5" fmla="*/ 333375 h 530225"/>
              <a:gd name="connsiteX6" fmla="*/ 596900 w 3327400"/>
              <a:gd name="connsiteY6" fmla="*/ 298450 h 530225"/>
              <a:gd name="connsiteX7" fmla="*/ 1276350 w 3327400"/>
              <a:gd name="connsiteY7" fmla="*/ 244475 h 530225"/>
              <a:gd name="connsiteX8" fmla="*/ 1841500 w 3327400"/>
              <a:gd name="connsiteY8" fmla="*/ 193675 h 530225"/>
              <a:gd name="connsiteX9" fmla="*/ 2346325 w 3327400"/>
              <a:gd name="connsiteY9" fmla="*/ 133350 h 530225"/>
              <a:gd name="connsiteX10" fmla="*/ 2682875 w 3327400"/>
              <a:gd name="connsiteY10" fmla="*/ 88900 h 530225"/>
              <a:gd name="connsiteX11" fmla="*/ 2898775 w 3327400"/>
              <a:gd name="connsiteY11" fmla="*/ 0 h 530225"/>
              <a:gd name="connsiteX12" fmla="*/ 2914650 w 3327400"/>
              <a:gd name="connsiteY12" fmla="*/ 0 h 530225"/>
              <a:gd name="connsiteX13" fmla="*/ 2990850 w 3327400"/>
              <a:gd name="connsiteY13" fmla="*/ 19050 h 530225"/>
              <a:gd name="connsiteX14" fmla="*/ 3114675 w 3327400"/>
              <a:gd name="connsiteY14" fmla="*/ 66675 h 530225"/>
              <a:gd name="connsiteX15" fmla="*/ 3213100 w 3327400"/>
              <a:gd name="connsiteY15" fmla="*/ 111125 h 530225"/>
              <a:gd name="connsiteX16" fmla="*/ 3260725 w 3327400"/>
              <a:gd name="connsiteY16" fmla="*/ 136525 h 530225"/>
              <a:gd name="connsiteX17" fmla="*/ 3292475 w 3327400"/>
              <a:gd name="connsiteY17" fmla="*/ 158750 h 530225"/>
              <a:gd name="connsiteX18" fmla="*/ 3311525 w 3327400"/>
              <a:gd name="connsiteY18" fmla="*/ 177800 h 530225"/>
              <a:gd name="connsiteX19" fmla="*/ 3321050 w 3327400"/>
              <a:gd name="connsiteY19" fmla="*/ 196850 h 530225"/>
              <a:gd name="connsiteX20" fmla="*/ 3327400 w 3327400"/>
              <a:gd name="connsiteY20" fmla="*/ 215900 h 530225"/>
              <a:gd name="connsiteX21" fmla="*/ 3327400 w 3327400"/>
              <a:gd name="connsiteY21" fmla="*/ 250825 h 530225"/>
              <a:gd name="connsiteX22" fmla="*/ 3317875 w 3327400"/>
              <a:gd name="connsiteY22" fmla="*/ 288925 h 530225"/>
              <a:gd name="connsiteX23" fmla="*/ 3302000 w 3327400"/>
              <a:gd name="connsiteY23" fmla="*/ 323850 h 530225"/>
              <a:gd name="connsiteX24" fmla="*/ 3279775 w 3327400"/>
              <a:gd name="connsiteY24" fmla="*/ 333375 h 530225"/>
              <a:gd name="connsiteX25" fmla="*/ 3057525 w 3327400"/>
              <a:gd name="connsiteY25" fmla="*/ 333375 h 530225"/>
              <a:gd name="connsiteX26" fmla="*/ 2701925 w 3327400"/>
              <a:gd name="connsiteY26" fmla="*/ 330200 h 530225"/>
              <a:gd name="connsiteX27" fmla="*/ 2216150 w 3327400"/>
              <a:gd name="connsiteY27" fmla="*/ 346075 h 530225"/>
              <a:gd name="connsiteX28" fmla="*/ 1336675 w 3327400"/>
              <a:gd name="connsiteY28" fmla="*/ 406400 h 530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3327400" h="530225">
                <a:moveTo>
                  <a:pt x="1336675" y="406400"/>
                </a:moveTo>
                <a:lnTo>
                  <a:pt x="774700" y="447675"/>
                </a:lnTo>
                <a:lnTo>
                  <a:pt x="342900" y="492125"/>
                </a:lnTo>
                <a:lnTo>
                  <a:pt x="79375" y="530225"/>
                </a:lnTo>
                <a:lnTo>
                  <a:pt x="0" y="333375"/>
                </a:lnTo>
                <a:lnTo>
                  <a:pt x="146050" y="333375"/>
                </a:lnTo>
                <a:lnTo>
                  <a:pt x="596900" y="298450"/>
                </a:lnTo>
                <a:lnTo>
                  <a:pt x="1276350" y="244475"/>
                </a:lnTo>
                <a:lnTo>
                  <a:pt x="1841500" y="193675"/>
                </a:lnTo>
                <a:lnTo>
                  <a:pt x="2346325" y="133350"/>
                </a:lnTo>
                <a:lnTo>
                  <a:pt x="2682875" y="88900"/>
                </a:lnTo>
                <a:lnTo>
                  <a:pt x="2898775" y="0"/>
                </a:lnTo>
                <a:lnTo>
                  <a:pt x="2914650" y="0"/>
                </a:lnTo>
                <a:lnTo>
                  <a:pt x="2990850" y="19050"/>
                </a:lnTo>
                <a:lnTo>
                  <a:pt x="3114675" y="66675"/>
                </a:lnTo>
                <a:lnTo>
                  <a:pt x="3213100" y="111125"/>
                </a:lnTo>
                <a:lnTo>
                  <a:pt x="3260725" y="136525"/>
                </a:lnTo>
                <a:lnTo>
                  <a:pt x="3292475" y="158750"/>
                </a:lnTo>
                <a:lnTo>
                  <a:pt x="3311525" y="177800"/>
                </a:lnTo>
                <a:lnTo>
                  <a:pt x="3321050" y="196850"/>
                </a:lnTo>
                <a:lnTo>
                  <a:pt x="3327400" y="215900"/>
                </a:lnTo>
                <a:lnTo>
                  <a:pt x="3327400" y="250825"/>
                </a:lnTo>
                <a:lnTo>
                  <a:pt x="3317875" y="288925"/>
                </a:lnTo>
                <a:lnTo>
                  <a:pt x="3302000" y="323850"/>
                </a:lnTo>
                <a:lnTo>
                  <a:pt x="3279775" y="333375"/>
                </a:lnTo>
                <a:lnTo>
                  <a:pt x="3057525" y="333375"/>
                </a:lnTo>
                <a:lnTo>
                  <a:pt x="2701925" y="330200"/>
                </a:lnTo>
                <a:lnTo>
                  <a:pt x="2216150" y="346075"/>
                </a:lnTo>
                <a:lnTo>
                  <a:pt x="1336675" y="4064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8" name="フリーフォーム 37"/>
          <p:cNvSpPr>
            <a:spLocks noChangeAspect="1"/>
          </p:cNvSpPr>
          <p:nvPr/>
        </p:nvSpPr>
        <p:spPr>
          <a:xfrm rot="16200000">
            <a:off x="2317297" y="2531599"/>
            <a:ext cx="1868488" cy="574675"/>
          </a:xfrm>
          <a:custGeom>
            <a:avLst/>
            <a:gdLst>
              <a:gd name="connsiteX0" fmla="*/ 2051050 w 3736975"/>
              <a:gd name="connsiteY0" fmla="*/ 1035050 h 1149350"/>
              <a:gd name="connsiteX1" fmla="*/ 1682750 w 3736975"/>
              <a:gd name="connsiteY1" fmla="*/ 955675 h 1149350"/>
              <a:gd name="connsiteX2" fmla="*/ 1444625 w 3736975"/>
              <a:gd name="connsiteY2" fmla="*/ 885825 h 1149350"/>
              <a:gd name="connsiteX3" fmla="*/ 1225550 w 3736975"/>
              <a:gd name="connsiteY3" fmla="*/ 809625 h 1149350"/>
              <a:gd name="connsiteX4" fmla="*/ 1028700 w 3736975"/>
              <a:gd name="connsiteY4" fmla="*/ 733425 h 1149350"/>
              <a:gd name="connsiteX5" fmla="*/ 892175 w 3736975"/>
              <a:gd name="connsiteY5" fmla="*/ 669925 h 1149350"/>
              <a:gd name="connsiteX6" fmla="*/ 733425 w 3736975"/>
              <a:gd name="connsiteY6" fmla="*/ 584200 h 1149350"/>
              <a:gd name="connsiteX7" fmla="*/ 523875 w 3736975"/>
              <a:gd name="connsiteY7" fmla="*/ 454025 h 1149350"/>
              <a:gd name="connsiteX8" fmla="*/ 352425 w 3736975"/>
              <a:gd name="connsiteY8" fmla="*/ 333375 h 1149350"/>
              <a:gd name="connsiteX9" fmla="*/ 174625 w 3736975"/>
              <a:gd name="connsiteY9" fmla="*/ 190500 h 1149350"/>
              <a:gd name="connsiteX10" fmla="*/ 53975 w 3736975"/>
              <a:gd name="connsiteY10" fmla="*/ 88900 h 1149350"/>
              <a:gd name="connsiteX11" fmla="*/ 6350 w 3736975"/>
              <a:gd name="connsiteY11" fmla="*/ 44450 h 1149350"/>
              <a:gd name="connsiteX12" fmla="*/ 0 w 3736975"/>
              <a:gd name="connsiteY12" fmla="*/ 31750 h 1149350"/>
              <a:gd name="connsiteX13" fmla="*/ 3175 w 3736975"/>
              <a:gd name="connsiteY13" fmla="*/ 9525 h 1149350"/>
              <a:gd name="connsiteX14" fmla="*/ 15875 w 3736975"/>
              <a:gd name="connsiteY14" fmla="*/ 0 h 1149350"/>
              <a:gd name="connsiteX15" fmla="*/ 38100 w 3736975"/>
              <a:gd name="connsiteY15" fmla="*/ 0 h 1149350"/>
              <a:gd name="connsiteX16" fmla="*/ 142875 w 3736975"/>
              <a:gd name="connsiteY16" fmla="*/ 63500 h 1149350"/>
              <a:gd name="connsiteX17" fmla="*/ 374650 w 3736975"/>
              <a:gd name="connsiteY17" fmla="*/ 206375 h 1149350"/>
              <a:gd name="connsiteX18" fmla="*/ 549275 w 3736975"/>
              <a:gd name="connsiteY18" fmla="*/ 307975 h 1149350"/>
              <a:gd name="connsiteX19" fmla="*/ 742950 w 3736975"/>
              <a:gd name="connsiteY19" fmla="*/ 406400 h 1149350"/>
              <a:gd name="connsiteX20" fmla="*/ 955675 w 3736975"/>
              <a:gd name="connsiteY20" fmla="*/ 504825 h 1149350"/>
              <a:gd name="connsiteX21" fmla="*/ 1174750 w 3736975"/>
              <a:gd name="connsiteY21" fmla="*/ 587375 h 1149350"/>
              <a:gd name="connsiteX22" fmla="*/ 1330325 w 3736975"/>
              <a:gd name="connsiteY22" fmla="*/ 644525 h 1149350"/>
              <a:gd name="connsiteX23" fmla="*/ 1524000 w 3736975"/>
              <a:gd name="connsiteY23" fmla="*/ 698500 h 1149350"/>
              <a:gd name="connsiteX24" fmla="*/ 1698625 w 3736975"/>
              <a:gd name="connsiteY24" fmla="*/ 730250 h 1149350"/>
              <a:gd name="connsiteX25" fmla="*/ 1962150 w 3736975"/>
              <a:gd name="connsiteY25" fmla="*/ 774700 h 1149350"/>
              <a:gd name="connsiteX26" fmla="*/ 2127250 w 3736975"/>
              <a:gd name="connsiteY26" fmla="*/ 796925 h 1149350"/>
              <a:gd name="connsiteX27" fmla="*/ 2330450 w 3736975"/>
              <a:gd name="connsiteY27" fmla="*/ 815975 h 1149350"/>
              <a:gd name="connsiteX28" fmla="*/ 2555875 w 3736975"/>
              <a:gd name="connsiteY28" fmla="*/ 835025 h 1149350"/>
              <a:gd name="connsiteX29" fmla="*/ 2924175 w 3736975"/>
              <a:gd name="connsiteY29" fmla="*/ 854075 h 1149350"/>
              <a:gd name="connsiteX30" fmla="*/ 3254375 w 3736975"/>
              <a:gd name="connsiteY30" fmla="*/ 860425 h 1149350"/>
              <a:gd name="connsiteX31" fmla="*/ 3413125 w 3736975"/>
              <a:gd name="connsiteY31" fmla="*/ 863600 h 1149350"/>
              <a:gd name="connsiteX32" fmla="*/ 3467100 w 3736975"/>
              <a:gd name="connsiteY32" fmla="*/ 854075 h 1149350"/>
              <a:gd name="connsiteX33" fmla="*/ 3508375 w 3736975"/>
              <a:gd name="connsiteY33" fmla="*/ 844550 h 1149350"/>
              <a:gd name="connsiteX34" fmla="*/ 3559175 w 3736975"/>
              <a:gd name="connsiteY34" fmla="*/ 819150 h 1149350"/>
              <a:gd name="connsiteX35" fmla="*/ 3629025 w 3736975"/>
              <a:gd name="connsiteY35" fmla="*/ 768350 h 1149350"/>
              <a:gd name="connsiteX36" fmla="*/ 3667125 w 3736975"/>
              <a:gd name="connsiteY36" fmla="*/ 730250 h 1149350"/>
              <a:gd name="connsiteX37" fmla="*/ 3702050 w 3736975"/>
              <a:gd name="connsiteY37" fmla="*/ 704850 h 1149350"/>
              <a:gd name="connsiteX38" fmla="*/ 3721100 w 3736975"/>
              <a:gd name="connsiteY38" fmla="*/ 704850 h 1149350"/>
              <a:gd name="connsiteX39" fmla="*/ 3733800 w 3736975"/>
              <a:gd name="connsiteY39" fmla="*/ 711200 h 1149350"/>
              <a:gd name="connsiteX40" fmla="*/ 3736975 w 3736975"/>
              <a:gd name="connsiteY40" fmla="*/ 736600 h 1149350"/>
              <a:gd name="connsiteX41" fmla="*/ 3730625 w 3736975"/>
              <a:gd name="connsiteY41" fmla="*/ 806450 h 1149350"/>
              <a:gd name="connsiteX42" fmla="*/ 3714750 w 3736975"/>
              <a:gd name="connsiteY42" fmla="*/ 863600 h 1149350"/>
              <a:gd name="connsiteX43" fmla="*/ 3679825 w 3736975"/>
              <a:gd name="connsiteY43" fmla="*/ 949325 h 1149350"/>
              <a:gd name="connsiteX44" fmla="*/ 3632200 w 3736975"/>
              <a:gd name="connsiteY44" fmla="*/ 1025525 h 1149350"/>
              <a:gd name="connsiteX45" fmla="*/ 3559175 w 3736975"/>
              <a:gd name="connsiteY45" fmla="*/ 1117600 h 1149350"/>
              <a:gd name="connsiteX46" fmla="*/ 3413125 w 3736975"/>
              <a:gd name="connsiteY46" fmla="*/ 1149350 h 1149350"/>
              <a:gd name="connsiteX47" fmla="*/ 3070225 w 3736975"/>
              <a:gd name="connsiteY47" fmla="*/ 1143000 h 1149350"/>
              <a:gd name="connsiteX48" fmla="*/ 2759075 w 3736975"/>
              <a:gd name="connsiteY48" fmla="*/ 1123950 h 1149350"/>
              <a:gd name="connsiteX49" fmla="*/ 2454275 w 3736975"/>
              <a:gd name="connsiteY49" fmla="*/ 1095375 h 1149350"/>
              <a:gd name="connsiteX50" fmla="*/ 2209800 w 3736975"/>
              <a:gd name="connsiteY50" fmla="*/ 1060450 h 1149350"/>
              <a:gd name="connsiteX51" fmla="*/ 2051050 w 3736975"/>
              <a:gd name="connsiteY51" fmla="*/ 1035050 h 11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3736975" h="1149350">
                <a:moveTo>
                  <a:pt x="2051050" y="1035050"/>
                </a:moveTo>
                <a:lnTo>
                  <a:pt x="1682750" y="955675"/>
                </a:lnTo>
                <a:lnTo>
                  <a:pt x="1444625" y="885825"/>
                </a:lnTo>
                <a:lnTo>
                  <a:pt x="1225550" y="809625"/>
                </a:lnTo>
                <a:lnTo>
                  <a:pt x="1028700" y="733425"/>
                </a:lnTo>
                <a:lnTo>
                  <a:pt x="892175" y="669925"/>
                </a:lnTo>
                <a:lnTo>
                  <a:pt x="733425" y="584200"/>
                </a:lnTo>
                <a:lnTo>
                  <a:pt x="523875" y="454025"/>
                </a:lnTo>
                <a:lnTo>
                  <a:pt x="352425" y="333375"/>
                </a:lnTo>
                <a:lnTo>
                  <a:pt x="174625" y="190500"/>
                </a:lnTo>
                <a:lnTo>
                  <a:pt x="53975" y="88900"/>
                </a:lnTo>
                <a:lnTo>
                  <a:pt x="6350" y="44450"/>
                </a:lnTo>
                <a:lnTo>
                  <a:pt x="0" y="31750"/>
                </a:lnTo>
                <a:lnTo>
                  <a:pt x="3175" y="9525"/>
                </a:lnTo>
                <a:lnTo>
                  <a:pt x="15875" y="0"/>
                </a:lnTo>
                <a:lnTo>
                  <a:pt x="38100" y="0"/>
                </a:lnTo>
                <a:lnTo>
                  <a:pt x="142875" y="63500"/>
                </a:lnTo>
                <a:lnTo>
                  <a:pt x="374650" y="206375"/>
                </a:lnTo>
                <a:lnTo>
                  <a:pt x="549275" y="307975"/>
                </a:lnTo>
                <a:lnTo>
                  <a:pt x="742950" y="406400"/>
                </a:lnTo>
                <a:lnTo>
                  <a:pt x="955675" y="504825"/>
                </a:lnTo>
                <a:lnTo>
                  <a:pt x="1174750" y="587375"/>
                </a:lnTo>
                <a:lnTo>
                  <a:pt x="1330325" y="644525"/>
                </a:lnTo>
                <a:lnTo>
                  <a:pt x="1524000" y="698500"/>
                </a:lnTo>
                <a:lnTo>
                  <a:pt x="1698625" y="730250"/>
                </a:lnTo>
                <a:lnTo>
                  <a:pt x="1962150" y="774700"/>
                </a:lnTo>
                <a:lnTo>
                  <a:pt x="2127250" y="796925"/>
                </a:lnTo>
                <a:lnTo>
                  <a:pt x="2330450" y="815975"/>
                </a:lnTo>
                <a:lnTo>
                  <a:pt x="2555875" y="835025"/>
                </a:lnTo>
                <a:lnTo>
                  <a:pt x="2924175" y="854075"/>
                </a:lnTo>
                <a:lnTo>
                  <a:pt x="3254375" y="860425"/>
                </a:lnTo>
                <a:lnTo>
                  <a:pt x="3413125" y="863600"/>
                </a:lnTo>
                <a:lnTo>
                  <a:pt x="3467100" y="854075"/>
                </a:lnTo>
                <a:lnTo>
                  <a:pt x="3508375" y="844550"/>
                </a:lnTo>
                <a:lnTo>
                  <a:pt x="3559175" y="819150"/>
                </a:lnTo>
                <a:lnTo>
                  <a:pt x="3629025" y="768350"/>
                </a:lnTo>
                <a:lnTo>
                  <a:pt x="3667125" y="730250"/>
                </a:lnTo>
                <a:lnTo>
                  <a:pt x="3702050" y="704850"/>
                </a:lnTo>
                <a:lnTo>
                  <a:pt x="3721100" y="704850"/>
                </a:lnTo>
                <a:lnTo>
                  <a:pt x="3733800" y="711200"/>
                </a:lnTo>
                <a:lnTo>
                  <a:pt x="3736975" y="736600"/>
                </a:lnTo>
                <a:lnTo>
                  <a:pt x="3730625" y="806450"/>
                </a:lnTo>
                <a:lnTo>
                  <a:pt x="3714750" y="863600"/>
                </a:lnTo>
                <a:lnTo>
                  <a:pt x="3679825" y="949325"/>
                </a:lnTo>
                <a:lnTo>
                  <a:pt x="3632200" y="1025525"/>
                </a:lnTo>
                <a:lnTo>
                  <a:pt x="3559175" y="1117600"/>
                </a:lnTo>
                <a:lnTo>
                  <a:pt x="3413125" y="1149350"/>
                </a:lnTo>
                <a:lnTo>
                  <a:pt x="3070225" y="1143000"/>
                </a:lnTo>
                <a:lnTo>
                  <a:pt x="2759075" y="1123950"/>
                </a:lnTo>
                <a:lnTo>
                  <a:pt x="2454275" y="1095375"/>
                </a:lnTo>
                <a:lnTo>
                  <a:pt x="2209800" y="1060450"/>
                </a:lnTo>
                <a:lnTo>
                  <a:pt x="2051050" y="10350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6" name="フリーフォーム 45"/>
          <p:cNvSpPr>
            <a:spLocks noChangeAspect="1"/>
          </p:cNvSpPr>
          <p:nvPr/>
        </p:nvSpPr>
        <p:spPr>
          <a:xfrm rot="16200000">
            <a:off x="247108" y="5404279"/>
            <a:ext cx="1458913" cy="322263"/>
          </a:xfrm>
          <a:custGeom>
            <a:avLst/>
            <a:gdLst>
              <a:gd name="connsiteX0" fmla="*/ 1012103 w 2918565"/>
              <a:gd name="connsiteY0" fmla="*/ 491021 h 643838"/>
              <a:gd name="connsiteX1" fmla="*/ 35073 w 2918565"/>
              <a:gd name="connsiteY1" fmla="*/ 481000 h 643838"/>
              <a:gd name="connsiteX2" fmla="*/ 0 w 2918565"/>
              <a:gd name="connsiteY2" fmla="*/ 227974 h 643838"/>
              <a:gd name="connsiteX3" fmla="*/ 688932 w 2918565"/>
              <a:gd name="connsiteY3" fmla="*/ 230479 h 643838"/>
              <a:gd name="connsiteX4" fmla="*/ 1445504 w 2918565"/>
              <a:gd name="connsiteY4" fmla="*/ 230479 h 643838"/>
              <a:gd name="connsiteX5" fmla="*/ 1620868 w 2918565"/>
              <a:gd name="connsiteY5" fmla="*/ 230479 h 643838"/>
              <a:gd name="connsiteX6" fmla="*/ 2467628 w 2918565"/>
              <a:gd name="connsiteY6" fmla="*/ 232984 h 643838"/>
              <a:gd name="connsiteX7" fmla="*/ 2595393 w 2918565"/>
              <a:gd name="connsiteY7" fmla="*/ 227974 h 643838"/>
              <a:gd name="connsiteX8" fmla="*/ 2653013 w 2918565"/>
              <a:gd name="connsiteY8" fmla="*/ 222964 h 643838"/>
              <a:gd name="connsiteX9" fmla="*/ 2688086 w 2918565"/>
              <a:gd name="connsiteY9" fmla="*/ 215448 h 643838"/>
              <a:gd name="connsiteX10" fmla="*/ 2710633 w 2918565"/>
              <a:gd name="connsiteY10" fmla="*/ 195406 h 643838"/>
              <a:gd name="connsiteX11" fmla="*/ 2768252 w 2918565"/>
              <a:gd name="connsiteY11" fmla="*/ 145302 h 643838"/>
              <a:gd name="connsiteX12" fmla="*/ 2813346 w 2918565"/>
              <a:gd name="connsiteY12" fmla="*/ 87683 h 643838"/>
              <a:gd name="connsiteX13" fmla="*/ 2848419 w 2918565"/>
              <a:gd name="connsiteY13" fmla="*/ 40084 h 643838"/>
              <a:gd name="connsiteX14" fmla="*/ 2865955 w 2918565"/>
              <a:gd name="connsiteY14" fmla="*/ 15032 h 643838"/>
              <a:gd name="connsiteX15" fmla="*/ 2880987 w 2918565"/>
              <a:gd name="connsiteY15" fmla="*/ 5011 h 643838"/>
              <a:gd name="connsiteX16" fmla="*/ 2891008 w 2918565"/>
              <a:gd name="connsiteY16" fmla="*/ 0 h 643838"/>
              <a:gd name="connsiteX17" fmla="*/ 2906039 w 2918565"/>
              <a:gd name="connsiteY17" fmla="*/ 2506 h 643838"/>
              <a:gd name="connsiteX18" fmla="*/ 2916060 w 2918565"/>
              <a:gd name="connsiteY18" fmla="*/ 12526 h 643838"/>
              <a:gd name="connsiteX19" fmla="*/ 2918565 w 2918565"/>
              <a:gd name="connsiteY19" fmla="*/ 45094 h 643838"/>
              <a:gd name="connsiteX20" fmla="*/ 2913554 w 2918565"/>
              <a:gd name="connsiteY20" fmla="*/ 127766 h 643838"/>
              <a:gd name="connsiteX21" fmla="*/ 2901028 w 2918565"/>
              <a:gd name="connsiteY21" fmla="*/ 200417 h 643838"/>
              <a:gd name="connsiteX22" fmla="*/ 2878482 w 2918565"/>
              <a:gd name="connsiteY22" fmla="*/ 278078 h 643838"/>
              <a:gd name="connsiteX23" fmla="*/ 2833388 w 2918565"/>
              <a:gd name="connsiteY23" fmla="*/ 398328 h 643838"/>
              <a:gd name="connsiteX24" fmla="*/ 2758232 w 2918565"/>
              <a:gd name="connsiteY24" fmla="*/ 551146 h 643838"/>
              <a:gd name="connsiteX25" fmla="*/ 2720654 w 2918565"/>
              <a:gd name="connsiteY25" fmla="*/ 601250 h 643838"/>
              <a:gd name="connsiteX26" fmla="*/ 2693096 w 2918565"/>
              <a:gd name="connsiteY26" fmla="*/ 631312 h 643838"/>
              <a:gd name="connsiteX27" fmla="*/ 2665539 w 2918565"/>
              <a:gd name="connsiteY27" fmla="*/ 643838 h 643838"/>
              <a:gd name="connsiteX28" fmla="*/ 2637982 w 2918565"/>
              <a:gd name="connsiteY28" fmla="*/ 641333 h 643838"/>
              <a:gd name="connsiteX29" fmla="*/ 2615435 w 2918565"/>
              <a:gd name="connsiteY29" fmla="*/ 636323 h 643838"/>
              <a:gd name="connsiteX30" fmla="*/ 2582867 w 2918565"/>
              <a:gd name="connsiteY30" fmla="*/ 613776 h 643838"/>
              <a:gd name="connsiteX31" fmla="*/ 2535268 w 2918565"/>
              <a:gd name="connsiteY31" fmla="*/ 566177 h 643838"/>
              <a:gd name="connsiteX32" fmla="*/ 2492680 w 2918565"/>
              <a:gd name="connsiteY32" fmla="*/ 523588 h 643838"/>
              <a:gd name="connsiteX33" fmla="*/ 2126920 w 2918565"/>
              <a:gd name="connsiteY33" fmla="*/ 511062 h 643838"/>
              <a:gd name="connsiteX34" fmla="*/ 1638405 w 2918565"/>
              <a:gd name="connsiteY34" fmla="*/ 496031 h 643838"/>
              <a:gd name="connsiteX35" fmla="*/ 1465546 w 2918565"/>
              <a:gd name="connsiteY35" fmla="*/ 498536 h 643838"/>
              <a:gd name="connsiteX36" fmla="*/ 1012103 w 2918565"/>
              <a:gd name="connsiteY36" fmla="*/ 491021 h 643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2918565" h="643838">
                <a:moveTo>
                  <a:pt x="1012103" y="491021"/>
                </a:moveTo>
                <a:lnTo>
                  <a:pt x="35073" y="481000"/>
                </a:lnTo>
                <a:lnTo>
                  <a:pt x="0" y="227974"/>
                </a:lnTo>
                <a:lnTo>
                  <a:pt x="688932" y="230479"/>
                </a:lnTo>
                <a:lnTo>
                  <a:pt x="1445504" y="230479"/>
                </a:lnTo>
                <a:lnTo>
                  <a:pt x="1620868" y="230479"/>
                </a:lnTo>
                <a:lnTo>
                  <a:pt x="2467628" y="232984"/>
                </a:lnTo>
                <a:lnTo>
                  <a:pt x="2595393" y="227974"/>
                </a:lnTo>
                <a:lnTo>
                  <a:pt x="2653013" y="222964"/>
                </a:lnTo>
                <a:lnTo>
                  <a:pt x="2688086" y="215448"/>
                </a:lnTo>
                <a:lnTo>
                  <a:pt x="2710633" y="195406"/>
                </a:lnTo>
                <a:lnTo>
                  <a:pt x="2768252" y="145302"/>
                </a:lnTo>
                <a:lnTo>
                  <a:pt x="2813346" y="87683"/>
                </a:lnTo>
                <a:lnTo>
                  <a:pt x="2848419" y="40084"/>
                </a:lnTo>
                <a:lnTo>
                  <a:pt x="2865955" y="15032"/>
                </a:lnTo>
                <a:lnTo>
                  <a:pt x="2880987" y="5011"/>
                </a:lnTo>
                <a:lnTo>
                  <a:pt x="2891008" y="0"/>
                </a:lnTo>
                <a:lnTo>
                  <a:pt x="2906039" y="2506"/>
                </a:lnTo>
                <a:lnTo>
                  <a:pt x="2916060" y="12526"/>
                </a:lnTo>
                <a:lnTo>
                  <a:pt x="2918565" y="45094"/>
                </a:lnTo>
                <a:lnTo>
                  <a:pt x="2913554" y="127766"/>
                </a:lnTo>
                <a:lnTo>
                  <a:pt x="2901028" y="200417"/>
                </a:lnTo>
                <a:lnTo>
                  <a:pt x="2878482" y="278078"/>
                </a:lnTo>
                <a:lnTo>
                  <a:pt x="2833388" y="398328"/>
                </a:lnTo>
                <a:lnTo>
                  <a:pt x="2758232" y="551146"/>
                </a:lnTo>
                <a:lnTo>
                  <a:pt x="2720654" y="601250"/>
                </a:lnTo>
                <a:lnTo>
                  <a:pt x="2693096" y="631312"/>
                </a:lnTo>
                <a:lnTo>
                  <a:pt x="2665539" y="643838"/>
                </a:lnTo>
                <a:lnTo>
                  <a:pt x="2637982" y="641333"/>
                </a:lnTo>
                <a:lnTo>
                  <a:pt x="2615435" y="636323"/>
                </a:lnTo>
                <a:lnTo>
                  <a:pt x="2582867" y="613776"/>
                </a:lnTo>
                <a:lnTo>
                  <a:pt x="2535268" y="566177"/>
                </a:lnTo>
                <a:lnTo>
                  <a:pt x="2492680" y="523588"/>
                </a:lnTo>
                <a:lnTo>
                  <a:pt x="2126920" y="511062"/>
                </a:lnTo>
                <a:lnTo>
                  <a:pt x="1638405" y="496031"/>
                </a:lnTo>
                <a:lnTo>
                  <a:pt x="1465546" y="498536"/>
                </a:lnTo>
                <a:lnTo>
                  <a:pt x="1012103" y="49102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7" name="フリーフォーム 46"/>
          <p:cNvSpPr>
            <a:spLocks noChangeAspect="1"/>
          </p:cNvSpPr>
          <p:nvPr/>
        </p:nvSpPr>
        <p:spPr bwMode="auto">
          <a:xfrm>
            <a:off x="2188717" y="5275691"/>
            <a:ext cx="1806575" cy="289719"/>
          </a:xfrm>
          <a:custGeom>
            <a:avLst/>
            <a:gdLst>
              <a:gd name="connsiteX0" fmla="*/ 2260683 w 3612922"/>
              <a:gd name="connsiteY0" fmla="*/ 262108 h 580808"/>
              <a:gd name="connsiteX1" fmla="*/ 1983682 w 3612922"/>
              <a:gd name="connsiteY1" fmla="*/ 274022 h 580808"/>
              <a:gd name="connsiteX2" fmla="*/ 1772208 w 3612922"/>
              <a:gd name="connsiteY2" fmla="*/ 291893 h 580808"/>
              <a:gd name="connsiteX3" fmla="*/ 1513079 w 3612922"/>
              <a:gd name="connsiteY3" fmla="*/ 324656 h 580808"/>
              <a:gd name="connsiteX4" fmla="*/ 1245014 w 3612922"/>
              <a:gd name="connsiteY4" fmla="*/ 369334 h 580808"/>
              <a:gd name="connsiteX5" fmla="*/ 1036518 w 3612922"/>
              <a:gd name="connsiteY5" fmla="*/ 408055 h 580808"/>
              <a:gd name="connsiteX6" fmla="*/ 807174 w 3612922"/>
              <a:gd name="connsiteY6" fmla="*/ 461668 h 580808"/>
              <a:gd name="connsiteX7" fmla="*/ 598679 w 3612922"/>
              <a:gd name="connsiteY7" fmla="*/ 524216 h 580808"/>
              <a:gd name="connsiteX8" fmla="*/ 428904 w 3612922"/>
              <a:gd name="connsiteY8" fmla="*/ 577829 h 580808"/>
              <a:gd name="connsiteX9" fmla="*/ 408055 w 3612922"/>
              <a:gd name="connsiteY9" fmla="*/ 580808 h 580808"/>
              <a:gd name="connsiteX10" fmla="*/ 369334 w 3612922"/>
              <a:gd name="connsiteY10" fmla="*/ 571872 h 580808"/>
              <a:gd name="connsiteX11" fmla="*/ 300829 w 3612922"/>
              <a:gd name="connsiteY11" fmla="*/ 527195 h 580808"/>
              <a:gd name="connsiteX12" fmla="*/ 229345 w 3612922"/>
              <a:gd name="connsiteY12" fmla="*/ 461668 h 580808"/>
              <a:gd name="connsiteX13" fmla="*/ 142968 w 3612922"/>
              <a:gd name="connsiteY13" fmla="*/ 366355 h 580808"/>
              <a:gd name="connsiteX14" fmla="*/ 59570 w 3612922"/>
              <a:gd name="connsiteY14" fmla="*/ 265086 h 580808"/>
              <a:gd name="connsiteX15" fmla="*/ 35742 w 3612922"/>
              <a:gd name="connsiteY15" fmla="*/ 229344 h 580808"/>
              <a:gd name="connsiteX16" fmla="*/ 14892 w 3612922"/>
              <a:gd name="connsiteY16" fmla="*/ 196581 h 580808"/>
              <a:gd name="connsiteX17" fmla="*/ 5957 w 3612922"/>
              <a:gd name="connsiteY17" fmla="*/ 178710 h 580808"/>
              <a:gd name="connsiteX18" fmla="*/ 0 w 3612922"/>
              <a:gd name="connsiteY18" fmla="*/ 154882 h 580808"/>
              <a:gd name="connsiteX19" fmla="*/ 2978 w 3612922"/>
              <a:gd name="connsiteY19" fmla="*/ 116161 h 580808"/>
              <a:gd name="connsiteX20" fmla="*/ 8935 w 3612922"/>
              <a:gd name="connsiteY20" fmla="*/ 107226 h 580808"/>
              <a:gd name="connsiteX21" fmla="*/ 20849 w 3612922"/>
              <a:gd name="connsiteY21" fmla="*/ 101269 h 580808"/>
              <a:gd name="connsiteX22" fmla="*/ 35742 w 3612922"/>
              <a:gd name="connsiteY22" fmla="*/ 107226 h 580808"/>
              <a:gd name="connsiteX23" fmla="*/ 65527 w 3612922"/>
              <a:gd name="connsiteY23" fmla="*/ 131054 h 580808"/>
              <a:gd name="connsiteX24" fmla="*/ 107226 w 3612922"/>
              <a:gd name="connsiteY24" fmla="*/ 154882 h 580808"/>
              <a:gd name="connsiteX25" fmla="*/ 163818 w 3612922"/>
              <a:gd name="connsiteY25" fmla="*/ 190624 h 580808"/>
              <a:gd name="connsiteX26" fmla="*/ 226366 w 3612922"/>
              <a:gd name="connsiteY26" fmla="*/ 220409 h 580808"/>
              <a:gd name="connsiteX27" fmla="*/ 268065 w 3612922"/>
              <a:gd name="connsiteY27" fmla="*/ 238280 h 580808"/>
              <a:gd name="connsiteX28" fmla="*/ 315721 w 3612922"/>
              <a:gd name="connsiteY28" fmla="*/ 253172 h 580808"/>
              <a:gd name="connsiteX29" fmla="*/ 393162 w 3612922"/>
              <a:gd name="connsiteY29" fmla="*/ 262108 h 580808"/>
              <a:gd name="connsiteX30" fmla="*/ 539109 w 3612922"/>
              <a:gd name="connsiteY30" fmla="*/ 268065 h 580808"/>
              <a:gd name="connsiteX31" fmla="*/ 649313 w 3612922"/>
              <a:gd name="connsiteY31" fmla="*/ 262108 h 580808"/>
              <a:gd name="connsiteX32" fmla="*/ 920357 w 3612922"/>
              <a:gd name="connsiteY32" fmla="*/ 229344 h 580808"/>
              <a:gd name="connsiteX33" fmla="*/ 1313519 w 3612922"/>
              <a:gd name="connsiteY33" fmla="*/ 172753 h 580808"/>
              <a:gd name="connsiteX34" fmla="*/ 1632219 w 3612922"/>
              <a:gd name="connsiteY34" fmla="*/ 128075 h 580808"/>
              <a:gd name="connsiteX35" fmla="*/ 1816886 w 3612922"/>
              <a:gd name="connsiteY35" fmla="*/ 110204 h 580808"/>
              <a:gd name="connsiteX36" fmla="*/ 2213027 w 3612922"/>
              <a:gd name="connsiteY36" fmla="*/ 89355 h 580808"/>
              <a:gd name="connsiteX37" fmla="*/ 2555554 w 3612922"/>
              <a:gd name="connsiteY37" fmla="*/ 74462 h 580808"/>
              <a:gd name="connsiteX38" fmla="*/ 2948717 w 3612922"/>
              <a:gd name="connsiteY38" fmla="*/ 65527 h 580808"/>
              <a:gd name="connsiteX39" fmla="*/ 2993394 w 3612922"/>
              <a:gd name="connsiteY39" fmla="*/ 56591 h 580808"/>
              <a:gd name="connsiteX40" fmla="*/ 3067857 w 3612922"/>
              <a:gd name="connsiteY40" fmla="*/ 35742 h 580808"/>
              <a:gd name="connsiteX41" fmla="*/ 3166147 w 3612922"/>
              <a:gd name="connsiteY41" fmla="*/ 2978 h 580808"/>
              <a:gd name="connsiteX42" fmla="*/ 3181040 w 3612922"/>
              <a:gd name="connsiteY42" fmla="*/ 0 h 580808"/>
              <a:gd name="connsiteX43" fmla="*/ 3237631 w 3612922"/>
              <a:gd name="connsiteY43" fmla="*/ 17871 h 580808"/>
              <a:gd name="connsiteX44" fmla="*/ 3288266 w 3612922"/>
              <a:gd name="connsiteY44" fmla="*/ 41699 h 580808"/>
              <a:gd name="connsiteX45" fmla="*/ 3341879 w 3612922"/>
              <a:gd name="connsiteY45" fmla="*/ 65527 h 580808"/>
              <a:gd name="connsiteX46" fmla="*/ 3428255 w 3612922"/>
              <a:gd name="connsiteY46" fmla="*/ 122118 h 580808"/>
              <a:gd name="connsiteX47" fmla="*/ 3526546 w 3612922"/>
              <a:gd name="connsiteY47" fmla="*/ 190624 h 580808"/>
              <a:gd name="connsiteX48" fmla="*/ 3592073 w 3612922"/>
              <a:gd name="connsiteY48" fmla="*/ 241258 h 580808"/>
              <a:gd name="connsiteX49" fmla="*/ 3603987 w 3612922"/>
              <a:gd name="connsiteY49" fmla="*/ 259129 h 580808"/>
              <a:gd name="connsiteX50" fmla="*/ 3612922 w 3612922"/>
              <a:gd name="connsiteY50" fmla="*/ 315721 h 580808"/>
              <a:gd name="connsiteX51" fmla="*/ 3606965 w 3612922"/>
              <a:gd name="connsiteY51" fmla="*/ 336570 h 580808"/>
              <a:gd name="connsiteX52" fmla="*/ 3589094 w 3612922"/>
              <a:gd name="connsiteY52" fmla="*/ 360398 h 580808"/>
              <a:gd name="connsiteX53" fmla="*/ 3571223 w 3612922"/>
              <a:gd name="connsiteY53" fmla="*/ 372312 h 580808"/>
              <a:gd name="connsiteX54" fmla="*/ 3529524 w 3612922"/>
              <a:gd name="connsiteY54" fmla="*/ 381248 h 580808"/>
              <a:gd name="connsiteX55" fmla="*/ 3487825 w 3612922"/>
              <a:gd name="connsiteY55" fmla="*/ 384227 h 580808"/>
              <a:gd name="connsiteX56" fmla="*/ 3383578 w 3612922"/>
              <a:gd name="connsiteY56" fmla="*/ 363377 h 580808"/>
              <a:gd name="connsiteX57" fmla="*/ 3234653 w 3612922"/>
              <a:gd name="connsiteY57" fmla="*/ 330613 h 580808"/>
              <a:gd name="connsiteX58" fmla="*/ 3032115 w 3612922"/>
              <a:gd name="connsiteY58" fmla="*/ 300828 h 580808"/>
              <a:gd name="connsiteX59" fmla="*/ 2841490 w 3612922"/>
              <a:gd name="connsiteY59" fmla="*/ 277000 h 580808"/>
              <a:gd name="connsiteX60" fmla="*/ 2662780 w 3612922"/>
              <a:gd name="connsiteY60" fmla="*/ 268065 h 580808"/>
              <a:gd name="connsiteX61" fmla="*/ 2475135 w 3612922"/>
              <a:gd name="connsiteY61" fmla="*/ 265086 h 580808"/>
              <a:gd name="connsiteX62" fmla="*/ 2260683 w 3612922"/>
              <a:gd name="connsiteY62" fmla="*/ 262108 h 5808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3612922" h="580808">
                <a:moveTo>
                  <a:pt x="2260683" y="262108"/>
                </a:moveTo>
                <a:lnTo>
                  <a:pt x="1983682" y="274022"/>
                </a:lnTo>
                <a:lnTo>
                  <a:pt x="1772208" y="291893"/>
                </a:lnTo>
                <a:lnTo>
                  <a:pt x="1513079" y="324656"/>
                </a:lnTo>
                <a:lnTo>
                  <a:pt x="1245014" y="369334"/>
                </a:lnTo>
                <a:lnTo>
                  <a:pt x="1036518" y="408055"/>
                </a:lnTo>
                <a:lnTo>
                  <a:pt x="807174" y="461668"/>
                </a:lnTo>
                <a:lnTo>
                  <a:pt x="598679" y="524216"/>
                </a:lnTo>
                <a:lnTo>
                  <a:pt x="428904" y="577829"/>
                </a:lnTo>
                <a:lnTo>
                  <a:pt x="408055" y="580808"/>
                </a:lnTo>
                <a:lnTo>
                  <a:pt x="369334" y="571872"/>
                </a:lnTo>
                <a:lnTo>
                  <a:pt x="300829" y="527195"/>
                </a:lnTo>
                <a:lnTo>
                  <a:pt x="229345" y="461668"/>
                </a:lnTo>
                <a:lnTo>
                  <a:pt x="142968" y="366355"/>
                </a:lnTo>
                <a:lnTo>
                  <a:pt x="59570" y="265086"/>
                </a:lnTo>
                <a:lnTo>
                  <a:pt x="35742" y="229344"/>
                </a:lnTo>
                <a:lnTo>
                  <a:pt x="14892" y="196581"/>
                </a:lnTo>
                <a:lnTo>
                  <a:pt x="5957" y="178710"/>
                </a:lnTo>
                <a:lnTo>
                  <a:pt x="0" y="154882"/>
                </a:lnTo>
                <a:lnTo>
                  <a:pt x="2978" y="116161"/>
                </a:lnTo>
                <a:lnTo>
                  <a:pt x="8935" y="107226"/>
                </a:lnTo>
                <a:lnTo>
                  <a:pt x="20849" y="101269"/>
                </a:lnTo>
                <a:lnTo>
                  <a:pt x="35742" y="107226"/>
                </a:lnTo>
                <a:lnTo>
                  <a:pt x="65527" y="131054"/>
                </a:lnTo>
                <a:lnTo>
                  <a:pt x="107226" y="154882"/>
                </a:lnTo>
                <a:lnTo>
                  <a:pt x="163818" y="190624"/>
                </a:lnTo>
                <a:lnTo>
                  <a:pt x="226366" y="220409"/>
                </a:lnTo>
                <a:lnTo>
                  <a:pt x="268065" y="238280"/>
                </a:lnTo>
                <a:lnTo>
                  <a:pt x="315721" y="253172"/>
                </a:lnTo>
                <a:lnTo>
                  <a:pt x="393162" y="262108"/>
                </a:lnTo>
                <a:lnTo>
                  <a:pt x="539109" y="268065"/>
                </a:lnTo>
                <a:lnTo>
                  <a:pt x="649313" y="262108"/>
                </a:lnTo>
                <a:lnTo>
                  <a:pt x="920357" y="229344"/>
                </a:lnTo>
                <a:lnTo>
                  <a:pt x="1313519" y="172753"/>
                </a:lnTo>
                <a:lnTo>
                  <a:pt x="1632219" y="128075"/>
                </a:lnTo>
                <a:lnTo>
                  <a:pt x="1816886" y="110204"/>
                </a:lnTo>
                <a:lnTo>
                  <a:pt x="2213027" y="89355"/>
                </a:lnTo>
                <a:lnTo>
                  <a:pt x="2555554" y="74462"/>
                </a:lnTo>
                <a:lnTo>
                  <a:pt x="2948717" y="65527"/>
                </a:lnTo>
                <a:lnTo>
                  <a:pt x="2993394" y="56591"/>
                </a:lnTo>
                <a:lnTo>
                  <a:pt x="3067857" y="35742"/>
                </a:lnTo>
                <a:lnTo>
                  <a:pt x="3166147" y="2978"/>
                </a:lnTo>
                <a:lnTo>
                  <a:pt x="3181040" y="0"/>
                </a:lnTo>
                <a:lnTo>
                  <a:pt x="3237631" y="17871"/>
                </a:lnTo>
                <a:lnTo>
                  <a:pt x="3288266" y="41699"/>
                </a:lnTo>
                <a:lnTo>
                  <a:pt x="3341879" y="65527"/>
                </a:lnTo>
                <a:lnTo>
                  <a:pt x="3428255" y="122118"/>
                </a:lnTo>
                <a:lnTo>
                  <a:pt x="3526546" y="190624"/>
                </a:lnTo>
                <a:lnTo>
                  <a:pt x="3592073" y="241258"/>
                </a:lnTo>
                <a:cubicBezTo>
                  <a:pt x="3604607" y="256926"/>
                  <a:pt x="3603987" y="249794"/>
                  <a:pt x="3603987" y="259129"/>
                </a:cubicBezTo>
                <a:lnTo>
                  <a:pt x="3612922" y="315721"/>
                </a:lnTo>
                <a:lnTo>
                  <a:pt x="3606965" y="336570"/>
                </a:lnTo>
                <a:lnTo>
                  <a:pt x="3589094" y="360398"/>
                </a:lnTo>
                <a:lnTo>
                  <a:pt x="3571223" y="372312"/>
                </a:lnTo>
                <a:lnTo>
                  <a:pt x="3529524" y="381248"/>
                </a:lnTo>
                <a:lnTo>
                  <a:pt x="3487825" y="384227"/>
                </a:lnTo>
                <a:lnTo>
                  <a:pt x="3383578" y="363377"/>
                </a:lnTo>
                <a:lnTo>
                  <a:pt x="3234653" y="330613"/>
                </a:lnTo>
                <a:lnTo>
                  <a:pt x="3032115" y="300828"/>
                </a:lnTo>
                <a:lnTo>
                  <a:pt x="2841490" y="277000"/>
                </a:lnTo>
                <a:lnTo>
                  <a:pt x="2662780" y="268065"/>
                </a:lnTo>
                <a:lnTo>
                  <a:pt x="2475135" y="265086"/>
                </a:lnTo>
                <a:lnTo>
                  <a:pt x="2260683" y="26210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3" name="フリーフォーム 62"/>
          <p:cNvSpPr>
            <a:spLocks noChangeAspect="1"/>
          </p:cNvSpPr>
          <p:nvPr/>
        </p:nvSpPr>
        <p:spPr>
          <a:xfrm>
            <a:off x="7407848" y="4218269"/>
            <a:ext cx="1657890" cy="264187"/>
          </a:xfrm>
          <a:custGeom>
            <a:avLst/>
            <a:gdLst>
              <a:gd name="connsiteX0" fmla="*/ 1336675 w 3327400"/>
              <a:gd name="connsiteY0" fmla="*/ 406400 h 530225"/>
              <a:gd name="connsiteX1" fmla="*/ 774700 w 3327400"/>
              <a:gd name="connsiteY1" fmla="*/ 447675 h 530225"/>
              <a:gd name="connsiteX2" fmla="*/ 342900 w 3327400"/>
              <a:gd name="connsiteY2" fmla="*/ 492125 h 530225"/>
              <a:gd name="connsiteX3" fmla="*/ 79375 w 3327400"/>
              <a:gd name="connsiteY3" fmla="*/ 530225 h 530225"/>
              <a:gd name="connsiteX4" fmla="*/ 0 w 3327400"/>
              <a:gd name="connsiteY4" fmla="*/ 333375 h 530225"/>
              <a:gd name="connsiteX5" fmla="*/ 146050 w 3327400"/>
              <a:gd name="connsiteY5" fmla="*/ 333375 h 530225"/>
              <a:gd name="connsiteX6" fmla="*/ 596900 w 3327400"/>
              <a:gd name="connsiteY6" fmla="*/ 298450 h 530225"/>
              <a:gd name="connsiteX7" fmla="*/ 1276350 w 3327400"/>
              <a:gd name="connsiteY7" fmla="*/ 244475 h 530225"/>
              <a:gd name="connsiteX8" fmla="*/ 1841500 w 3327400"/>
              <a:gd name="connsiteY8" fmla="*/ 193675 h 530225"/>
              <a:gd name="connsiteX9" fmla="*/ 2346325 w 3327400"/>
              <a:gd name="connsiteY9" fmla="*/ 133350 h 530225"/>
              <a:gd name="connsiteX10" fmla="*/ 2682875 w 3327400"/>
              <a:gd name="connsiteY10" fmla="*/ 88900 h 530225"/>
              <a:gd name="connsiteX11" fmla="*/ 2898775 w 3327400"/>
              <a:gd name="connsiteY11" fmla="*/ 0 h 530225"/>
              <a:gd name="connsiteX12" fmla="*/ 2914650 w 3327400"/>
              <a:gd name="connsiteY12" fmla="*/ 0 h 530225"/>
              <a:gd name="connsiteX13" fmla="*/ 2990850 w 3327400"/>
              <a:gd name="connsiteY13" fmla="*/ 19050 h 530225"/>
              <a:gd name="connsiteX14" fmla="*/ 3114675 w 3327400"/>
              <a:gd name="connsiteY14" fmla="*/ 66675 h 530225"/>
              <a:gd name="connsiteX15" fmla="*/ 3213100 w 3327400"/>
              <a:gd name="connsiteY15" fmla="*/ 111125 h 530225"/>
              <a:gd name="connsiteX16" fmla="*/ 3260725 w 3327400"/>
              <a:gd name="connsiteY16" fmla="*/ 136525 h 530225"/>
              <a:gd name="connsiteX17" fmla="*/ 3292475 w 3327400"/>
              <a:gd name="connsiteY17" fmla="*/ 158750 h 530225"/>
              <a:gd name="connsiteX18" fmla="*/ 3311525 w 3327400"/>
              <a:gd name="connsiteY18" fmla="*/ 177800 h 530225"/>
              <a:gd name="connsiteX19" fmla="*/ 3321050 w 3327400"/>
              <a:gd name="connsiteY19" fmla="*/ 196850 h 530225"/>
              <a:gd name="connsiteX20" fmla="*/ 3327400 w 3327400"/>
              <a:gd name="connsiteY20" fmla="*/ 215900 h 530225"/>
              <a:gd name="connsiteX21" fmla="*/ 3327400 w 3327400"/>
              <a:gd name="connsiteY21" fmla="*/ 250825 h 530225"/>
              <a:gd name="connsiteX22" fmla="*/ 3317875 w 3327400"/>
              <a:gd name="connsiteY22" fmla="*/ 288925 h 530225"/>
              <a:gd name="connsiteX23" fmla="*/ 3302000 w 3327400"/>
              <a:gd name="connsiteY23" fmla="*/ 323850 h 530225"/>
              <a:gd name="connsiteX24" fmla="*/ 3279775 w 3327400"/>
              <a:gd name="connsiteY24" fmla="*/ 333375 h 530225"/>
              <a:gd name="connsiteX25" fmla="*/ 3057525 w 3327400"/>
              <a:gd name="connsiteY25" fmla="*/ 333375 h 530225"/>
              <a:gd name="connsiteX26" fmla="*/ 2701925 w 3327400"/>
              <a:gd name="connsiteY26" fmla="*/ 330200 h 530225"/>
              <a:gd name="connsiteX27" fmla="*/ 2216150 w 3327400"/>
              <a:gd name="connsiteY27" fmla="*/ 346075 h 530225"/>
              <a:gd name="connsiteX28" fmla="*/ 1336675 w 3327400"/>
              <a:gd name="connsiteY28" fmla="*/ 406400 h 530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3327400" h="530225">
                <a:moveTo>
                  <a:pt x="1336675" y="406400"/>
                </a:moveTo>
                <a:lnTo>
                  <a:pt x="774700" y="447675"/>
                </a:lnTo>
                <a:lnTo>
                  <a:pt x="342900" y="492125"/>
                </a:lnTo>
                <a:lnTo>
                  <a:pt x="79375" y="530225"/>
                </a:lnTo>
                <a:lnTo>
                  <a:pt x="0" y="333375"/>
                </a:lnTo>
                <a:lnTo>
                  <a:pt x="146050" y="333375"/>
                </a:lnTo>
                <a:lnTo>
                  <a:pt x="596900" y="298450"/>
                </a:lnTo>
                <a:lnTo>
                  <a:pt x="1276350" y="244475"/>
                </a:lnTo>
                <a:lnTo>
                  <a:pt x="1841500" y="193675"/>
                </a:lnTo>
                <a:lnTo>
                  <a:pt x="2346325" y="133350"/>
                </a:lnTo>
                <a:lnTo>
                  <a:pt x="2682875" y="88900"/>
                </a:lnTo>
                <a:lnTo>
                  <a:pt x="2898775" y="0"/>
                </a:lnTo>
                <a:lnTo>
                  <a:pt x="2914650" y="0"/>
                </a:lnTo>
                <a:lnTo>
                  <a:pt x="2990850" y="19050"/>
                </a:lnTo>
                <a:lnTo>
                  <a:pt x="3114675" y="66675"/>
                </a:lnTo>
                <a:lnTo>
                  <a:pt x="3213100" y="111125"/>
                </a:lnTo>
                <a:lnTo>
                  <a:pt x="3260725" y="136525"/>
                </a:lnTo>
                <a:lnTo>
                  <a:pt x="3292475" y="158750"/>
                </a:lnTo>
                <a:lnTo>
                  <a:pt x="3311525" y="177800"/>
                </a:lnTo>
                <a:lnTo>
                  <a:pt x="3321050" y="196850"/>
                </a:lnTo>
                <a:lnTo>
                  <a:pt x="3327400" y="215900"/>
                </a:lnTo>
                <a:lnTo>
                  <a:pt x="3327400" y="250825"/>
                </a:lnTo>
                <a:lnTo>
                  <a:pt x="3317875" y="288925"/>
                </a:lnTo>
                <a:lnTo>
                  <a:pt x="3302000" y="323850"/>
                </a:lnTo>
                <a:lnTo>
                  <a:pt x="3279775" y="333375"/>
                </a:lnTo>
                <a:lnTo>
                  <a:pt x="3057525" y="333375"/>
                </a:lnTo>
                <a:lnTo>
                  <a:pt x="2701925" y="330200"/>
                </a:lnTo>
                <a:lnTo>
                  <a:pt x="2216150" y="346075"/>
                </a:lnTo>
                <a:lnTo>
                  <a:pt x="1336675" y="4064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4" name="フリーフォーム 63"/>
          <p:cNvSpPr>
            <a:spLocks noChangeAspect="1"/>
          </p:cNvSpPr>
          <p:nvPr/>
        </p:nvSpPr>
        <p:spPr>
          <a:xfrm rot="16200000">
            <a:off x="6310178" y="4933424"/>
            <a:ext cx="1868488" cy="574675"/>
          </a:xfrm>
          <a:custGeom>
            <a:avLst/>
            <a:gdLst>
              <a:gd name="connsiteX0" fmla="*/ 2051050 w 3736975"/>
              <a:gd name="connsiteY0" fmla="*/ 1035050 h 1149350"/>
              <a:gd name="connsiteX1" fmla="*/ 1682750 w 3736975"/>
              <a:gd name="connsiteY1" fmla="*/ 955675 h 1149350"/>
              <a:gd name="connsiteX2" fmla="*/ 1444625 w 3736975"/>
              <a:gd name="connsiteY2" fmla="*/ 885825 h 1149350"/>
              <a:gd name="connsiteX3" fmla="*/ 1225550 w 3736975"/>
              <a:gd name="connsiteY3" fmla="*/ 809625 h 1149350"/>
              <a:gd name="connsiteX4" fmla="*/ 1028700 w 3736975"/>
              <a:gd name="connsiteY4" fmla="*/ 733425 h 1149350"/>
              <a:gd name="connsiteX5" fmla="*/ 892175 w 3736975"/>
              <a:gd name="connsiteY5" fmla="*/ 669925 h 1149350"/>
              <a:gd name="connsiteX6" fmla="*/ 733425 w 3736975"/>
              <a:gd name="connsiteY6" fmla="*/ 584200 h 1149350"/>
              <a:gd name="connsiteX7" fmla="*/ 523875 w 3736975"/>
              <a:gd name="connsiteY7" fmla="*/ 454025 h 1149350"/>
              <a:gd name="connsiteX8" fmla="*/ 352425 w 3736975"/>
              <a:gd name="connsiteY8" fmla="*/ 333375 h 1149350"/>
              <a:gd name="connsiteX9" fmla="*/ 174625 w 3736975"/>
              <a:gd name="connsiteY9" fmla="*/ 190500 h 1149350"/>
              <a:gd name="connsiteX10" fmla="*/ 53975 w 3736975"/>
              <a:gd name="connsiteY10" fmla="*/ 88900 h 1149350"/>
              <a:gd name="connsiteX11" fmla="*/ 6350 w 3736975"/>
              <a:gd name="connsiteY11" fmla="*/ 44450 h 1149350"/>
              <a:gd name="connsiteX12" fmla="*/ 0 w 3736975"/>
              <a:gd name="connsiteY12" fmla="*/ 31750 h 1149350"/>
              <a:gd name="connsiteX13" fmla="*/ 3175 w 3736975"/>
              <a:gd name="connsiteY13" fmla="*/ 9525 h 1149350"/>
              <a:gd name="connsiteX14" fmla="*/ 15875 w 3736975"/>
              <a:gd name="connsiteY14" fmla="*/ 0 h 1149350"/>
              <a:gd name="connsiteX15" fmla="*/ 38100 w 3736975"/>
              <a:gd name="connsiteY15" fmla="*/ 0 h 1149350"/>
              <a:gd name="connsiteX16" fmla="*/ 142875 w 3736975"/>
              <a:gd name="connsiteY16" fmla="*/ 63500 h 1149350"/>
              <a:gd name="connsiteX17" fmla="*/ 374650 w 3736975"/>
              <a:gd name="connsiteY17" fmla="*/ 206375 h 1149350"/>
              <a:gd name="connsiteX18" fmla="*/ 549275 w 3736975"/>
              <a:gd name="connsiteY18" fmla="*/ 307975 h 1149350"/>
              <a:gd name="connsiteX19" fmla="*/ 742950 w 3736975"/>
              <a:gd name="connsiteY19" fmla="*/ 406400 h 1149350"/>
              <a:gd name="connsiteX20" fmla="*/ 955675 w 3736975"/>
              <a:gd name="connsiteY20" fmla="*/ 504825 h 1149350"/>
              <a:gd name="connsiteX21" fmla="*/ 1174750 w 3736975"/>
              <a:gd name="connsiteY21" fmla="*/ 587375 h 1149350"/>
              <a:gd name="connsiteX22" fmla="*/ 1330325 w 3736975"/>
              <a:gd name="connsiteY22" fmla="*/ 644525 h 1149350"/>
              <a:gd name="connsiteX23" fmla="*/ 1524000 w 3736975"/>
              <a:gd name="connsiteY23" fmla="*/ 698500 h 1149350"/>
              <a:gd name="connsiteX24" fmla="*/ 1698625 w 3736975"/>
              <a:gd name="connsiteY24" fmla="*/ 730250 h 1149350"/>
              <a:gd name="connsiteX25" fmla="*/ 1962150 w 3736975"/>
              <a:gd name="connsiteY25" fmla="*/ 774700 h 1149350"/>
              <a:gd name="connsiteX26" fmla="*/ 2127250 w 3736975"/>
              <a:gd name="connsiteY26" fmla="*/ 796925 h 1149350"/>
              <a:gd name="connsiteX27" fmla="*/ 2330450 w 3736975"/>
              <a:gd name="connsiteY27" fmla="*/ 815975 h 1149350"/>
              <a:gd name="connsiteX28" fmla="*/ 2555875 w 3736975"/>
              <a:gd name="connsiteY28" fmla="*/ 835025 h 1149350"/>
              <a:gd name="connsiteX29" fmla="*/ 2924175 w 3736975"/>
              <a:gd name="connsiteY29" fmla="*/ 854075 h 1149350"/>
              <a:gd name="connsiteX30" fmla="*/ 3254375 w 3736975"/>
              <a:gd name="connsiteY30" fmla="*/ 860425 h 1149350"/>
              <a:gd name="connsiteX31" fmla="*/ 3413125 w 3736975"/>
              <a:gd name="connsiteY31" fmla="*/ 863600 h 1149350"/>
              <a:gd name="connsiteX32" fmla="*/ 3467100 w 3736975"/>
              <a:gd name="connsiteY32" fmla="*/ 854075 h 1149350"/>
              <a:gd name="connsiteX33" fmla="*/ 3508375 w 3736975"/>
              <a:gd name="connsiteY33" fmla="*/ 844550 h 1149350"/>
              <a:gd name="connsiteX34" fmla="*/ 3559175 w 3736975"/>
              <a:gd name="connsiteY34" fmla="*/ 819150 h 1149350"/>
              <a:gd name="connsiteX35" fmla="*/ 3629025 w 3736975"/>
              <a:gd name="connsiteY35" fmla="*/ 768350 h 1149350"/>
              <a:gd name="connsiteX36" fmla="*/ 3667125 w 3736975"/>
              <a:gd name="connsiteY36" fmla="*/ 730250 h 1149350"/>
              <a:gd name="connsiteX37" fmla="*/ 3702050 w 3736975"/>
              <a:gd name="connsiteY37" fmla="*/ 704850 h 1149350"/>
              <a:gd name="connsiteX38" fmla="*/ 3721100 w 3736975"/>
              <a:gd name="connsiteY38" fmla="*/ 704850 h 1149350"/>
              <a:gd name="connsiteX39" fmla="*/ 3733800 w 3736975"/>
              <a:gd name="connsiteY39" fmla="*/ 711200 h 1149350"/>
              <a:gd name="connsiteX40" fmla="*/ 3736975 w 3736975"/>
              <a:gd name="connsiteY40" fmla="*/ 736600 h 1149350"/>
              <a:gd name="connsiteX41" fmla="*/ 3730625 w 3736975"/>
              <a:gd name="connsiteY41" fmla="*/ 806450 h 1149350"/>
              <a:gd name="connsiteX42" fmla="*/ 3714750 w 3736975"/>
              <a:gd name="connsiteY42" fmla="*/ 863600 h 1149350"/>
              <a:gd name="connsiteX43" fmla="*/ 3679825 w 3736975"/>
              <a:gd name="connsiteY43" fmla="*/ 949325 h 1149350"/>
              <a:gd name="connsiteX44" fmla="*/ 3632200 w 3736975"/>
              <a:gd name="connsiteY44" fmla="*/ 1025525 h 1149350"/>
              <a:gd name="connsiteX45" fmla="*/ 3559175 w 3736975"/>
              <a:gd name="connsiteY45" fmla="*/ 1117600 h 1149350"/>
              <a:gd name="connsiteX46" fmla="*/ 3413125 w 3736975"/>
              <a:gd name="connsiteY46" fmla="*/ 1149350 h 1149350"/>
              <a:gd name="connsiteX47" fmla="*/ 3070225 w 3736975"/>
              <a:gd name="connsiteY47" fmla="*/ 1143000 h 1149350"/>
              <a:gd name="connsiteX48" fmla="*/ 2759075 w 3736975"/>
              <a:gd name="connsiteY48" fmla="*/ 1123950 h 1149350"/>
              <a:gd name="connsiteX49" fmla="*/ 2454275 w 3736975"/>
              <a:gd name="connsiteY49" fmla="*/ 1095375 h 1149350"/>
              <a:gd name="connsiteX50" fmla="*/ 2209800 w 3736975"/>
              <a:gd name="connsiteY50" fmla="*/ 1060450 h 1149350"/>
              <a:gd name="connsiteX51" fmla="*/ 2051050 w 3736975"/>
              <a:gd name="connsiteY51" fmla="*/ 1035050 h 114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3736975" h="1149350">
                <a:moveTo>
                  <a:pt x="2051050" y="1035050"/>
                </a:moveTo>
                <a:lnTo>
                  <a:pt x="1682750" y="955675"/>
                </a:lnTo>
                <a:lnTo>
                  <a:pt x="1444625" y="885825"/>
                </a:lnTo>
                <a:lnTo>
                  <a:pt x="1225550" y="809625"/>
                </a:lnTo>
                <a:lnTo>
                  <a:pt x="1028700" y="733425"/>
                </a:lnTo>
                <a:lnTo>
                  <a:pt x="892175" y="669925"/>
                </a:lnTo>
                <a:lnTo>
                  <a:pt x="733425" y="584200"/>
                </a:lnTo>
                <a:lnTo>
                  <a:pt x="523875" y="454025"/>
                </a:lnTo>
                <a:lnTo>
                  <a:pt x="352425" y="333375"/>
                </a:lnTo>
                <a:lnTo>
                  <a:pt x="174625" y="190500"/>
                </a:lnTo>
                <a:lnTo>
                  <a:pt x="53975" y="88900"/>
                </a:lnTo>
                <a:lnTo>
                  <a:pt x="6350" y="44450"/>
                </a:lnTo>
                <a:lnTo>
                  <a:pt x="0" y="31750"/>
                </a:lnTo>
                <a:lnTo>
                  <a:pt x="3175" y="9525"/>
                </a:lnTo>
                <a:lnTo>
                  <a:pt x="15875" y="0"/>
                </a:lnTo>
                <a:lnTo>
                  <a:pt x="38100" y="0"/>
                </a:lnTo>
                <a:lnTo>
                  <a:pt x="142875" y="63500"/>
                </a:lnTo>
                <a:lnTo>
                  <a:pt x="374650" y="206375"/>
                </a:lnTo>
                <a:lnTo>
                  <a:pt x="549275" y="307975"/>
                </a:lnTo>
                <a:lnTo>
                  <a:pt x="742950" y="406400"/>
                </a:lnTo>
                <a:lnTo>
                  <a:pt x="955675" y="504825"/>
                </a:lnTo>
                <a:lnTo>
                  <a:pt x="1174750" y="587375"/>
                </a:lnTo>
                <a:lnTo>
                  <a:pt x="1330325" y="644525"/>
                </a:lnTo>
                <a:lnTo>
                  <a:pt x="1524000" y="698500"/>
                </a:lnTo>
                <a:lnTo>
                  <a:pt x="1698625" y="730250"/>
                </a:lnTo>
                <a:lnTo>
                  <a:pt x="1962150" y="774700"/>
                </a:lnTo>
                <a:lnTo>
                  <a:pt x="2127250" y="796925"/>
                </a:lnTo>
                <a:lnTo>
                  <a:pt x="2330450" y="815975"/>
                </a:lnTo>
                <a:lnTo>
                  <a:pt x="2555875" y="835025"/>
                </a:lnTo>
                <a:lnTo>
                  <a:pt x="2924175" y="854075"/>
                </a:lnTo>
                <a:lnTo>
                  <a:pt x="3254375" y="860425"/>
                </a:lnTo>
                <a:lnTo>
                  <a:pt x="3413125" y="863600"/>
                </a:lnTo>
                <a:lnTo>
                  <a:pt x="3467100" y="854075"/>
                </a:lnTo>
                <a:lnTo>
                  <a:pt x="3508375" y="844550"/>
                </a:lnTo>
                <a:lnTo>
                  <a:pt x="3559175" y="819150"/>
                </a:lnTo>
                <a:lnTo>
                  <a:pt x="3629025" y="768350"/>
                </a:lnTo>
                <a:lnTo>
                  <a:pt x="3667125" y="730250"/>
                </a:lnTo>
                <a:lnTo>
                  <a:pt x="3702050" y="704850"/>
                </a:lnTo>
                <a:lnTo>
                  <a:pt x="3721100" y="704850"/>
                </a:lnTo>
                <a:lnTo>
                  <a:pt x="3733800" y="711200"/>
                </a:lnTo>
                <a:lnTo>
                  <a:pt x="3736975" y="736600"/>
                </a:lnTo>
                <a:lnTo>
                  <a:pt x="3730625" y="806450"/>
                </a:lnTo>
                <a:lnTo>
                  <a:pt x="3714750" y="863600"/>
                </a:lnTo>
                <a:lnTo>
                  <a:pt x="3679825" y="949325"/>
                </a:lnTo>
                <a:lnTo>
                  <a:pt x="3632200" y="1025525"/>
                </a:lnTo>
                <a:lnTo>
                  <a:pt x="3559175" y="1117600"/>
                </a:lnTo>
                <a:lnTo>
                  <a:pt x="3413125" y="1149350"/>
                </a:lnTo>
                <a:lnTo>
                  <a:pt x="3070225" y="1143000"/>
                </a:lnTo>
                <a:lnTo>
                  <a:pt x="2759075" y="1123950"/>
                </a:lnTo>
                <a:lnTo>
                  <a:pt x="2454275" y="1095375"/>
                </a:lnTo>
                <a:lnTo>
                  <a:pt x="2209800" y="1060450"/>
                </a:lnTo>
                <a:lnTo>
                  <a:pt x="2051050" y="10350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5" name="フリーフォーム 64"/>
          <p:cNvSpPr>
            <a:spLocks noChangeAspect="1"/>
          </p:cNvSpPr>
          <p:nvPr/>
        </p:nvSpPr>
        <p:spPr bwMode="auto">
          <a:xfrm>
            <a:off x="7641102" y="5135240"/>
            <a:ext cx="1362075" cy="257175"/>
          </a:xfrm>
          <a:custGeom>
            <a:avLst/>
            <a:gdLst>
              <a:gd name="connsiteX0" fmla="*/ 1800225 w 2724150"/>
              <a:gd name="connsiteY0" fmla="*/ 295275 h 514350"/>
              <a:gd name="connsiteX1" fmla="*/ 1412082 w 2724150"/>
              <a:gd name="connsiteY1" fmla="*/ 342900 h 514350"/>
              <a:gd name="connsiteX2" fmla="*/ 1202532 w 2724150"/>
              <a:gd name="connsiteY2" fmla="*/ 357188 h 514350"/>
              <a:gd name="connsiteX3" fmla="*/ 1016794 w 2724150"/>
              <a:gd name="connsiteY3" fmla="*/ 378619 h 514350"/>
              <a:gd name="connsiteX4" fmla="*/ 888207 w 2724150"/>
              <a:gd name="connsiteY4" fmla="*/ 400050 h 514350"/>
              <a:gd name="connsiteX5" fmla="*/ 745332 w 2724150"/>
              <a:gd name="connsiteY5" fmla="*/ 431006 h 514350"/>
              <a:gd name="connsiteX6" fmla="*/ 676275 w 2724150"/>
              <a:gd name="connsiteY6" fmla="*/ 447675 h 514350"/>
              <a:gd name="connsiteX7" fmla="*/ 492919 w 2724150"/>
              <a:gd name="connsiteY7" fmla="*/ 507206 h 514350"/>
              <a:gd name="connsiteX8" fmla="*/ 466725 w 2724150"/>
              <a:gd name="connsiteY8" fmla="*/ 514350 h 514350"/>
              <a:gd name="connsiteX9" fmla="*/ 457200 w 2724150"/>
              <a:gd name="connsiteY9" fmla="*/ 511969 h 514350"/>
              <a:gd name="connsiteX10" fmla="*/ 407194 w 2724150"/>
              <a:gd name="connsiteY10" fmla="*/ 492919 h 514350"/>
              <a:gd name="connsiteX11" fmla="*/ 328613 w 2724150"/>
              <a:gd name="connsiteY11" fmla="*/ 445294 h 514350"/>
              <a:gd name="connsiteX12" fmla="*/ 235744 w 2724150"/>
              <a:gd name="connsiteY12" fmla="*/ 385763 h 514350"/>
              <a:gd name="connsiteX13" fmla="*/ 154782 w 2724150"/>
              <a:gd name="connsiteY13" fmla="*/ 326231 h 514350"/>
              <a:gd name="connsiteX14" fmla="*/ 92869 w 2724150"/>
              <a:gd name="connsiteY14" fmla="*/ 271463 h 514350"/>
              <a:gd name="connsiteX15" fmla="*/ 45244 w 2724150"/>
              <a:gd name="connsiteY15" fmla="*/ 228600 h 514350"/>
              <a:gd name="connsiteX16" fmla="*/ 21432 w 2724150"/>
              <a:gd name="connsiteY16" fmla="*/ 197644 h 514350"/>
              <a:gd name="connsiteX17" fmla="*/ 4763 w 2724150"/>
              <a:gd name="connsiteY17" fmla="*/ 171450 h 514350"/>
              <a:gd name="connsiteX18" fmla="*/ 0 w 2724150"/>
              <a:gd name="connsiteY18" fmla="*/ 154781 h 514350"/>
              <a:gd name="connsiteX19" fmla="*/ 0 w 2724150"/>
              <a:gd name="connsiteY19" fmla="*/ 142875 h 514350"/>
              <a:gd name="connsiteX20" fmla="*/ 4763 w 2724150"/>
              <a:gd name="connsiteY20" fmla="*/ 133350 h 514350"/>
              <a:gd name="connsiteX21" fmla="*/ 14288 w 2724150"/>
              <a:gd name="connsiteY21" fmla="*/ 130969 h 514350"/>
              <a:gd name="connsiteX22" fmla="*/ 35719 w 2724150"/>
              <a:gd name="connsiteY22" fmla="*/ 135731 h 514350"/>
              <a:gd name="connsiteX23" fmla="*/ 92869 w 2724150"/>
              <a:gd name="connsiteY23" fmla="*/ 161925 h 514350"/>
              <a:gd name="connsiteX24" fmla="*/ 154782 w 2724150"/>
              <a:gd name="connsiteY24" fmla="*/ 188119 h 514350"/>
              <a:gd name="connsiteX25" fmla="*/ 202407 w 2724150"/>
              <a:gd name="connsiteY25" fmla="*/ 204788 h 514350"/>
              <a:gd name="connsiteX26" fmla="*/ 280988 w 2724150"/>
              <a:gd name="connsiteY26" fmla="*/ 233363 h 514350"/>
              <a:gd name="connsiteX27" fmla="*/ 376238 w 2724150"/>
              <a:gd name="connsiteY27" fmla="*/ 257175 h 514350"/>
              <a:gd name="connsiteX28" fmla="*/ 457200 w 2724150"/>
              <a:gd name="connsiteY28" fmla="*/ 269081 h 514350"/>
              <a:gd name="connsiteX29" fmla="*/ 478632 w 2724150"/>
              <a:gd name="connsiteY29" fmla="*/ 269081 h 514350"/>
              <a:gd name="connsiteX30" fmla="*/ 654844 w 2724150"/>
              <a:gd name="connsiteY30" fmla="*/ 242888 h 514350"/>
              <a:gd name="connsiteX31" fmla="*/ 1202532 w 2724150"/>
              <a:gd name="connsiteY31" fmla="*/ 173831 h 514350"/>
              <a:gd name="connsiteX32" fmla="*/ 1416844 w 2724150"/>
              <a:gd name="connsiteY32" fmla="*/ 159544 h 514350"/>
              <a:gd name="connsiteX33" fmla="*/ 1704975 w 2724150"/>
              <a:gd name="connsiteY33" fmla="*/ 128588 h 514350"/>
              <a:gd name="connsiteX34" fmla="*/ 1850232 w 2724150"/>
              <a:gd name="connsiteY34" fmla="*/ 111919 h 514350"/>
              <a:gd name="connsiteX35" fmla="*/ 2166938 w 2724150"/>
              <a:gd name="connsiteY35" fmla="*/ 64294 h 514350"/>
              <a:gd name="connsiteX36" fmla="*/ 2276475 w 2724150"/>
              <a:gd name="connsiteY36" fmla="*/ 42863 h 514350"/>
              <a:gd name="connsiteX37" fmla="*/ 2359819 w 2724150"/>
              <a:gd name="connsiteY37" fmla="*/ 0 h 514350"/>
              <a:gd name="connsiteX38" fmla="*/ 2376488 w 2724150"/>
              <a:gd name="connsiteY38" fmla="*/ 0 h 514350"/>
              <a:gd name="connsiteX39" fmla="*/ 2462213 w 2724150"/>
              <a:gd name="connsiteY39" fmla="*/ 23813 h 514350"/>
              <a:gd name="connsiteX40" fmla="*/ 2536032 w 2724150"/>
              <a:gd name="connsiteY40" fmla="*/ 52388 h 514350"/>
              <a:gd name="connsiteX41" fmla="*/ 2586038 w 2724150"/>
              <a:gd name="connsiteY41" fmla="*/ 78581 h 514350"/>
              <a:gd name="connsiteX42" fmla="*/ 2638425 w 2724150"/>
              <a:gd name="connsiteY42" fmla="*/ 111919 h 514350"/>
              <a:gd name="connsiteX43" fmla="*/ 2678907 w 2724150"/>
              <a:gd name="connsiteY43" fmla="*/ 142875 h 514350"/>
              <a:gd name="connsiteX44" fmla="*/ 2714625 w 2724150"/>
              <a:gd name="connsiteY44" fmla="*/ 176213 h 514350"/>
              <a:gd name="connsiteX45" fmla="*/ 2721769 w 2724150"/>
              <a:gd name="connsiteY45" fmla="*/ 192881 h 514350"/>
              <a:gd name="connsiteX46" fmla="*/ 2724150 w 2724150"/>
              <a:gd name="connsiteY46" fmla="*/ 226219 h 514350"/>
              <a:gd name="connsiteX47" fmla="*/ 2717007 w 2724150"/>
              <a:gd name="connsiteY47" fmla="*/ 257175 h 514350"/>
              <a:gd name="connsiteX48" fmla="*/ 2700338 w 2724150"/>
              <a:gd name="connsiteY48" fmla="*/ 276225 h 514350"/>
              <a:gd name="connsiteX49" fmla="*/ 2664619 w 2724150"/>
              <a:gd name="connsiteY49" fmla="*/ 288131 h 514350"/>
              <a:gd name="connsiteX50" fmla="*/ 2607469 w 2724150"/>
              <a:gd name="connsiteY50" fmla="*/ 290513 h 514350"/>
              <a:gd name="connsiteX51" fmla="*/ 2397919 w 2724150"/>
              <a:gd name="connsiteY51" fmla="*/ 283369 h 514350"/>
              <a:gd name="connsiteX52" fmla="*/ 2155032 w 2724150"/>
              <a:gd name="connsiteY52" fmla="*/ 285750 h 514350"/>
              <a:gd name="connsiteX53" fmla="*/ 1800225 w 2724150"/>
              <a:gd name="connsiteY53" fmla="*/ 295275 h 51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2724150" h="514350">
                <a:moveTo>
                  <a:pt x="1800225" y="295275"/>
                </a:moveTo>
                <a:lnTo>
                  <a:pt x="1412082" y="342900"/>
                </a:lnTo>
                <a:lnTo>
                  <a:pt x="1202532" y="357188"/>
                </a:lnTo>
                <a:lnTo>
                  <a:pt x="1016794" y="378619"/>
                </a:lnTo>
                <a:lnTo>
                  <a:pt x="888207" y="400050"/>
                </a:lnTo>
                <a:lnTo>
                  <a:pt x="745332" y="431006"/>
                </a:lnTo>
                <a:lnTo>
                  <a:pt x="676275" y="447675"/>
                </a:lnTo>
                <a:lnTo>
                  <a:pt x="492919" y="507206"/>
                </a:lnTo>
                <a:lnTo>
                  <a:pt x="466725" y="514350"/>
                </a:lnTo>
                <a:lnTo>
                  <a:pt x="457200" y="511969"/>
                </a:lnTo>
                <a:lnTo>
                  <a:pt x="407194" y="492919"/>
                </a:lnTo>
                <a:lnTo>
                  <a:pt x="328613" y="445294"/>
                </a:lnTo>
                <a:lnTo>
                  <a:pt x="235744" y="385763"/>
                </a:lnTo>
                <a:lnTo>
                  <a:pt x="154782" y="326231"/>
                </a:lnTo>
                <a:lnTo>
                  <a:pt x="92869" y="271463"/>
                </a:lnTo>
                <a:lnTo>
                  <a:pt x="45244" y="228600"/>
                </a:lnTo>
                <a:lnTo>
                  <a:pt x="21432" y="197644"/>
                </a:lnTo>
                <a:lnTo>
                  <a:pt x="4763" y="171450"/>
                </a:lnTo>
                <a:lnTo>
                  <a:pt x="0" y="154781"/>
                </a:lnTo>
                <a:lnTo>
                  <a:pt x="0" y="142875"/>
                </a:lnTo>
                <a:lnTo>
                  <a:pt x="4763" y="133350"/>
                </a:lnTo>
                <a:lnTo>
                  <a:pt x="14288" y="130969"/>
                </a:lnTo>
                <a:lnTo>
                  <a:pt x="35719" y="135731"/>
                </a:lnTo>
                <a:lnTo>
                  <a:pt x="92869" y="161925"/>
                </a:lnTo>
                <a:lnTo>
                  <a:pt x="154782" y="188119"/>
                </a:lnTo>
                <a:lnTo>
                  <a:pt x="202407" y="204788"/>
                </a:lnTo>
                <a:lnTo>
                  <a:pt x="280988" y="233363"/>
                </a:lnTo>
                <a:lnTo>
                  <a:pt x="376238" y="257175"/>
                </a:lnTo>
                <a:lnTo>
                  <a:pt x="457200" y="269081"/>
                </a:lnTo>
                <a:lnTo>
                  <a:pt x="478632" y="269081"/>
                </a:lnTo>
                <a:lnTo>
                  <a:pt x="654844" y="242888"/>
                </a:lnTo>
                <a:lnTo>
                  <a:pt x="1202532" y="173831"/>
                </a:lnTo>
                <a:lnTo>
                  <a:pt x="1416844" y="159544"/>
                </a:lnTo>
                <a:lnTo>
                  <a:pt x="1704975" y="128588"/>
                </a:lnTo>
                <a:lnTo>
                  <a:pt x="1850232" y="111919"/>
                </a:lnTo>
                <a:lnTo>
                  <a:pt x="2166938" y="64294"/>
                </a:lnTo>
                <a:lnTo>
                  <a:pt x="2276475" y="42863"/>
                </a:lnTo>
                <a:lnTo>
                  <a:pt x="2359819" y="0"/>
                </a:lnTo>
                <a:lnTo>
                  <a:pt x="2376488" y="0"/>
                </a:lnTo>
                <a:lnTo>
                  <a:pt x="2462213" y="23813"/>
                </a:lnTo>
                <a:lnTo>
                  <a:pt x="2536032" y="52388"/>
                </a:lnTo>
                <a:lnTo>
                  <a:pt x="2586038" y="78581"/>
                </a:lnTo>
                <a:lnTo>
                  <a:pt x="2638425" y="111919"/>
                </a:lnTo>
                <a:lnTo>
                  <a:pt x="2678907" y="142875"/>
                </a:lnTo>
                <a:lnTo>
                  <a:pt x="2714625" y="176213"/>
                </a:lnTo>
                <a:lnTo>
                  <a:pt x="2721769" y="192881"/>
                </a:lnTo>
                <a:lnTo>
                  <a:pt x="2724150" y="226219"/>
                </a:lnTo>
                <a:lnTo>
                  <a:pt x="2717007" y="257175"/>
                </a:lnTo>
                <a:lnTo>
                  <a:pt x="2700338" y="276225"/>
                </a:lnTo>
                <a:lnTo>
                  <a:pt x="2664619" y="288131"/>
                </a:lnTo>
                <a:lnTo>
                  <a:pt x="2607469" y="290513"/>
                </a:lnTo>
                <a:lnTo>
                  <a:pt x="2397919" y="283369"/>
                </a:lnTo>
                <a:lnTo>
                  <a:pt x="2155032" y="285750"/>
                </a:lnTo>
                <a:lnTo>
                  <a:pt x="1800225" y="29527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6" name="フリーフォーム 65"/>
          <p:cNvSpPr>
            <a:spLocks noChangeAspect="1"/>
          </p:cNvSpPr>
          <p:nvPr/>
        </p:nvSpPr>
        <p:spPr>
          <a:xfrm rot="16200000">
            <a:off x="7568002" y="5114559"/>
            <a:ext cx="1458913" cy="322263"/>
          </a:xfrm>
          <a:custGeom>
            <a:avLst/>
            <a:gdLst>
              <a:gd name="connsiteX0" fmla="*/ 1012103 w 2918565"/>
              <a:gd name="connsiteY0" fmla="*/ 491021 h 643838"/>
              <a:gd name="connsiteX1" fmla="*/ 35073 w 2918565"/>
              <a:gd name="connsiteY1" fmla="*/ 481000 h 643838"/>
              <a:gd name="connsiteX2" fmla="*/ 0 w 2918565"/>
              <a:gd name="connsiteY2" fmla="*/ 227974 h 643838"/>
              <a:gd name="connsiteX3" fmla="*/ 688932 w 2918565"/>
              <a:gd name="connsiteY3" fmla="*/ 230479 h 643838"/>
              <a:gd name="connsiteX4" fmla="*/ 1445504 w 2918565"/>
              <a:gd name="connsiteY4" fmla="*/ 230479 h 643838"/>
              <a:gd name="connsiteX5" fmla="*/ 1620868 w 2918565"/>
              <a:gd name="connsiteY5" fmla="*/ 230479 h 643838"/>
              <a:gd name="connsiteX6" fmla="*/ 2467628 w 2918565"/>
              <a:gd name="connsiteY6" fmla="*/ 232984 h 643838"/>
              <a:gd name="connsiteX7" fmla="*/ 2595393 w 2918565"/>
              <a:gd name="connsiteY7" fmla="*/ 227974 h 643838"/>
              <a:gd name="connsiteX8" fmla="*/ 2653013 w 2918565"/>
              <a:gd name="connsiteY8" fmla="*/ 222964 h 643838"/>
              <a:gd name="connsiteX9" fmla="*/ 2688086 w 2918565"/>
              <a:gd name="connsiteY9" fmla="*/ 215448 h 643838"/>
              <a:gd name="connsiteX10" fmla="*/ 2710633 w 2918565"/>
              <a:gd name="connsiteY10" fmla="*/ 195406 h 643838"/>
              <a:gd name="connsiteX11" fmla="*/ 2768252 w 2918565"/>
              <a:gd name="connsiteY11" fmla="*/ 145302 h 643838"/>
              <a:gd name="connsiteX12" fmla="*/ 2813346 w 2918565"/>
              <a:gd name="connsiteY12" fmla="*/ 87683 h 643838"/>
              <a:gd name="connsiteX13" fmla="*/ 2848419 w 2918565"/>
              <a:gd name="connsiteY13" fmla="*/ 40084 h 643838"/>
              <a:gd name="connsiteX14" fmla="*/ 2865955 w 2918565"/>
              <a:gd name="connsiteY14" fmla="*/ 15032 h 643838"/>
              <a:gd name="connsiteX15" fmla="*/ 2880987 w 2918565"/>
              <a:gd name="connsiteY15" fmla="*/ 5011 h 643838"/>
              <a:gd name="connsiteX16" fmla="*/ 2891008 w 2918565"/>
              <a:gd name="connsiteY16" fmla="*/ 0 h 643838"/>
              <a:gd name="connsiteX17" fmla="*/ 2906039 w 2918565"/>
              <a:gd name="connsiteY17" fmla="*/ 2506 h 643838"/>
              <a:gd name="connsiteX18" fmla="*/ 2916060 w 2918565"/>
              <a:gd name="connsiteY18" fmla="*/ 12526 h 643838"/>
              <a:gd name="connsiteX19" fmla="*/ 2918565 w 2918565"/>
              <a:gd name="connsiteY19" fmla="*/ 45094 h 643838"/>
              <a:gd name="connsiteX20" fmla="*/ 2913554 w 2918565"/>
              <a:gd name="connsiteY20" fmla="*/ 127766 h 643838"/>
              <a:gd name="connsiteX21" fmla="*/ 2901028 w 2918565"/>
              <a:gd name="connsiteY21" fmla="*/ 200417 h 643838"/>
              <a:gd name="connsiteX22" fmla="*/ 2878482 w 2918565"/>
              <a:gd name="connsiteY22" fmla="*/ 278078 h 643838"/>
              <a:gd name="connsiteX23" fmla="*/ 2833388 w 2918565"/>
              <a:gd name="connsiteY23" fmla="*/ 398328 h 643838"/>
              <a:gd name="connsiteX24" fmla="*/ 2758232 w 2918565"/>
              <a:gd name="connsiteY24" fmla="*/ 551146 h 643838"/>
              <a:gd name="connsiteX25" fmla="*/ 2720654 w 2918565"/>
              <a:gd name="connsiteY25" fmla="*/ 601250 h 643838"/>
              <a:gd name="connsiteX26" fmla="*/ 2693096 w 2918565"/>
              <a:gd name="connsiteY26" fmla="*/ 631312 h 643838"/>
              <a:gd name="connsiteX27" fmla="*/ 2665539 w 2918565"/>
              <a:gd name="connsiteY27" fmla="*/ 643838 h 643838"/>
              <a:gd name="connsiteX28" fmla="*/ 2637982 w 2918565"/>
              <a:gd name="connsiteY28" fmla="*/ 641333 h 643838"/>
              <a:gd name="connsiteX29" fmla="*/ 2615435 w 2918565"/>
              <a:gd name="connsiteY29" fmla="*/ 636323 h 643838"/>
              <a:gd name="connsiteX30" fmla="*/ 2582867 w 2918565"/>
              <a:gd name="connsiteY30" fmla="*/ 613776 h 643838"/>
              <a:gd name="connsiteX31" fmla="*/ 2535268 w 2918565"/>
              <a:gd name="connsiteY31" fmla="*/ 566177 h 643838"/>
              <a:gd name="connsiteX32" fmla="*/ 2492680 w 2918565"/>
              <a:gd name="connsiteY32" fmla="*/ 523588 h 643838"/>
              <a:gd name="connsiteX33" fmla="*/ 2126920 w 2918565"/>
              <a:gd name="connsiteY33" fmla="*/ 511062 h 643838"/>
              <a:gd name="connsiteX34" fmla="*/ 1638405 w 2918565"/>
              <a:gd name="connsiteY34" fmla="*/ 496031 h 643838"/>
              <a:gd name="connsiteX35" fmla="*/ 1465546 w 2918565"/>
              <a:gd name="connsiteY35" fmla="*/ 498536 h 643838"/>
              <a:gd name="connsiteX36" fmla="*/ 1012103 w 2918565"/>
              <a:gd name="connsiteY36" fmla="*/ 491021 h 643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2918565" h="643838">
                <a:moveTo>
                  <a:pt x="1012103" y="491021"/>
                </a:moveTo>
                <a:lnTo>
                  <a:pt x="35073" y="481000"/>
                </a:lnTo>
                <a:lnTo>
                  <a:pt x="0" y="227974"/>
                </a:lnTo>
                <a:lnTo>
                  <a:pt x="688932" y="230479"/>
                </a:lnTo>
                <a:lnTo>
                  <a:pt x="1445504" y="230479"/>
                </a:lnTo>
                <a:lnTo>
                  <a:pt x="1620868" y="230479"/>
                </a:lnTo>
                <a:lnTo>
                  <a:pt x="2467628" y="232984"/>
                </a:lnTo>
                <a:lnTo>
                  <a:pt x="2595393" y="227974"/>
                </a:lnTo>
                <a:lnTo>
                  <a:pt x="2653013" y="222964"/>
                </a:lnTo>
                <a:lnTo>
                  <a:pt x="2688086" y="215448"/>
                </a:lnTo>
                <a:lnTo>
                  <a:pt x="2710633" y="195406"/>
                </a:lnTo>
                <a:lnTo>
                  <a:pt x="2768252" y="145302"/>
                </a:lnTo>
                <a:lnTo>
                  <a:pt x="2813346" y="87683"/>
                </a:lnTo>
                <a:lnTo>
                  <a:pt x="2848419" y="40084"/>
                </a:lnTo>
                <a:lnTo>
                  <a:pt x="2865955" y="15032"/>
                </a:lnTo>
                <a:lnTo>
                  <a:pt x="2880987" y="5011"/>
                </a:lnTo>
                <a:lnTo>
                  <a:pt x="2891008" y="0"/>
                </a:lnTo>
                <a:lnTo>
                  <a:pt x="2906039" y="2506"/>
                </a:lnTo>
                <a:lnTo>
                  <a:pt x="2916060" y="12526"/>
                </a:lnTo>
                <a:lnTo>
                  <a:pt x="2918565" y="45094"/>
                </a:lnTo>
                <a:lnTo>
                  <a:pt x="2913554" y="127766"/>
                </a:lnTo>
                <a:lnTo>
                  <a:pt x="2901028" y="200417"/>
                </a:lnTo>
                <a:lnTo>
                  <a:pt x="2878482" y="278078"/>
                </a:lnTo>
                <a:lnTo>
                  <a:pt x="2833388" y="398328"/>
                </a:lnTo>
                <a:lnTo>
                  <a:pt x="2758232" y="551146"/>
                </a:lnTo>
                <a:lnTo>
                  <a:pt x="2720654" y="601250"/>
                </a:lnTo>
                <a:lnTo>
                  <a:pt x="2693096" y="631312"/>
                </a:lnTo>
                <a:lnTo>
                  <a:pt x="2665539" y="643838"/>
                </a:lnTo>
                <a:lnTo>
                  <a:pt x="2637982" y="641333"/>
                </a:lnTo>
                <a:lnTo>
                  <a:pt x="2615435" y="636323"/>
                </a:lnTo>
                <a:lnTo>
                  <a:pt x="2582867" y="613776"/>
                </a:lnTo>
                <a:lnTo>
                  <a:pt x="2535268" y="566177"/>
                </a:lnTo>
                <a:lnTo>
                  <a:pt x="2492680" y="523588"/>
                </a:lnTo>
                <a:lnTo>
                  <a:pt x="2126920" y="511062"/>
                </a:lnTo>
                <a:lnTo>
                  <a:pt x="1638405" y="496031"/>
                </a:lnTo>
                <a:lnTo>
                  <a:pt x="1465546" y="498536"/>
                </a:lnTo>
                <a:lnTo>
                  <a:pt x="1012103" y="49102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7" name="フリーフォーム 66"/>
          <p:cNvSpPr>
            <a:spLocks noChangeAspect="1"/>
          </p:cNvSpPr>
          <p:nvPr/>
        </p:nvSpPr>
        <p:spPr bwMode="auto">
          <a:xfrm>
            <a:off x="7450830" y="5922699"/>
            <a:ext cx="1806575" cy="289719"/>
          </a:xfrm>
          <a:custGeom>
            <a:avLst/>
            <a:gdLst>
              <a:gd name="connsiteX0" fmla="*/ 2260683 w 3612922"/>
              <a:gd name="connsiteY0" fmla="*/ 262108 h 580808"/>
              <a:gd name="connsiteX1" fmla="*/ 1983682 w 3612922"/>
              <a:gd name="connsiteY1" fmla="*/ 274022 h 580808"/>
              <a:gd name="connsiteX2" fmla="*/ 1772208 w 3612922"/>
              <a:gd name="connsiteY2" fmla="*/ 291893 h 580808"/>
              <a:gd name="connsiteX3" fmla="*/ 1513079 w 3612922"/>
              <a:gd name="connsiteY3" fmla="*/ 324656 h 580808"/>
              <a:gd name="connsiteX4" fmla="*/ 1245014 w 3612922"/>
              <a:gd name="connsiteY4" fmla="*/ 369334 h 580808"/>
              <a:gd name="connsiteX5" fmla="*/ 1036518 w 3612922"/>
              <a:gd name="connsiteY5" fmla="*/ 408055 h 580808"/>
              <a:gd name="connsiteX6" fmla="*/ 807174 w 3612922"/>
              <a:gd name="connsiteY6" fmla="*/ 461668 h 580808"/>
              <a:gd name="connsiteX7" fmla="*/ 598679 w 3612922"/>
              <a:gd name="connsiteY7" fmla="*/ 524216 h 580808"/>
              <a:gd name="connsiteX8" fmla="*/ 428904 w 3612922"/>
              <a:gd name="connsiteY8" fmla="*/ 577829 h 580808"/>
              <a:gd name="connsiteX9" fmla="*/ 408055 w 3612922"/>
              <a:gd name="connsiteY9" fmla="*/ 580808 h 580808"/>
              <a:gd name="connsiteX10" fmla="*/ 369334 w 3612922"/>
              <a:gd name="connsiteY10" fmla="*/ 571872 h 580808"/>
              <a:gd name="connsiteX11" fmla="*/ 300829 w 3612922"/>
              <a:gd name="connsiteY11" fmla="*/ 527195 h 580808"/>
              <a:gd name="connsiteX12" fmla="*/ 229345 w 3612922"/>
              <a:gd name="connsiteY12" fmla="*/ 461668 h 580808"/>
              <a:gd name="connsiteX13" fmla="*/ 142968 w 3612922"/>
              <a:gd name="connsiteY13" fmla="*/ 366355 h 580808"/>
              <a:gd name="connsiteX14" fmla="*/ 59570 w 3612922"/>
              <a:gd name="connsiteY14" fmla="*/ 265086 h 580808"/>
              <a:gd name="connsiteX15" fmla="*/ 35742 w 3612922"/>
              <a:gd name="connsiteY15" fmla="*/ 229344 h 580808"/>
              <a:gd name="connsiteX16" fmla="*/ 14892 w 3612922"/>
              <a:gd name="connsiteY16" fmla="*/ 196581 h 580808"/>
              <a:gd name="connsiteX17" fmla="*/ 5957 w 3612922"/>
              <a:gd name="connsiteY17" fmla="*/ 178710 h 580808"/>
              <a:gd name="connsiteX18" fmla="*/ 0 w 3612922"/>
              <a:gd name="connsiteY18" fmla="*/ 154882 h 580808"/>
              <a:gd name="connsiteX19" fmla="*/ 2978 w 3612922"/>
              <a:gd name="connsiteY19" fmla="*/ 116161 h 580808"/>
              <a:gd name="connsiteX20" fmla="*/ 8935 w 3612922"/>
              <a:gd name="connsiteY20" fmla="*/ 107226 h 580808"/>
              <a:gd name="connsiteX21" fmla="*/ 20849 w 3612922"/>
              <a:gd name="connsiteY21" fmla="*/ 101269 h 580808"/>
              <a:gd name="connsiteX22" fmla="*/ 35742 w 3612922"/>
              <a:gd name="connsiteY22" fmla="*/ 107226 h 580808"/>
              <a:gd name="connsiteX23" fmla="*/ 65527 w 3612922"/>
              <a:gd name="connsiteY23" fmla="*/ 131054 h 580808"/>
              <a:gd name="connsiteX24" fmla="*/ 107226 w 3612922"/>
              <a:gd name="connsiteY24" fmla="*/ 154882 h 580808"/>
              <a:gd name="connsiteX25" fmla="*/ 163818 w 3612922"/>
              <a:gd name="connsiteY25" fmla="*/ 190624 h 580808"/>
              <a:gd name="connsiteX26" fmla="*/ 226366 w 3612922"/>
              <a:gd name="connsiteY26" fmla="*/ 220409 h 580808"/>
              <a:gd name="connsiteX27" fmla="*/ 268065 w 3612922"/>
              <a:gd name="connsiteY27" fmla="*/ 238280 h 580808"/>
              <a:gd name="connsiteX28" fmla="*/ 315721 w 3612922"/>
              <a:gd name="connsiteY28" fmla="*/ 253172 h 580808"/>
              <a:gd name="connsiteX29" fmla="*/ 393162 w 3612922"/>
              <a:gd name="connsiteY29" fmla="*/ 262108 h 580808"/>
              <a:gd name="connsiteX30" fmla="*/ 539109 w 3612922"/>
              <a:gd name="connsiteY30" fmla="*/ 268065 h 580808"/>
              <a:gd name="connsiteX31" fmla="*/ 649313 w 3612922"/>
              <a:gd name="connsiteY31" fmla="*/ 262108 h 580808"/>
              <a:gd name="connsiteX32" fmla="*/ 920357 w 3612922"/>
              <a:gd name="connsiteY32" fmla="*/ 229344 h 580808"/>
              <a:gd name="connsiteX33" fmla="*/ 1313519 w 3612922"/>
              <a:gd name="connsiteY33" fmla="*/ 172753 h 580808"/>
              <a:gd name="connsiteX34" fmla="*/ 1632219 w 3612922"/>
              <a:gd name="connsiteY34" fmla="*/ 128075 h 580808"/>
              <a:gd name="connsiteX35" fmla="*/ 1816886 w 3612922"/>
              <a:gd name="connsiteY35" fmla="*/ 110204 h 580808"/>
              <a:gd name="connsiteX36" fmla="*/ 2213027 w 3612922"/>
              <a:gd name="connsiteY36" fmla="*/ 89355 h 580808"/>
              <a:gd name="connsiteX37" fmla="*/ 2555554 w 3612922"/>
              <a:gd name="connsiteY37" fmla="*/ 74462 h 580808"/>
              <a:gd name="connsiteX38" fmla="*/ 2948717 w 3612922"/>
              <a:gd name="connsiteY38" fmla="*/ 65527 h 580808"/>
              <a:gd name="connsiteX39" fmla="*/ 2993394 w 3612922"/>
              <a:gd name="connsiteY39" fmla="*/ 56591 h 580808"/>
              <a:gd name="connsiteX40" fmla="*/ 3067857 w 3612922"/>
              <a:gd name="connsiteY40" fmla="*/ 35742 h 580808"/>
              <a:gd name="connsiteX41" fmla="*/ 3166147 w 3612922"/>
              <a:gd name="connsiteY41" fmla="*/ 2978 h 580808"/>
              <a:gd name="connsiteX42" fmla="*/ 3181040 w 3612922"/>
              <a:gd name="connsiteY42" fmla="*/ 0 h 580808"/>
              <a:gd name="connsiteX43" fmla="*/ 3237631 w 3612922"/>
              <a:gd name="connsiteY43" fmla="*/ 17871 h 580808"/>
              <a:gd name="connsiteX44" fmla="*/ 3288266 w 3612922"/>
              <a:gd name="connsiteY44" fmla="*/ 41699 h 580808"/>
              <a:gd name="connsiteX45" fmla="*/ 3341879 w 3612922"/>
              <a:gd name="connsiteY45" fmla="*/ 65527 h 580808"/>
              <a:gd name="connsiteX46" fmla="*/ 3428255 w 3612922"/>
              <a:gd name="connsiteY46" fmla="*/ 122118 h 580808"/>
              <a:gd name="connsiteX47" fmla="*/ 3526546 w 3612922"/>
              <a:gd name="connsiteY47" fmla="*/ 190624 h 580808"/>
              <a:gd name="connsiteX48" fmla="*/ 3592073 w 3612922"/>
              <a:gd name="connsiteY48" fmla="*/ 241258 h 580808"/>
              <a:gd name="connsiteX49" fmla="*/ 3603987 w 3612922"/>
              <a:gd name="connsiteY49" fmla="*/ 259129 h 580808"/>
              <a:gd name="connsiteX50" fmla="*/ 3612922 w 3612922"/>
              <a:gd name="connsiteY50" fmla="*/ 315721 h 580808"/>
              <a:gd name="connsiteX51" fmla="*/ 3606965 w 3612922"/>
              <a:gd name="connsiteY51" fmla="*/ 336570 h 580808"/>
              <a:gd name="connsiteX52" fmla="*/ 3589094 w 3612922"/>
              <a:gd name="connsiteY52" fmla="*/ 360398 h 580808"/>
              <a:gd name="connsiteX53" fmla="*/ 3571223 w 3612922"/>
              <a:gd name="connsiteY53" fmla="*/ 372312 h 580808"/>
              <a:gd name="connsiteX54" fmla="*/ 3529524 w 3612922"/>
              <a:gd name="connsiteY54" fmla="*/ 381248 h 580808"/>
              <a:gd name="connsiteX55" fmla="*/ 3487825 w 3612922"/>
              <a:gd name="connsiteY55" fmla="*/ 384227 h 580808"/>
              <a:gd name="connsiteX56" fmla="*/ 3383578 w 3612922"/>
              <a:gd name="connsiteY56" fmla="*/ 363377 h 580808"/>
              <a:gd name="connsiteX57" fmla="*/ 3234653 w 3612922"/>
              <a:gd name="connsiteY57" fmla="*/ 330613 h 580808"/>
              <a:gd name="connsiteX58" fmla="*/ 3032115 w 3612922"/>
              <a:gd name="connsiteY58" fmla="*/ 300828 h 580808"/>
              <a:gd name="connsiteX59" fmla="*/ 2841490 w 3612922"/>
              <a:gd name="connsiteY59" fmla="*/ 277000 h 580808"/>
              <a:gd name="connsiteX60" fmla="*/ 2662780 w 3612922"/>
              <a:gd name="connsiteY60" fmla="*/ 268065 h 580808"/>
              <a:gd name="connsiteX61" fmla="*/ 2475135 w 3612922"/>
              <a:gd name="connsiteY61" fmla="*/ 265086 h 580808"/>
              <a:gd name="connsiteX62" fmla="*/ 2260683 w 3612922"/>
              <a:gd name="connsiteY62" fmla="*/ 262108 h 5808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3612922" h="580808">
                <a:moveTo>
                  <a:pt x="2260683" y="262108"/>
                </a:moveTo>
                <a:lnTo>
                  <a:pt x="1983682" y="274022"/>
                </a:lnTo>
                <a:lnTo>
                  <a:pt x="1772208" y="291893"/>
                </a:lnTo>
                <a:lnTo>
                  <a:pt x="1513079" y="324656"/>
                </a:lnTo>
                <a:lnTo>
                  <a:pt x="1245014" y="369334"/>
                </a:lnTo>
                <a:lnTo>
                  <a:pt x="1036518" y="408055"/>
                </a:lnTo>
                <a:lnTo>
                  <a:pt x="807174" y="461668"/>
                </a:lnTo>
                <a:lnTo>
                  <a:pt x="598679" y="524216"/>
                </a:lnTo>
                <a:lnTo>
                  <a:pt x="428904" y="577829"/>
                </a:lnTo>
                <a:lnTo>
                  <a:pt x="408055" y="580808"/>
                </a:lnTo>
                <a:lnTo>
                  <a:pt x="369334" y="571872"/>
                </a:lnTo>
                <a:lnTo>
                  <a:pt x="300829" y="527195"/>
                </a:lnTo>
                <a:lnTo>
                  <a:pt x="229345" y="461668"/>
                </a:lnTo>
                <a:lnTo>
                  <a:pt x="142968" y="366355"/>
                </a:lnTo>
                <a:lnTo>
                  <a:pt x="59570" y="265086"/>
                </a:lnTo>
                <a:lnTo>
                  <a:pt x="35742" y="229344"/>
                </a:lnTo>
                <a:lnTo>
                  <a:pt x="14892" y="196581"/>
                </a:lnTo>
                <a:lnTo>
                  <a:pt x="5957" y="178710"/>
                </a:lnTo>
                <a:lnTo>
                  <a:pt x="0" y="154882"/>
                </a:lnTo>
                <a:lnTo>
                  <a:pt x="2978" y="116161"/>
                </a:lnTo>
                <a:lnTo>
                  <a:pt x="8935" y="107226"/>
                </a:lnTo>
                <a:lnTo>
                  <a:pt x="20849" y="101269"/>
                </a:lnTo>
                <a:lnTo>
                  <a:pt x="35742" y="107226"/>
                </a:lnTo>
                <a:lnTo>
                  <a:pt x="65527" y="131054"/>
                </a:lnTo>
                <a:lnTo>
                  <a:pt x="107226" y="154882"/>
                </a:lnTo>
                <a:lnTo>
                  <a:pt x="163818" y="190624"/>
                </a:lnTo>
                <a:lnTo>
                  <a:pt x="226366" y="220409"/>
                </a:lnTo>
                <a:lnTo>
                  <a:pt x="268065" y="238280"/>
                </a:lnTo>
                <a:lnTo>
                  <a:pt x="315721" y="253172"/>
                </a:lnTo>
                <a:lnTo>
                  <a:pt x="393162" y="262108"/>
                </a:lnTo>
                <a:lnTo>
                  <a:pt x="539109" y="268065"/>
                </a:lnTo>
                <a:lnTo>
                  <a:pt x="649313" y="262108"/>
                </a:lnTo>
                <a:lnTo>
                  <a:pt x="920357" y="229344"/>
                </a:lnTo>
                <a:lnTo>
                  <a:pt x="1313519" y="172753"/>
                </a:lnTo>
                <a:lnTo>
                  <a:pt x="1632219" y="128075"/>
                </a:lnTo>
                <a:lnTo>
                  <a:pt x="1816886" y="110204"/>
                </a:lnTo>
                <a:lnTo>
                  <a:pt x="2213027" y="89355"/>
                </a:lnTo>
                <a:lnTo>
                  <a:pt x="2555554" y="74462"/>
                </a:lnTo>
                <a:lnTo>
                  <a:pt x="2948717" y="65527"/>
                </a:lnTo>
                <a:lnTo>
                  <a:pt x="2993394" y="56591"/>
                </a:lnTo>
                <a:lnTo>
                  <a:pt x="3067857" y="35742"/>
                </a:lnTo>
                <a:lnTo>
                  <a:pt x="3166147" y="2978"/>
                </a:lnTo>
                <a:lnTo>
                  <a:pt x="3181040" y="0"/>
                </a:lnTo>
                <a:lnTo>
                  <a:pt x="3237631" y="17871"/>
                </a:lnTo>
                <a:lnTo>
                  <a:pt x="3288266" y="41699"/>
                </a:lnTo>
                <a:lnTo>
                  <a:pt x="3341879" y="65527"/>
                </a:lnTo>
                <a:lnTo>
                  <a:pt x="3428255" y="122118"/>
                </a:lnTo>
                <a:lnTo>
                  <a:pt x="3526546" y="190624"/>
                </a:lnTo>
                <a:lnTo>
                  <a:pt x="3592073" y="241258"/>
                </a:lnTo>
                <a:cubicBezTo>
                  <a:pt x="3604607" y="256926"/>
                  <a:pt x="3603987" y="249794"/>
                  <a:pt x="3603987" y="259129"/>
                </a:cubicBezTo>
                <a:lnTo>
                  <a:pt x="3612922" y="315721"/>
                </a:lnTo>
                <a:lnTo>
                  <a:pt x="3606965" y="336570"/>
                </a:lnTo>
                <a:lnTo>
                  <a:pt x="3589094" y="360398"/>
                </a:lnTo>
                <a:lnTo>
                  <a:pt x="3571223" y="372312"/>
                </a:lnTo>
                <a:lnTo>
                  <a:pt x="3529524" y="381248"/>
                </a:lnTo>
                <a:lnTo>
                  <a:pt x="3487825" y="384227"/>
                </a:lnTo>
                <a:lnTo>
                  <a:pt x="3383578" y="363377"/>
                </a:lnTo>
                <a:lnTo>
                  <a:pt x="3234653" y="330613"/>
                </a:lnTo>
                <a:lnTo>
                  <a:pt x="3032115" y="300828"/>
                </a:lnTo>
                <a:lnTo>
                  <a:pt x="2841490" y="277000"/>
                </a:lnTo>
                <a:lnTo>
                  <a:pt x="2662780" y="268065"/>
                </a:lnTo>
                <a:lnTo>
                  <a:pt x="2475135" y="265086"/>
                </a:lnTo>
                <a:lnTo>
                  <a:pt x="2260683" y="26210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60195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49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71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  <p:bldLst>
      <p:bldP spid="16" grpId="0" animBg="1"/>
      <p:bldP spid="26" grpId="0"/>
      <p:bldP spid="27" grpId="0"/>
      <p:bldP spid="28" grpId="0"/>
      <p:bldP spid="29" grpId="0"/>
      <p:bldP spid="34" grpId="0"/>
      <p:bldP spid="33" grpId="0" animBg="1"/>
      <p:bldP spid="36" grpId="0" animBg="1"/>
      <p:bldP spid="38" grpId="0" animBg="1"/>
      <p:bldP spid="46" grpId="0" animBg="1"/>
      <p:bldP spid="47" grpId="0" animBg="1"/>
      <p:bldP spid="63" grpId="0" animBg="1"/>
      <p:bldP spid="64" grpId="0" animBg="1"/>
      <p:bldP spid="65" grpId="0" animBg="1"/>
      <p:bldP spid="66" grpId="0" animBg="1"/>
      <p:bldP spid="6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３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16" name="額縁 15"/>
          <p:cNvSpPr/>
          <p:nvPr/>
        </p:nvSpPr>
        <p:spPr>
          <a:xfrm>
            <a:off x="5468782" y="4850420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答え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278931" y="430215"/>
            <a:ext cx="7662190" cy="46166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prstClr val="black"/>
                </a:solidFill>
              </a:rPr>
              <a:t>順番　どおりに　書いたら　できる　漢字は　何？</a:t>
            </a:r>
            <a:endParaRPr lang="ja-JP" altLang="en-US" sz="2400" dirty="0">
              <a:solidFill>
                <a:prstClr val="black"/>
              </a:solidFill>
            </a:endParaRPr>
          </a:p>
        </p:txBody>
      </p:sp>
      <p:pic>
        <p:nvPicPr>
          <p:cNvPr id="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450604" y="2711764"/>
            <a:ext cx="1371447" cy="1028585"/>
          </a:xfrm>
          <a:prstGeom prst="rect">
            <a:avLst/>
          </a:prstGeom>
        </p:spPr>
      </p:pic>
      <p:sp>
        <p:nvSpPr>
          <p:cNvPr id="26" name="テキスト ボックス 25"/>
          <p:cNvSpPr txBox="1"/>
          <p:nvPr/>
        </p:nvSpPr>
        <p:spPr>
          <a:xfrm>
            <a:off x="632600" y="164213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①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445674" y="164311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②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258748" y="164408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③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32600" y="4057866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④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37" name="Rectangle 2"/>
          <p:cNvSpPr txBox="1">
            <a:spLocks noChangeArrowheads="1"/>
          </p:cNvSpPr>
          <p:nvPr/>
        </p:nvSpPr>
        <p:spPr>
          <a:xfrm>
            <a:off x="6753200" y="3789363"/>
            <a:ext cx="2724386" cy="2770186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430203" y="4054720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⑤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258747" y="4045792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⑥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31" name="フリーフォーム 30"/>
          <p:cNvSpPr>
            <a:spLocks noChangeAspect="1"/>
          </p:cNvSpPr>
          <p:nvPr/>
        </p:nvSpPr>
        <p:spPr>
          <a:xfrm>
            <a:off x="272480" y="2549212"/>
            <a:ext cx="1872513" cy="336092"/>
          </a:xfrm>
          <a:custGeom>
            <a:avLst/>
            <a:gdLst>
              <a:gd name="connsiteX0" fmla="*/ 2670175 w 3714750"/>
              <a:gd name="connsiteY0" fmla="*/ 336550 h 666750"/>
              <a:gd name="connsiteX1" fmla="*/ 2089150 w 3714750"/>
              <a:gd name="connsiteY1" fmla="*/ 400050 h 666750"/>
              <a:gd name="connsiteX2" fmla="*/ 1657350 w 3714750"/>
              <a:gd name="connsiteY2" fmla="*/ 454025 h 666750"/>
              <a:gd name="connsiteX3" fmla="*/ 1419225 w 3714750"/>
              <a:gd name="connsiteY3" fmla="*/ 492125 h 666750"/>
              <a:gd name="connsiteX4" fmla="*/ 1076325 w 3714750"/>
              <a:gd name="connsiteY4" fmla="*/ 549275 h 666750"/>
              <a:gd name="connsiteX5" fmla="*/ 647700 w 3714750"/>
              <a:gd name="connsiteY5" fmla="*/ 622300 h 666750"/>
              <a:gd name="connsiteX6" fmla="*/ 593725 w 3714750"/>
              <a:gd name="connsiteY6" fmla="*/ 644525 h 666750"/>
              <a:gd name="connsiteX7" fmla="*/ 539750 w 3714750"/>
              <a:gd name="connsiteY7" fmla="*/ 663575 h 666750"/>
              <a:gd name="connsiteX8" fmla="*/ 514350 w 3714750"/>
              <a:gd name="connsiteY8" fmla="*/ 666750 h 666750"/>
              <a:gd name="connsiteX9" fmla="*/ 482600 w 3714750"/>
              <a:gd name="connsiteY9" fmla="*/ 666750 h 666750"/>
              <a:gd name="connsiteX10" fmla="*/ 393700 w 3714750"/>
              <a:gd name="connsiteY10" fmla="*/ 641350 h 666750"/>
              <a:gd name="connsiteX11" fmla="*/ 320675 w 3714750"/>
              <a:gd name="connsiteY11" fmla="*/ 606425 h 666750"/>
              <a:gd name="connsiteX12" fmla="*/ 247650 w 3714750"/>
              <a:gd name="connsiteY12" fmla="*/ 568325 h 666750"/>
              <a:gd name="connsiteX13" fmla="*/ 168275 w 3714750"/>
              <a:gd name="connsiteY13" fmla="*/ 511175 h 666750"/>
              <a:gd name="connsiteX14" fmla="*/ 104775 w 3714750"/>
              <a:gd name="connsiteY14" fmla="*/ 457200 h 666750"/>
              <a:gd name="connsiteX15" fmla="*/ 50800 w 3714750"/>
              <a:gd name="connsiteY15" fmla="*/ 400050 h 666750"/>
              <a:gd name="connsiteX16" fmla="*/ 22225 w 3714750"/>
              <a:gd name="connsiteY16" fmla="*/ 368300 h 666750"/>
              <a:gd name="connsiteX17" fmla="*/ 9525 w 3714750"/>
              <a:gd name="connsiteY17" fmla="*/ 346075 h 666750"/>
              <a:gd name="connsiteX18" fmla="*/ 3175 w 3714750"/>
              <a:gd name="connsiteY18" fmla="*/ 327025 h 666750"/>
              <a:gd name="connsiteX19" fmla="*/ 0 w 3714750"/>
              <a:gd name="connsiteY19" fmla="*/ 311150 h 666750"/>
              <a:gd name="connsiteX20" fmla="*/ 3175 w 3714750"/>
              <a:gd name="connsiteY20" fmla="*/ 301625 h 666750"/>
              <a:gd name="connsiteX21" fmla="*/ 12700 w 3714750"/>
              <a:gd name="connsiteY21" fmla="*/ 298450 h 666750"/>
              <a:gd name="connsiteX22" fmla="*/ 31750 w 3714750"/>
              <a:gd name="connsiteY22" fmla="*/ 301625 h 666750"/>
              <a:gd name="connsiteX23" fmla="*/ 69850 w 3714750"/>
              <a:gd name="connsiteY23" fmla="*/ 314325 h 666750"/>
              <a:gd name="connsiteX24" fmla="*/ 136525 w 3714750"/>
              <a:gd name="connsiteY24" fmla="*/ 349250 h 666750"/>
              <a:gd name="connsiteX25" fmla="*/ 196850 w 3714750"/>
              <a:gd name="connsiteY25" fmla="*/ 377825 h 666750"/>
              <a:gd name="connsiteX26" fmla="*/ 257175 w 3714750"/>
              <a:gd name="connsiteY26" fmla="*/ 400050 h 666750"/>
              <a:gd name="connsiteX27" fmla="*/ 298450 w 3714750"/>
              <a:gd name="connsiteY27" fmla="*/ 412750 h 666750"/>
              <a:gd name="connsiteX28" fmla="*/ 346075 w 3714750"/>
              <a:gd name="connsiteY28" fmla="*/ 425450 h 666750"/>
              <a:gd name="connsiteX29" fmla="*/ 387350 w 3714750"/>
              <a:gd name="connsiteY29" fmla="*/ 428625 h 666750"/>
              <a:gd name="connsiteX30" fmla="*/ 523875 w 3714750"/>
              <a:gd name="connsiteY30" fmla="*/ 422275 h 666750"/>
              <a:gd name="connsiteX31" fmla="*/ 739775 w 3714750"/>
              <a:gd name="connsiteY31" fmla="*/ 393700 h 666750"/>
              <a:gd name="connsiteX32" fmla="*/ 1187450 w 3714750"/>
              <a:gd name="connsiteY32" fmla="*/ 333375 h 666750"/>
              <a:gd name="connsiteX33" fmla="*/ 1517650 w 3714750"/>
              <a:gd name="connsiteY33" fmla="*/ 285750 h 666750"/>
              <a:gd name="connsiteX34" fmla="*/ 1720850 w 3714750"/>
              <a:gd name="connsiteY34" fmla="*/ 273050 h 666750"/>
              <a:gd name="connsiteX35" fmla="*/ 2082800 w 3714750"/>
              <a:gd name="connsiteY35" fmla="*/ 225425 h 666750"/>
              <a:gd name="connsiteX36" fmla="*/ 2644775 w 3714750"/>
              <a:gd name="connsiteY36" fmla="*/ 149225 h 666750"/>
              <a:gd name="connsiteX37" fmla="*/ 3095625 w 3714750"/>
              <a:gd name="connsiteY37" fmla="*/ 88900 h 666750"/>
              <a:gd name="connsiteX38" fmla="*/ 3165475 w 3714750"/>
              <a:gd name="connsiteY38" fmla="*/ 69850 h 666750"/>
              <a:gd name="connsiteX39" fmla="*/ 3343275 w 3714750"/>
              <a:gd name="connsiteY39" fmla="*/ 0 h 666750"/>
              <a:gd name="connsiteX40" fmla="*/ 3381375 w 3714750"/>
              <a:gd name="connsiteY40" fmla="*/ 3175 h 666750"/>
              <a:gd name="connsiteX41" fmla="*/ 3486150 w 3714750"/>
              <a:gd name="connsiteY41" fmla="*/ 31750 h 666750"/>
              <a:gd name="connsiteX42" fmla="*/ 3559175 w 3714750"/>
              <a:gd name="connsiteY42" fmla="*/ 60325 h 666750"/>
              <a:gd name="connsiteX43" fmla="*/ 3635375 w 3714750"/>
              <a:gd name="connsiteY43" fmla="*/ 98425 h 666750"/>
              <a:gd name="connsiteX44" fmla="*/ 3670300 w 3714750"/>
              <a:gd name="connsiteY44" fmla="*/ 127000 h 666750"/>
              <a:gd name="connsiteX45" fmla="*/ 3695700 w 3714750"/>
              <a:gd name="connsiteY45" fmla="*/ 146050 h 666750"/>
              <a:gd name="connsiteX46" fmla="*/ 3705225 w 3714750"/>
              <a:gd name="connsiteY46" fmla="*/ 161925 h 666750"/>
              <a:gd name="connsiteX47" fmla="*/ 3714750 w 3714750"/>
              <a:gd name="connsiteY47" fmla="*/ 180975 h 666750"/>
              <a:gd name="connsiteX48" fmla="*/ 3714750 w 3714750"/>
              <a:gd name="connsiteY48" fmla="*/ 200025 h 666750"/>
              <a:gd name="connsiteX49" fmla="*/ 3705225 w 3714750"/>
              <a:gd name="connsiteY49" fmla="*/ 219075 h 666750"/>
              <a:gd name="connsiteX50" fmla="*/ 3679825 w 3714750"/>
              <a:gd name="connsiteY50" fmla="*/ 238125 h 666750"/>
              <a:gd name="connsiteX51" fmla="*/ 3638550 w 3714750"/>
              <a:gd name="connsiteY51" fmla="*/ 250825 h 666750"/>
              <a:gd name="connsiteX52" fmla="*/ 3578225 w 3714750"/>
              <a:gd name="connsiteY52" fmla="*/ 263525 h 666750"/>
              <a:gd name="connsiteX53" fmla="*/ 3381375 w 3714750"/>
              <a:gd name="connsiteY53" fmla="*/ 279400 h 666750"/>
              <a:gd name="connsiteX54" fmla="*/ 3067050 w 3714750"/>
              <a:gd name="connsiteY54" fmla="*/ 304800 h 666750"/>
              <a:gd name="connsiteX55" fmla="*/ 2670175 w 3714750"/>
              <a:gd name="connsiteY55" fmla="*/ 336550 h 66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3714750" h="666750">
                <a:moveTo>
                  <a:pt x="2670175" y="336550"/>
                </a:moveTo>
                <a:lnTo>
                  <a:pt x="2089150" y="400050"/>
                </a:lnTo>
                <a:lnTo>
                  <a:pt x="1657350" y="454025"/>
                </a:lnTo>
                <a:lnTo>
                  <a:pt x="1419225" y="492125"/>
                </a:lnTo>
                <a:lnTo>
                  <a:pt x="1076325" y="549275"/>
                </a:lnTo>
                <a:lnTo>
                  <a:pt x="647700" y="622300"/>
                </a:lnTo>
                <a:lnTo>
                  <a:pt x="593725" y="644525"/>
                </a:lnTo>
                <a:lnTo>
                  <a:pt x="539750" y="663575"/>
                </a:lnTo>
                <a:lnTo>
                  <a:pt x="514350" y="666750"/>
                </a:lnTo>
                <a:lnTo>
                  <a:pt x="482600" y="666750"/>
                </a:lnTo>
                <a:lnTo>
                  <a:pt x="393700" y="641350"/>
                </a:lnTo>
                <a:lnTo>
                  <a:pt x="320675" y="606425"/>
                </a:lnTo>
                <a:lnTo>
                  <a:pt x="247650" y="568325"/>
                </a:lnTo>
                <a:lnTo>
                  <a:pt x="168275" y="511175"/>
                </a:lnTo>
                <a:lnTo>
                  <a:pt x="104775" y="457200"/>
                </a:lnTo>
                <a:lnTo>
                  <a:pt x="50800" y="400050"/>
                </a:lnTo>
                <a:lnTo>
                  <a:pt x="22225" y="368300"/>
                </a:lnTo>
                <a:lnTo>
                  <a:pt x="9525" y="346075"/>
                </a:lnTo>
                <a:lnTo>
                  <a:pt x="3175" y="327025"/>
                </a:lnTo>
                <a:lnTo>
                  <a:pt x="0" y="311150"/>
                </a:lnTo>
                <a:lnTo>
                  <a:pt x="3175" y="301625"/>
                </a:lnTo>
                <a:lnTo>
                  <a:pt x="12700" y="298450"/>
                </a:lnTo>
                <a:lnTo>
                  <a:pt x="31750" y="301625"/>
                </a:lnTo>
                <a:lnTo>
                  <a:pt x="69850" y="314325"/>
                </a:lnTo>
                <a:lnTo>
                  <a:pt x="136525" y="349250"/>
                </a:lnTo>
                <a:lnTo>
                  <a:pt x="196850" y="377825"/>
                </a:lnTo>
                <a:lnTo>
                  <a:pt x="257175" y="400050"/>
                </a:lnTo>
                <a:lnTo>
                  <a:pt x="298450" y="412750"/>
                </a:lnTo>
                <a:lnTo>
                  <a:pt x="346075" y="425450"/>
                </a:lnTo>
                <a:lnTo>
                  <a:pt x="387350" y="428625"/>
                </a:lnTo>
                <a:lnTo>
                  <a:pt x="523875" y="422275"/>
                </a:lnTo>
                <a:lnTo>
                  <a:pt x="739775" y="393700"/>
                </a:lnTo>
                <a:lnTo>
                  <a:pt x="1187450" y="333375"/>
                </a:lnTo>
                <a:lnTo>
                  <a:pt x="1517650" y="285750"/>
                </a:lnTo>
                <a:lnTo>
                  <a:pt x="1720850" y="273050"/>
                </a:lnTo>
                <a:lnTo>
                  <a:pt x="2082800" y="225425"/>
                </a:lnTo>
                <a:lnTo>
                  <a:pt x="2644775" y="149225"/>
                </a:lnTo>
                <a:lnTo>
                  <a:pt x="3095625" y="88900"/>
                </a:lnTo>
                <a:lnTo>
                  <a:pt x="3165475" y="69850"/>
                </a:lnTo>
                <a:lnTo>
                  <a:pt x="3343275" y="0"/>
                </a:lnTo>
                <a:lnTo>
                  <a:pt x="3381375" y="3175"/>
                </a:lnTo>
                <a:lnTo>
                  <a:pt x="3486150" y="31750"/>
                </a:lnTo>
                <a:lnTo>
                  <a:pt x="3559175" y="60325"/>
                </a:lnTo>
                <a:lnTo>
                  <a:pt x="3635375" y="98425"/>
                </a:lnTo>
                <a:lnTo>
                  <a:pt x="3670300" y="127000"/>
                </a:lnTo>
                <a:lnTo>
                  <a:pt x="3695700" y="146050"/>
                </a:lnTo>
                <a:lnTo>
                  <a:pt x="3705225" y="161925"/>
                </a:lnTo>
                <a:lnTo>
                  <a:pt x="3714750" y="180975"/>
                </a:lnTo>
                <a:lnTo>
                  <a:pt x="3714750" y="200025"/>
                </a:lnTo>
                <a:lnTo>
                  <a:pt x="3705225" y="219075"/>
                </a:lnTo>
                <a:lnTo>
                  <a:pt x="3679825" y="238125"/>
                </a:lnTo>
                <a:lnTo>
                  <a:pt x="3638550" y="250825"/>
                </a:lnTo>
                <a:lnTo>
                  <a:pt x="3578225" y="263525"/>
                </a:lnTo>
                <a:lnTo>
                  <a:pt x="3381375" y="279400"/>
                </a:lnTo>
                <a:lnTo>
                  <a:pt x="3067050" y="304800"/>
                </a:lnTo>
                <a:lnTo>
                  <a:pt x="2670175" y="3365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2" name="フリーフォーム 31"/>
          <p:cNvSpPr>
            <a:spLocks noChangeAspect="1"/>
          </p:cNvSpPr>
          <p:nvPr/>
        </p:nvSpPr>
        <p:spPr>
          <a:xfrm rot="16200000">
            <a:off x="2189667" y="2422797"/>
            <a:ext cx="1635125" cy="1179513"/>
          </a:xfrm>
          <a:custGeom>
            <a:avLst/>
            <a:gdLst>
              <a:gd name="connsiteX0" fmla="*/ 1549400 w 3270250"/>
              <a:gd name="connsiteY0" fmla="*/ 1511300 h 2359025"/>
              <a:gd name="connsiteX1" fmla="*/ 1343025 w 3270250"/>
              <a:gd name="connsiteY1" fmla="*/ 1368425 h 2359025"/>
              <a:gd name="connsiteX2" fmla="*/ 1152525 w 3270250"/>
              <a:gd name="connsiteY2" fmla="*/ 1235075 h 2359025"/>
              <a:gd name="connsiteX3" fmla="*/ 908050 w 3270250"/>
              <a:gd name="connsiteY3" fmla="*/ 1044575 h 2359025"/>
              <a:gd name="connsiteX4" fmla="*/ 711200 w 3270250"/>
              <a:gd name="connsiteY4" fmla="*/ 860425 h 2359025"/>
              <a:gd name="connsiteX5" fmla="*/ 631825 w 3270250"/>
              <a:gd name="connsiteY5" fmla="*/ 781050 h 2359025"/>
              <a:gd name="connsiteX6" fmla="*/ 466725 w 3270250"/>
              <a:gd name="connsiteY6" fmla="*/ 603250 h 2359025"/>
              <a:gd name="connsiteX7" fmla="*/ 330200 w 3270250"/>
              <a:gd name="connsiteY7" fmla="*/ 447675 h 2359025"/>
              <a:gd name="connsiteX8" fmla="*/ 136525 w 3270250"/>
              <a:gd name="connsiteY8" fmla="*/ 219075 h 2359025"/>
              <a:gd name="connsiteX9" fmla="*/ 41275 w 3270250"/>
              <a:gd name="connsiteY9" fmla="*/ 104775 h 2359025"/>
              <a:gd name="connsiteX10" fmla="*/ 12700 w 3270250"/>
              <a:gd name="connsiteY10" fmla="*/ 66675 h 2359025"/>
              <a:gd name="connsiteX11" fmla="*/ 3175 w 3270250"/>
              <a:gd name="connsiteY11" fmla="*/ 47625 h 2359025"/>
              <a:gd name="connsiteX12" fmla="*/ 0 w 3270250"/>
              <a:gd name="connsiteY12" fmla="*/ 28575 h 2359025"/>
              <a:gd name="connsiteX13" fmla="*/ 3175 w 3270250"/>
              <a:gd name="connsiteY13" fmla="*/ 12700 h 2359025"/>
              <a:gd name="connsiteX14" fmla="*/ 6350 w 3270250"/>
              <a:gd name="connsiteY14" fmla="*/ 6350 h 2359025"/>
              <a:gd name="connsiteX15" fmla="*/ 22225 w 3270250"/>
              <a:gd name="connsiteY15" fmla="*/ 0 h 2359025"/>
              <a:gd name="connsiteX16" fmla="*/ 41275 w 3270250"/>
              <a:gd name="connsiteY16" fmla="*/ 3175 h 2359025"/>
              <a:gd name="connsiteX17" fmla="*/ 63500 w 3270250"/>
              <a:gd name="connsiteY17" fmla="*/ 15875 h 2359025"/>
              <a:gd name="connsiteX18" fmla="*/ 177800 w 3270250"/>
              <a:gd name="connsiteY18" fmla="*/ 146050 h 2359025"/>
              <a:gd name="connsiteX19" fmla="*/ 336550 w 3270250"/>
              <a:gd name="connsiteY19" fmla="*/ 311150 h 2359025"/>
              <a:gd name="connsiteX20" fmla="*/ 514350 w 3270250"/>
              <a:gd name="connsiteY20" fmla="*/ 482600 h 2359025"/>
              <a:gd name="connsiteX21" fmla="*/ 679450 w 3270250"/>
              <a:gd name="connsiteY21" fmla="*/ 641350 h 2359025"/>
              <a:gd name="connsiteX22" fmla="*/ 828675 w 3270250"/>
              <a:gd name="connsiteY22" fmla="*/ 774700 h 2359025"/>
              <a:gd name="connsiteX23" fmla="*/ 949325 w 3270250"/>
              <a:gd name="connsiteY23" fmla="*/ 876300 h 2359025"/>
              <a:gd name="connsiteX24" fmla="*/ 1085850 w 3270250"/>
              <a:gd name="connsiteY24" fmla="*/ 977900 h 2359025"/>
              <a:gd name="connsiteX25" fmla="*/ 1241425 w 3270250"/>
              <a:gd name="connsiteY25" fmla="*/ 1089025 h 2359025"/>
              <a:gd name="connsiteX26" fmla="*/ 1533525 w 3270250"/>
              <a:gd name="connsiteY26" fmla="*/ 1279525 h 2359025"/>
              <a:gd name="connsiteX27" fmla="*/ 1752600 w 3270250"/>
              <a:gd name="connsiteY27" fmla="*/ 1412875 h 2359025"/>
              <a:gd name="connsiteX28" fmla="*/ 1924050 w 3270250"/>
              <a:gd name="connsiteY28" fmla="*/ 1504950 h 2359025"/>
              <a:gd name="connsiteX29" fmla="*/ 2085975 w 3270250"/>
              <a:gd name="connsiteY29" fmla="*/ 1581150 h 2359025"/>
              <a:gd name="connsiteX30" fmla="*/ 2241550 w 3270250"/>
              <a:gd name="connsiteY30" fmla="*/ 1647825 h 2359025"/>
              <a:gd name="connsiteX31" fmla="*/ 2473325 w 3270250"/>
              <a:gd name="connsiteY31" fmla="*/ 1749425 h 2359025"/>
              <a:gd name="connsiteX32" fmla="*/ 2816225 w 3270250"/>
              <a:gd name="connsiteY32" fmla="*/ 1882775 h 2359025"/>
              <a:gd name="connsiteX33" fmla="*/ 2914650 w 3270250"/>
              <a:gd name="connsiteY33" fmla="*/ 1914525 h 2359025"/>
              <a:gd name="connsiteX34" fmla="*/ 2971800 w 3270250"/>
              <a:gd name="connsiteY34" fmla="*/ 1924050 h 2359025"/>
              <a:gd name="connsiteX35" fmla="*/ 3016250 w 3270250"/>
              <a:gd name="connsiteY35" fmla="*/ 1930400 h 2359025"/>
              <a:gd name="connsiteX36" fmla="*/ 3054350 w 3270250"/>
              <a:gd name="connsiteY36" fmla="*/ 1930400 h 2359025"/>
              <a:gd name="connsiteX37" fmla="*/ 3089275 w 3270250"/>
              <a:gd name="connsiteY37" fmla="*/ 1914525 h 2359025"/>
              <a:gd name="connsiteX38" fmla="*/ 3127375 w 3270250"/>
              <a:gd name="connsiteY38" fmla="*/ 1889125 h 2359025"/>
              <a:gd name="connsiteX39" fmla="*/ 3152775 w 3270250"/>
              <a:gd name="connsiteY39" fmla="*/ 1847850 h 2359025"/>
              <a:gd name="connsiteX40" fmla="*/ 3187700 w 3270250"/>
              <a:gd name="connsiteY40" fmla="*/ 1793875 h 2359025"/>
              <a:gd name="connsiteX41" fmla="*/ 3206750 w 3270250"/>
              <a:gd name="connsiteY41" fmla="*/ 1762125 h 2359025"/>
              <a:gd name="connsiteX42" fmla="*/ 3225800 w 3270250"/>
              <a:gd name="connsiteY42" fmla="*/ 1749425 h 2359025"/>
              <a:gd name="connsiteX43" fmla="*/ 3251200 w 3270250"/>
              <a:gd name="connsiteY43" fmla="*/ 1743075 h 2359025"/>
              <a:gd name="connsiteX44" fmla="*/ 3267075 w 3270250"/>
              <a:gd name="connsiteY44" fmla="*/ 1755775 h 2359025"/>
              <a:gd name="connsiteX45" fmla="*/ 3270250 w 3270250"/>
              <a:gd name="connsiteY45" fmla="*/ 1790700 h 2359025"/>
              <a:gd name="connsiteX46" fmla="*/ 3267075 w 3270250"/>
              <a:gd name="connsiteY46" fmla="*/ 1860550 h 2359025"/>
              <a:gd name="connsiteX47" fmla="*/ 3260725 w 3270250"/>
              <a:gd name="connsiteY47" fmla="*/ 1936750 h 2359025"/>
              <a:gd name="connsiteX48" fmla="*/ 3248025 w 3270250"/>
              <a:gd name="connsiteY48" fmla="*/ 1993900 h 2359025"/>
              <a:gd name="connsiteX49" fmla="*/ 3209925 w 3270250"/>
              <a:gd name="connsiteY49" fmla="*/ 2095500 h 2359025"/>
              <a:gd name="connsiteX50" fmla="*/ 3155950 w 3270250"/>
              <a:gd name="connsiteY50" fmla="*/ 2197100 h 2359025"/>
              <a:gd name="connsiteX51" fmla="*/ 3092450 w 3270250"/>
              <a:gd name="connsiteY51" fmla="*/ 2292350 h 2359025"/>
              <a:gd name="connsiteX52" fmla="*/ 3038475 w 3270250"/>
              <a:gd name="connsiteY52" fmla="*/ 2343150 h 2359025"/>
              <a:gd name="connsiteX53" fmla="*/ 3006725 w 3270250"/>
              <a:gd name="connsiteY53" fmla="*/ 2359025 h 2359025"/>
              <a:gd name="connsiteX54" fmla="*/ 2987675 w 3270250"/>
              <a:gd name="connsiteY54" fmla="*/ 2359025 h 2359025"/>
              <a:gd name="connsiteX55" fmla="*/ 2965450 w 3270250"/>
              <a:gd name="connsiteY55" fmla="*/ 2346325 h 2359025"/>
              <a:gd name="connsiteX56" fmla="*/ 2949575 w 3270250"/>
              <a:gd name="connsiteY56" fmla="*/ 2324100 h 2359025"/>
              <a:gd name="connsiteX57" fmla="*/ 2911475 w 3270250"/>
              <a:gd name="connsiteY57" fmla="*/ 2273300 h 2359025"/>
              <a:gd name="connsiteX58" fmla="*/ 2857500 w 3270250"/>
              <a:gd name="connsiteY58" fmla="*/ 2219325 h 2359025"/>
              <a:gd name="connsiteX59" fmla="*/ 2800350 w 3270250"/>
              <a:gd name="connsiteY59" fmla="*/ 2181225 h 2359025"/>
              <a:gd name="connsiteX60" fmla="*/ 2584450 w 3270250"/>
              <a:gd name="connsiteY60" fmla="*/ 2073275 h 2359025"/>
              <a:gd name="connsiteX61" fmla="*/ 2317750 w 3270250"/>
              <a:gd name="connsiteY61" fmla="*/ 1943100 h 2359025"/>
              <a:gd name="connsiteX62" fmla="*/ 2244725 w 3270250"/>
              <a:gd name="connsiteY62" fmla="*/ 1920875 h 2359025"/>
              <a:gd name="connsiteX63" fmla="*/ 2124075 w 3270250"/>
              <a:gd name="connsiteY63" fmla="*/ 1870075 h 2359025"/>
              <a:gd name="connsiteX64" fmla="*/ 1898650 w 3270250"/>
              <a:gd name="connsiteY64" fmla="*/ 1730375 h 2359025"/>
              <a:gd name="connsiteX65" fmla="*/ 1549400 w 3270250"/>
              <a:gd name="connsiteY65" fmla="*/ 1511300 h 2359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3270250" h="2359025">
                <a:moveTo>
                  <a:pt x="1549400" y="1511300"/>
                </a:moveTo>
                <a:lnTo>
                  <a:pt x="1343025" y="1368425"/>
                </a:lnTo>
                <a:lnTo>
                  <a:pt x="1152525" y="1235075"/>
                </a:lnTo>
                <a:lnTo>
                  <a:pt x="908050" y="1044575"/>
                </a:lnTo>
                <a:lnTo>
                  <a:pt x="711200" y="860425"/>
                </a:lnTo>
                <a:lnTo>
                  <a:pt x="631825" y="781050"/>
                </a:lnTo>
                <a:lnTo>
                  <a:pt x="466725" y="603250"/>
                </a:lnTo>
                <a:lnTo>
                  <a:pt x="330200" y="447675"/>
                </a:lnTo>
                <a:lnTo>
                  <a:pt x="136525" y="219075"/>
                </a:lnTo>
                <a:lnTo>
                  <a:pt x="41275" y="104775"/>
                </a:lnTo>
                <a:lnTo>
                  <a:pt x="12700" y="66675"/>
                </a:lnTo>
                <a:lnTo>
                  <a:pt x="3175" y="47625"/>
                </a:lnTo>
                <a:lnTo>
                  <a:pt x="0" y="28575"/>
                </a:lnTo>
                <a:lnTo>
                  <a:pt x="3175" y="12700"/>
                </a:lnTo>
                <a:lnTo>
                  <a:pt x="6350" y="6350"/>
                </a:lnTo>
                <a:lnTo>
                  <a:pt x="22225" y="0"/>
                </a:lnTo>
                <a:lnTo>
                  <a:pt x="41275" y="3175"/>
                </a:lnTo>
                <a:lnTo>
                  <a:pt x="63500" y="15875"/>
                </a:lnTo>
                <a:lnTo>
                  <a:pt x="177800" y="146050"/>
                </a:lnTo>
                <a:lnTo>
                  <a:pt x="336550" y="311150"/>
                </a:lnTo>
                <a:lnTo>
                  <a:pt x="514350" y="482600"/>
                </a:lnTo>
                <a:lnTo>
                  <a:pt x="679450" y="641350"/>
                </a:lnTo>
                <a:lnTo>
                  <a:pt x="828675" y="774700"/>
                </a:lnTo>
                <a:lnTo>
                  <a:pt x="949325" y="876300"/>
                </a:lnTo>
                <a:lnTo>
                  <a:pt x="1085850" y="977900"/>
                </a:lnTo>
                <a:lnTo>
                  <a:pt x="1241425" y="1089025"/>
                </a:lnTo>
                <a:lnTo>
                  <a:pt x="1533525" y="1279525"/>
                </a:lnTo>
                <a:lnTo>
                  <a:pt x="1752600" y="1412875"/>
                </a:lnTo>
                <a:lnTo>
                  <a:pt x="1924050" y="1504950"/>
                </a:lnTo>
                <a:lnTo>
                  <a:pt x="2085975" y="1581150"/>
                </a:lnTo>
                <a:lnTo>
                  <a:pt x="2241550" y="1647825"/>
                </a:lnTo>
                <a:lnTo>
                  <a:pt x="2473325" y="1749425"/>
                </a:lnTo>
                <a:lnTo>
                  <a:pt x="2816225" y="1882775"/>
                </a:lnTo>
                <a:lnTo>
                  <a:pt x="2914650" y="1914525"/>
                </a:lnTo>
                <a:lnTo>
                  <a:pt x="2971800" y="1924050"/>
                </a:lnTo>
                <a:lnTo>
                  <a:pt x="3016250" y="1930400"/>
                </a:lnTo>
                <a:lnTo>
                  <a:pt x="3054350" y="1930400"/>
                </a:lnTo>
                <a:lnTo>
                  <a:pt x="3089275" y="1914525"/>
                </a:lnTo>
                <a:lnTo>
                  <a:pt x="3127375" y="1889125"/>
                </a:lnTo>
                <a:lnTo>
                  <a:pt x="3152775" y="1847850"/>
                </a:lnTo>
                <a:lnTo>
                  <a:pt x="3187700" y="1793875"/>
                </a:lnTo>
                <a:lnTo>
                  <a:pt x="3206750" y="1762125"/>
                </a:lnTo>
                <a:lnTo>
                  <a:pt x="3225800" y="1749425"/>
                </a:lnTo>
                <a:lnTo>
                  <a:pt x="3251200" y="1743075"/>
                </a:lnTo>
                <a:lnTo>
                  <a:pt x="3267075" y="1755775"/>
                </a:lnTo>
                <a:lnTo>
                  <a:pt x="3270250" y="1790700"/>
                </a:lnTo>
                <a:lnTo>
                  <a:pt x="3267075" y="1860550"/>
                </a:lnTo>
                <a:lnTo>
                  <a:pt x="3260725" y="1936750"/>
                </a:lnTo>
                <a:lnTo>
                  <a:pt x="3248025" y="1993900"/>
                </a:lnTo>
                <a:lnTo>
                  <a:pt x="3209925" y="2095500"/>
                </a:lnTo>
                <a:lnTo>
                  <a:pt x="3155950" y="2197100"/>
                </a:lnTo>
                <a:lnTo>
                  <a:pt x="3092450" y="2292350"/>
                </a:lnTo>
                <a:lnTo>
                  <a:pt x="3038475" y="2343150"/>
                </a:lnTo>
                <a:lnTo>
                  <a:pt x="3006725" y="2359025"/>
                </a:lnTo>
                <a:lnTo>
                  <a:pt x="2987675" y="2359025"/>
                </a:lnTo>
                <a:lnTo>
                  <a:pt x="2965450" y="2346325"/>
                </a:lnTo>
                <a:lnTo>
                  <a:pt x="2949575" y="2324100"/>
                </a:lnTo>
                <a:lnTo>
                  <a:pt x="2911475" y="2273300"/>
                </a:lnTo>
                <a:lnTo>
                  <a:pt x="2857500" y="2219325"/>
                </a:lnTo>
                <a:lnTo>
                  <a:pt x="2800350" y="2181225"/>
                </a:lnTo>
                <a:lnTo>
                  <a:pt x="2584450" y="2073275"/>
                </a:lnTo>
                <a:lnTo>
                  <a:pt x="2317750" y="1943100"/>
                </a:lnTo>
                <a:lnTo>
                  <a:pt x="2244725" y="1920875"/>
                </a:lnTo>
                <a:lnTo>
                  <a:pt x="2124075" y="1870075"/>
                </a:lnTo>
                <a:lnTo>
                  <a:pt x="1898650" y="1730375"/>
                </a:lnTo>
                <a:lnTo>
                  <a:pt x="1549400" y="15113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5" name="フリーフォーム 34"/>
          <p:cNvSpPr>
            <a:spLocks noChangeAspect="1"/>
          </p:cNvSpPr>
          <p:nvPr/>
        </p:nvSpPr>
        <p:spPr>
          <a:xfrm rot="16200000">
            <a:off x="4238625" y="2889737"/>
            <a:ext cx="1237456" cy="191294"/>
          </a:xfrm>
          <a:custGeom>
            <a:avLst/>
            <a:gdLst>
              <a:gd name="connsiteX0" fmla="*/ 1431132 w 2474119"/>
              <a:gd name="connsiteY0" fmla="*/ 345281 h 383381"/>
              <a:gd name="connsiteX1" fmla="*/ 1050132 w 2474119"/>
              <a:gd name="connsiteY1" fmla="*/ 321469 h 383381"/>
              <a:gd name="connsiteX2" fmla="*/ 823913 w 2474119"/>
              <a:gd name="connsiteY2" fmla="*/ 304800 h 383381"/>
              <a:gd name="connsiteX3" fmla="*/ 659607 w 2474119"/>
              <a:gd name="connsiteY3" fmla="*/ 292894 h 383381"/>
              <a:gd name="connsiteX4" fmla="*/ 445294 w 2474119"/>
              <a:gd name="connsiteY4" fmla="*/ 290512 h 383381"/>
              <a:gd name="connsiteX5" fmla="*/ 264319 w 2474119"/>
              <a:gd name="connsiteY5" fmla="*/ 285750 h 383381"/>
              <a:gd name="connsiteX6" fmla="*/ 133350 w 2474119"/>
              <a:gd name="connsiteY6" fmla="*/ 280987 h 383381"/>
              <a:gd name="connsiteX7" fmla="*/ 80963 w 2474119"/>
              <a:gd name="connsiteY7" fmla="*/ 276225 h 383381"/>
              <a:gd name="connsiteX8" fmla="*/ 64294 w 2474119"/>
              <a:gd name="connsiteY8" fmla="*/ 266700 h 383381"/>
              <a:gd name="connsiteX9" fmla="*/ 42863 w 2474119"/>
              <a:gd name="connsiteY9" fmla="*/ 245269 h 383381"/>
              <a:gd name="connsiteX10" fmla="*/ 16669 w 2474119"/>
              <a:gd name="connsiteY10" fmla="*/ 216694 h 383381"/>
              <a:gd name="connsiteX11" fmla="*/ 4763 w 2474119"/>
              <a:gd name="connsiteY11" fmla="*/ 190500 h 383381"/>
              <a:gd name="connsiteX12" fmla="*/ 0 w 2474119"/>
              <a:gd name="connsiteY12" fmla="*/ 161925 h 383381"/>
              <a:gd name="connsiteX13" fmla="*/ 0 w 2474119"/>
              <a:gd name="connsiteY13" fmla="*/ 142875 h 383381"/>
              <a:gd name="connsiteX14" fmla="*/ 9525 w 2474119"/>
              <a:gd name="connsiteY14" fmla="*/ 126206 h 383381"/>
              <a:gd name="connsiteX15" fmla="*/ 26194 w 2474119"/>
              <a:gd name="connsiteY15" fmla="*/ 111919 h 383381"/>
              <a:gd name="connsiteX16" fmla="*/ 73819 w 2474119"/>
              <a:gd name="connsiteY16" fmla="*/ 88106 h 383381"/>
              <a:gd name="connsiteX17" fmla="*/ 159544 w 2474119"/>
              <a:gd name="connsiteY17" fmla="*/ 61912 h 383381"/>
              <a:gd name="connsiteX18" fmla="*/ 247650 w 2474119"/>
              <a:gd name="connsiteY18" fmla="*/ 38100 h 383381"/>
              <a:gd name="connsiteX19" fmla="*/ 385763 w 2474119"/>
              <a:gd name="connsiteY19" fmla="*/ 11906 h 383381"/>
              <a:gd name="connsiteX20" fmla="*/ 471488 w 2474119"/>
              <a:gd name="connsiteY20" fmla="*/ 0 h 383381"/>
              <a:gd name="connsiteX21" fmla="*/ 511969 w 2474119"/>
              <a:gd name="connsiteY21" fmla="*/ 14287 h 383381"/>
              <a:gd name="connsiteX22" fmla="*/ 581025 w 2474119"/>
              <a:gd name="connsiteY22" fmla="*/ 35719 h 383381"/>
              <a:gd name="connsiteX23" fmla="*/ 640557 w 2474119"/>
              <a:gd name="connsiteY23" fmla="*/ 52387 h 383381"/>
              <a:gd name="connsiteX24" fmla="*/ 704850 w 2474119"/>
              <a:gd name="connsiteY24" fmla="*/ 69056 h 383381"/>
              <a:gd name="connsiteX25" fmla="*/ 785813 w 2474119"/>
              <a:gd name="connsiteY25" fmla="*/ 88106 h 383381"/>
              <a:gd name="connsiteX26" fmla="*/ 876300 w 2474119"/>
              <a:gd name="connsiteY26" fmla="*/ 102394 h 383381"/>
              <a:gd name="connsiteX27" fmla="*/ 1000125 w 2474119"/>
              <a:gd name="connsiteY27" fmla="*/ 119062 h 383381"/>
              <a:gd name="connsiteX28" fmla="*/ 1190625 w 2474119"/>
              <a:gd name="connsiteY28" fmla="*/ 142875 h 383381"/>
              <a:gd name="connsiteX29" fmla="*/ 1528763 w 2474119"/>
              <a:gd name="connsiteY29" fmla="*/ 166687 h 383381"/>
              <a:gd name="connsiteX30" fmla="*/ 1924050 w 2474119"/>
              <a:gd name="connsiteY30" fmla="*/ 183356 h 383381"/>
              <a:gd name="connsiteX31" fmla="*/ 2100263 w 2474119"/>
              <a:gd name="connsiteY31" fmla="*/ 197644 h 383381"/>
              <a:gd name="connsiteX32" fmla="*/ 2171700 w 2474119"/>
              <a:gd name="connsiteY32" fmla="*/ 152400 h 383381"/>
              <a:gd name="connsiteX33" fmla="*/ 2252663 w 2474119"/>
              <a:gd name="connsiteY33" fmla="*/ 102394 h 383381"/>
              <a:gd name="connsiteX34" fmla="*/ 2316957 w 2474119"/>
              <a:gd name="connsiteY34" fmla="*/ 66675 h 383381"/>
              <a:gd name="connsiteX35" fmla="*/ 2352675 w 2474119"/>
              <a:gd name="connsiteY35" fmla="*/ 45244 h 383381"/>
              <a:gd name="connsiteX36" fmla="*/ 2374107 w 2474119"/>
              <a:gd name="connsiteY36" fmla="*/ 33337 h 383381"/>
              <a:gd name="connsiteX37" fmla="*/ 2395538 w 2474119"/>
              <a:gd name="connsiteY37" fmla="*/ 23812 h 383381"/>
              <a:gd name="connsiteX38" fmla="*/ 2416969 w 2474119"/>
              <a:gd name="connsiteY38" fmla="*/ 21431 h 383381"/>
              <a:gd name="connsiteX39" fmla="*/ 2440782 w 2474119"/>
              <a:gd name="connsiteY39" fmla="*/ 21431 h 383381"/>
              <a:gd name="connsiteX40" fmla="*/ 2452688 w 2474119"/>
              <a:gd name="connsiteY40" fmla="*/ 23812 h 383381"/>
              <a:gd name="connsiteX41" fmla="*/ 2462213 w 2474119"/>
              <a:gd name="connsiteY41" fmla="*/ 30956 h 383381"/>
              <a:gd name="connsiteX42" fmla="*/ 2469357 w 2474119"/>
              <a:gd name="connsiteY42" fmla="*/ 40481 h 383381"/>
              <a:gd name="connsiteX43" fmla="*/ 2474119 w 2474119"/>
              <a:gd name="connsiteY43" fmla="*/ 61912 h 383381"/>
              <a:gd name="connsiteX44" fmla="*/ 2464594 w 2474119"/>
              <a:gd name="connsiteY44" fmla="*/ 100012 h 383381"/>
              <a:gd name="connsiteX45" fmla="*/ 2445544 w 2474119"/>
              <a:gd name="connsiteY45" fmla="*/ 138112 h 383381"/>
              <a:gd name="connsiteX46" fmla="*/ 2390775 w 2474119"/>
              <a:gd name="connsiteY46" fmla="*/ 211931 h 383381"/>
              <a:gd name="connsiteX47" fmla="*/ 2278857 w 2474119"/>
              <a:gd name="connsiteY47" fmla="*/ 340519 h 383381"/>
              <a:gd name="connsiteX48" fmla="*/ 2164557 w 2474119"/>
              <a:gd name="connsiteY48" fmla="*/ 383381 h 383381"/>
              <a:gd name="connsiteX49" fmla="*/ 1907382 w 2474119"/>
              <a:gd name="connsiteY49" fmla="*/ 371475 h 383381"/>
              <a:gd name="connsiteX50" fmla="*/ 1431132 w 2474119"/>
              <a:gd name="connsiteY50" fmla="*/ 345281 h 383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2474119" h="383381">
                <a:moveTo>
                  <a:pt x="1431132" y="345281"/>
                </a:moveTo>
                <a:lnTo>
                  <a:pt x="1050132" y="321469"/>
                </a:lnTo>
                <a:lnTo>
                  <a:pt x="823913" y="304800"/>
                </a:lnTo>
                <a:lnTo>
                  <a:pt x="659607" y="292894"/>
                </a:lnTo>
                <a:lnTo>
                  <a:pt x="445294" y="290512"/>
                </a:lnTo>
                <a:lnTo>
                  <a:pt x="264319" y="285750"/>
                </a:lnTo>
                <a:lnTo>
                  <a:pt x="133350" y="280987"/>
                </a:lnTo>
                <a:lnTo>
                  <a:pt x="80963" y="276225"/>
                </a:lnTo>
                <a:lnTo>
                  <a:pt x="64294" y="266700"/>
                </a:lnTo>
                <a:lnTo>
                  <a:pt x="42863" y="245269"/>
                </a:lnTo>
                <a:lnTo>
                  <a:pt x="16669" y="216694"/>
                </a:lnTo>
                <a:lnTo>
                  <a:pt x="4763" y="190500"/>
                </a:lnTo>
                <a:lnTo>
                  <a:pt x="0" y="161925"/>
                </a:lnTo>
                <a:lnTo>
                  <a:pt x="0" y="142875"/>
                </a:lnTo>
                <a:lnTo>
                  <a:pt x="9525" y="126206"/>
                </a:lnTo>
                <a:lnTo>
                  <a:pt x="26194" y="111919"/>
                </a:lnTo>
                <a:lnTo>
                  <a:pt x="73819" y="88106"/>
                </a:lnTo>
                <a:lnTo>
                  <a:pt x="159544" y="61912"/>
                </a:lnTo>
                <a:lnTo>
                  <a:pt x="247650" y="38100"/>
                </a:lnTo>
                <a:lnTo>
                  <a:pt x="385763" y="11906"/>
                </a:lnTo>
                <a:lnTo>
                  <a:pt x="471488" y="0"/>
                </a:lnTo>
                <a:lnTo>
                  <a:pt x="511969" y="14287"/>
                </a:lnTo>
                <a:lnTo>
                  <a:pt x="581025" y="35719"/>
                </a:lnTo>
                <a:lnTo>
                  <a:pt x="640557" y="52387"/>
                </a:lnTo>
                <a:lnTo>
                  <a:pt x="704850" y="69056"/>
                </a:lnTo>
                <a:lnTo>
                  <a:pt x="785813" y="88106"/>
                </a:lnTo>
                <a:lnTo>
                  <a:pt x="876300" y="102394"/>
                </a:lnTo>
                <a:lnTo>
                  <a:pt x="1000125" y="119062"/>
                </a:lnTo>
                <a:lnTo>
                  <a:pt x="1190625" y="142875"/>
                </a:lnTo>
                <a:lnTo>
                  <a:pt x="1528763" y="166687"/>
                </a:lnTo>
                <a:cubicBezTo>
                  <a:pt x="1660524" y="172277"/>
                  <a:pt x="1792171" y="183356"/>
                  <a:pt x="1924050" y="183356"/>
                </a:cubicBezTo>
                <a:lnTo>
                  <a:pt x="2100263" y="197644"/>
                </a:lnTo>
                <a:lnTo>
                  <a:pt x="2171700" y="152400"/>
                </a:lnTo>
                <a:lnTo>
                  <a:pt x="2252663" y="102394"/>
                </a:lnTo>
                <a:lnTo>
                  <a:pt x="2316957" y="66675"/>
                </a:lnTo>
                <a:lnTo>
                  <a:pt x="2352675" y="45244"/>
                </a:lnTo>
                <a:lnTo>
                  <a:pt x="2374107" y="33337"/>
                </a:lnTo>
                <a:lnTo>
                  <a:pt x="2395538" y="23812"/>
                </a:lnTo>
                <a:lnTo>
                  <a:pt x="2416969" y="21431"/>
                </a:lnTo>
                <a:lnTo>
                  <a:pt x="2440782" y="21431"/>
                </a:lnTo>
                <a:lnTo>
                  <a:pt x="2452688" y="23812"/>
                </a:lnTo>
                <a:lnTo>
                  <a:pt x="2462213" y="30956"/>
                </a:lnTo>
                <a:lnTo>
                  <a:pt x="2469357" y="40481"/>
                </a:lnTo>
                <a:lnTo>
                  <a:pt x="2474119" y="61912"/>
                </a:lnTo>
                <a:lnTo>
                  <a:pt x="2464594" y="100012"/>
                </a:lnTo>
                <a:lnTo>
                  <a:pt x="2445544" y="138112"/>
                </a:lnTo>
                <a:lnTo>
                  <a:pt x="2390775" y="211931"/>
                </a:lnTo>
                <a:lnTo>
                  <a:pt x="2278857" y="340519"/>
                </a:lnTo>
                <a:lnTo>
                  <a:pt x="2164557" y="383381"/>
                </a:lnTo>
                <a:lnTo>
                  <a:pt x="1907382" y="371475"/>
                </a:lnTo>
                <a:lnTo>
                  <a:pt x="1431132" y="34528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9" name="フリーフォーム 38"/>
          <p:cNvSpPr>
            <a:spLocks noChangeAspect="1"/>
          </p:cNvSpPr>
          <p:nvPr/>
        </p:nvSpPr>
        <p:spPr>
          <a:xfrm>
            <a:off x="399185" y="5239194"/>
            <a:ext cx="1160463" cy="248444"/>
          </a:xfrm>
          <a:custGeom>
            <a:avLst/>
            <a:gdLst>
              <a:gd name="connsiteX0" fmla="*/ 1621632 w 2321719"/>
              <a:gd name="connsiteY0" fmla="*/ 288131 h 497681"/>
              <a:gd name="connsiteX1" fmla="*/ 1300163 w 2321719"/>
              <a:gd name="connsiteY1" fmla="*/ 323850 h 497681"/>
              <a:gd name="connsiteX2" fmla="*/ 1102519 w 2321719"/>
              <a:gd name="connsiteY2" fmla="*/ 357187 h 497681"/>
              <a:gd name="connsiteX3" fmla="*/ 619125 w 2321719"/>
              <a:gd name="connsiteY3" fmla="*/ 435769 h 497681"/>
              <a:gd name="connsiteX4" fmla="*/ 342900 w 2321719"/>
              <a:gd name="connsiteY4" fmla="*/ 497681 h 497681"/>
              <a:gd name="connsiteX5" fmla="*/ 309563 w 2321719"/>
              <a:gd name="connsiteY5" fmla="*/ 485775 h 497681"/>
              <a:gd name="connsiteX6" fmla="*/ 235744 w 2321719"/>
              <a:gd name="connsiteY6" fmla="*/ 445294 h 497681"/>
              <a:gd name="connsiteX7" fmla="*/ 185738 w 2321719"/>
              <a:gd name="connsiteY7" fmla="*/ 407194 h 497681"/>
              <a:gd name="connsiteX8" fmla="*/ 102394 w 2321719"/>
              <a:gd name="connsiteY8" fmla="*/ 328612 h 497681"/>
              <a:gd name="connsiteX9" fmla="*/ 50007 w 2321719"/>
              <a:gd name="connsiteY9" fmla="*/ 264319 h 497681"/>
              <a:gd name="connsiteX10" fmla="*/ 23813 w 2321719"/>
              <a:gd name="connsiteY10" fmla="*/ 230981 h 497681"/>
              <a:gd name="connsiteX11" fmla="*/ 9525 w 2321719"/>
              <a:gd name="connsiteY11" fmla="*/ 207169 h 497681"/>
              <a:gd name="connsiteX12" fmla="*/ 0 w 2321719"/>
              <a:gd name="connsiteY12" fmla="*/ 190500 h 497681"/>
              <a:gd name="connsiteX13" fmla="*/ 0 w 2321719"/>
              <a:gd name="connsiteY13" fmla="*/ 169069 h 497681"/>
              <a:gd name="connsiteX14" fmla="*/ 4763 w 2321719"/>
              <a:gd name="connsiteY14" fmla="*/ 159544 h 497681"/>
              <a:gd name="connsiteX15" fmla="*/ 21432 w 2321719"/>
              <a:gd name="connsiteY15" fmla="*/ 152400 h 497681"/>
              <a:gd name="connsiteX16" fmla="*/ 40482 w 2321719"/>
              <a:gd name="connsiteY16" fmla="*/ 154781 h 497681"/>
              <a:gd name="connsiteX17" fmla="*/ 57150 w 2321719"/>
              <a:gd name="connsiteY17" fmla="*/ 159544 h 497681"/>
              <a:gd name="connsiteX18" fmla="*/ 92869 w 2321719"/>
              <a:gd name="connsiteY18" fmla="*/ 188119 h 497681"/>
              <a:gd name="connsiteX19" fmla="*/ 126207 w 2321719"/>
              <a:gd name="connsiteY19" fmla="*/ 209550 h 497681"/>
              <a:gd name="connsiteX20" fmla="*/ 161925 w 2321719"/>
              <a:gd name="connsiteY20" fmla="*/ 226219 h 497681"/>
              <a:gd name="connsiteX21" fmla="*/ 221457 w 2321719"/>
              <a:gd name="connsiteY21" fmla="*/ 247650 h 497681"/>
              <a:gd name="connsiteX22" fmla="*/ 285750 w 2321719"/>
              <a:gd name="connsiteY22" fmla="*/ 269081 h 497681"/>
              <a:gd name="connsiteX23" fmla="*/ 302419 w 2321719"/>
              <a:gd name="connsiteY23" fmla="*/ 271462 h 497681"/>
              <a:gd name="connsiteX24" fmla="*/ 502444 w 2321719"/>
              <a:gd name="connsiteY24" fmla="*/ 252412 h 497681"/>
              <a:gd name="connsiteX25" fmla="*/ 831057 w 2321719"/>
              <a:gd name="connsiteY25" fmla="*/ 214312 h 497681"/>
              <a:gd name="connsiteX26" fmla="*/ 1109663 w 2321719"/>
              <a:gd name="connsiteY26" fmla="*/ 178594 h 497681"/>
              <a:gd name="connsiteX27" fmla="*/ 1300163 w 2321719"/>
              <a:gd name="connsiteY27" fmla="*/ 145256 h 497681"/>
              <a:gd name="connsiteX28" fmla="*/ 1550194 w 2321719"/>
              <a:gd name="connsiteY28" fmla="*/ 102394 h 497681"/>
              <a:gd name="connsiteX29" fmla="*/ 1745457 w 2321719"/>
              <a:gd name="connsiteY29" fmla="*/ 73819 h 497681"/>
              <a:gd name="connsiteX30" fmla="*/ 1847850 w 2321719"/>
              <a:gd name="connsiteY30" fmla="*/ 35719 h 497681"/>
              <a:gd name="connsiteX31" fmla="*/ 1926432 w 2321719"/>
              <a:gd name="connsiteY31" fmla="*/ 2381 h 497681"/>
              <a:gd name="connsiteX32" fmla="*/ 1955007 w 2321719"/>
              <a:gd name="connsiteY32" fmla="*/ 0 h 497681"/>
              <a:gd name="connsiteX33" fmla="*/ 2028825 w 2321719"/>
              <a:gd name="connsiteY33" fmla="*/ 7144 h 497681"/>
              <a:gd name="connsiteX34" fmla="*/ 2093119 w 2321719"/>
              <a:gd name="connsiteY34" fmla="*/ 21431 h 497681"/>
              <a:gd name="connsiteX35" fmla="*/ 2164557 w 2321719"/>
              <a:gd name="connsiteY35" fmla="*/ 40481 h 497681"/>
              <a:gd name="connsiteX36" fmla="*/ 2235994 w 2321719"/>
              <a:gd name="connsiteY36" fmla="*/ 71437 h 497681"/>
              <a:gd name="connsiteX37" fmla="*/ 2283619 w 2321719"/>
              <a:gd name="connsiteY37" fmla="*/ 92869 h 497681"/>
              <a:gd name="connsiteX38" fmla="*/ 2300288 w 2321719"/>
              <a:gd name="connsiteY38" fmla="*/ 109537 h 497681"/>
              <a:gd name="connsiteX39" fmla="*/ 2314575 w 2321719"/>
              <a:gd name="connsiteY39" fmla="*/ 138112 h 497681"/>
              <a:gd name="connsiteX40" fmla="*/ 2321719 w 2321719"/>
              <a:gd name="connsiteY40" fmla="*/ 169069 h 497681"/>
              <a:gd name="connsiteX41" fmla="*/ 2319338 w 2321719"/>
              <a:gd name="connsiteY41" fmla="*/ 192881 h 497681"/>
              <a:gd name="connsiteX42" fmla="*/ 2312194 w 2321719"/>
              <a:gd name="connsiteY42" fmla="*/ 219075 h 497681"/>
              <a:gd name="connsiteX43" fmla="*/ 2288382 w 2321719"/>
              <a:gd name="connsiteY43" fmla="*/ 235744 h 497681"/>
              <a:gd name="connsiteX44" fmla="*/ 2269332 w 2321719"/>
              <a:gd name="connsiteY44" fmla="*/ 245269 h 497681"/>
              <a:gd name="connsiteX45" fmla="*/ 2207419 w 2321719"/>
              <a:gd name="connsiteY45" fmla="*/ 250031 h 497681"/>
              <a:gd name="connsiteX46" fmla="*/ 2033588 w 2321719"/>
              <a:gd name="connsiteY46" fmla="*/ 247650 h 497681"/>
              <a:gd name="connsiteX47" fmla="*/ 1857375 w 2321719"/>
              <a:gd name="connsiteY47" fmla="*/ 250031 h 497681"/>
              <a:gd name="connsiteX48" fmla="*/ 1621632 w 2321719"/>
              <a:gd name="connsiteY48" fmla="*/ 288131 h 497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2321719" h="497681">
                <a:moveTo>
                  <a:pt x="1621632" y="288131"/>
                </a:moveTo>
                <a:lnTo>
                  <a:pt x="1300163" y="323850"/>
                </a:lnTo>
                <a:lnTo>
                  <a:pt x="1102519" y="357187"/>
                </a:lnTo>
                <a:lnTo>
                  <a:pt x="619125" y="435769"/>
                </a:lnTo>
                <a:lnTo>
                  <a:pt x="342900" y="497681"/>
                </a:lnTo>
                <a:lnTo>
                  <a:pt x="309563" y="485775"/>
                </a:lnTo>
                <a:lnTo>
                  <a:pt x="235744" y="445294"/>
                </a:lnTo>
                <a:lnTo>
                  <a:pt x="185738" y="407194"/>
                </a:lnTo>
                <a:lnTo>
                  <a:pt x="102394" y="328612"/>
                </a:lnTo>
                <a:lnTo>
                  <a:pt x="50007" y="264319"/>
                </a:lnTo>
                <a:lnTo>
                  <a:pt x="23813" y="230981"/>
                </a:lnTo>
                <a:lnTo>
                  <a:pt x="9525" y="207169"/>
                </a:lnTo>
                <a:lnTo>
                  <a:pt x="0" y="190500"/>
                </a:lnTo>
                <a:lnTo>
                  <a:pt x="0" y="169069"/>
                </a:lnTo>
                <a:lnTo>
                  <a:pt x="4763" y="159544"/>
                </a:lnTo>
                <a:lnTo>
                  <a:pt x="21432" y="152400"/>
                </a:lnTo>
                <a:lnTo>
                  <a:pt x="40482" y="154781"/>
                </a:lnTo>
                <a:lnTo>
                  <a:pt x="57150" y="159544"/>
                </a:lnTo>
                <a:lnTo>
                  <a:pt x="92869" y="188119"/>
                </a:lnTo>
                <a:lnTo>
                  <a:pt x="126207" y="209550"/>
                </a:lnTo>
                <a:lnTo>
                  <a:pt x="161925" y="226219"/>
                </a:lnTo>
                <a:lnTo>
                  <a:pt x="221457" y="247650"/>
                </a:lnTo>
                <a:lnTo>
                  <a:pt x="285750" y="269081"/>
                </a:lnTo>
                <a:lnTo>
                  <a:pt x="302419" y="271462"/>
                </a:lnTo>
                <a:lnTo>
                  <a:pt x="502444" y="252412"/>
                </a:lnTo>
                <a:lnTo>
                  <a:pt x="831057" y="214312"/>
                </a:lnTo>
                <a:lnTo>
                  <a:pt x="1109663" y="178594"/>
                </a:lnTo>
                <a:lnTo>
                  <a:pt x="1300163" y="145256"/>
                </a:lnTo>
                <a:lnTo>
                  <a:pt x="1550194" y="102394"/>
                </a:lnTo>
                <a:lnTo>
                  <a:pt x="1745457" y="73819"/>
                </a:lnTo>
                <a:lnTo>
                  <a:pt x="1847850" y="35719"/>
                </a:lnTo>
                <a:lnTo>
                  <a:pt x="1926432" y="2381"/>
                </a:lnTo>
                <a:lnTo>
                  <a:pt x="1955007" y="0"/>
                </a:lnTo>
                <a:lnTo>
                  <a:pt x="2028825" y="7144"/>
                </a:lnTo>
                <a:lnTo>
                  <a:pt x="2093119" y="21431"/>
                </a:lnTo>
                <a:lnTo>
                  <a:pt x="2164557" y="40481"/>
                </a:lnTo>
                <a:lnTo>
                  <a:pt x="2235994" y="71437"/>
                </a:lnTo>
                <a:lnTo>
                  <a:pt x="2283619" y="92869"/>
                </a:lnTo>
                <a:lnTo>
                  <a:pt x="2300288" y="109537"/>
                </a:lnTo>
                <a:lnTo>
                  <a:pt x="2314575" y="138112"/>
                </a:lnTo>
                <a:lnTo>
                  <a:pt x="2321719" y="169069"/>
                </a:lnTo>
                <a:lnTo>
                  <a:pt x="2319338" y="192881"/>
                </a:lnTo>
                <a:lnTo>
                  <a:pt x="2312194" y="219075"/>
                </a:lnTo>
                <a:lnTo>
                  <a:pt x="2288382" y="235744"/>
                </a:lnTo>
                <a:lnTo>
                  <a:pt x="2269332" y="245269"/>
                </a:lnTo>
                <a:lnTo>
                  <a:pt x="2207419" y="250031"/>
                </a:lnTo>
                <a:lnTo>
                  <a:pt x="2033588" y="247650"/>
                </a:lnTo>
                <a:lnTo>
                  <a:pt x="1857375" y="250031"/>
                </a:lnTo>
                <a:lnTo>
                  <a:pt x="1621632" y="28813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0" name="フリーフォーム 39"/>
          <p:cNvSpPr>
            <a:spLocks noChangeAspect="1"/>
          </p:cNvSpPr>
          <p:nvPr/>
        </p:nvSpPr>
        <p:spPr>
          <a:xfrm rot="16200000">
            <a:off x="2254754" y="5345297"/>
            <a:ext cx="1198563" cy="306388"/>
          </a:xfrm>
          <a:custGeom>
            <a:avLst/>
            <a:gdLst>
              <a:gd name="connsiteX0" fmla="*/ 731044 w 2397919"/>
              <a:gd name="connsiteY0" fmla="*/ 492919 h 611981"/>
              <a:gd name="connsiteX1" fmla="*/ 266700 w 2397919"/>
              <a:gd name="connsiteY1" fmla="*/ 473869 h 611981"/>
              <a:gd name="connsiteX2" fmla="*/ 30956 w 2397919"/>
              <a:gd name="connsiteY2" fmla="*/ 466725 h 611981"/>
              <a:gd name="connsiteX3" fmla="*/ 0 w 2397919"/>
              <a:gd name="connsiteY3" fmla="*/ 271463 h 611981"/>
              <a:gd name="connsiteX4" fmla="*/ 226219 w 2397919"/>
              <a:gd name="connsiteY4" fmla="*/ 266700 h 611981"/>
              <a:gd name="connsiteX5" fmla="*/ 735806 w 2397919"/>
              <a:gd name="connsiteY5" fmla="*/ 266700 h 611981"/>
              <a:gd name="connsiteX6" fmla="*/ 1195388 w 2397919"/>
              <a:gd name="connsiteY6" fmla="*/ 264319 h 611981"/>
              <a:gd name="connsiteX7" fmla="*/ 1354931 w 2397919"/>
              <a:gd name="connsiteY7" fmla="*/ 264319 h 611981"/>
              <a:gd name="connsiteX8" fmla="*/ 1897856 w 2397919"/>
              <a:gd name="connsiteY8" fmla="*/ 266700 h 611981"/>
              <a:gd name="connsiteX9" fmla="*/ 2085975 w 2397919"/>
              <a:gd name="connsiteY9" fmla="*/ 266700 h 611981"/>
              <a:gd name="connsiteX10" fmla="*/ 2131219 w 2397919"/>
              <a:gd name="connsiteY10" fmla="*/ 261938 h 611981"/>
              <a:gd name="connsiteX11" fmla="*/ 2181225 w 2397919"/>
              <a:gd name="connsiteY11" fmla="*/ 245269 h 611981"/>
              <a:gd name="connsiteX12" fmla="*/ 2219325 w 2397919"/>
              <a:gd name="connsiteY12" fmla="*/ 221456 h 611981"/>
              <a:gd name="connsiteX13" fmla="*/ 2252663 w 2397919"/>
              <a:gd name="connsiteY13" fmla="*/ 185738 h 611981"/>
              <a:gd name="connsiteX14" fmla="*/ 2276475 w 2397919"/>
              <a:gd name="connsiteY14" fmla="*/ 150019 h 611981"/>
              <a:gd name="connsiteX15" fmla="*/ 2297906 w 2397919"/>
              <a:gd name="connsiteY15" fmla="*/ 109538 h 611981"/>
              <a:gd name="connsiteX16" fmla="*/ 2319338 w 2397919"/>
              <a:gd name="connsiteY16" fmla="*/ 59531 h 611981"/>
              <a:gd name="connsiteX17" fmla="*/ 2328863 w 2397919"/>
              <a:gd name="connsiteY17" fmla="*/ 35719 h 611981"/>
              <a:gd name="connsiteX18" fmla="*/ 2345531 w 2397919"/>
              <a:gd name="connsiteY18" fmla="*/ 16669 h 611981"/>
              <a:gd name="connsiteX19" fmla="*/ 2364581 w 2397919"/>
              <a:gd name="connsiteY19" fmla="*/ 2381 h 611981"/>
              <a:gd name="connsiteX20" fmla="*/ 2381250 w 2397919"/>
              <a:gd name="connsiteY20" fmla="*/ 0 h 611981"/>
              <a:gd name="connsiteX21" fmla="*/ 2390775 w 2397919"/>
              <a:gd name="connsiteY21" fmla="*/ 7144 h 611981"/>
              <a:gd name="connsiteX22" fmla="*/ 2397919 w 2397919"/>
              <a:gd name="connsiteY22" fmla="*/ 30956 h 611981"/>
              <a:gd name="connsiteX23" fmla="*/ 2393156 w 2397919"/>
              <a:gd name="connsiteY23" fmla="*/ 135731 h 611981"/>
              <a:gd name="connsiteX24" fmla="*/ 2383631 w 2397919"/>
              <a:gd name="connsiteY24" fmla="*/ 221456 h 611981"/>
              <a:gd name="connsiteX25" fmla="*/ 2362200 w 2397919"/>
              <a:gd name="connsiteY25" fmla="*/ 304800 h 611981"/>
              <a:gd name="connsiteX26" fmla="*/ 2336006 w 2397919"/>
              <a:gd name="connsiteY26" fmla="*/ 385763 h 611981"/>
              <a:gd name="connsiteX27" fmla="*/ 2297906 w 2397919"/>
              <a:gd name="connsiteY27" fmla="*/ 481013 h 611981"/>
              <a:gd name="connsiteX28" fmla="*/ 2247900 w 2397919"/>
              <a:gd name="connsiteY28" fmla="*/ 569119 h 611981"/>
              <a:gd name="connsiteX29" fmla="*/ 2226469 w 2397919"/>
              <a:gd name="connsiteY29" fmla="*/ 592931 h 611981"/>
              <a:gd name="connsiteX30" fmla="*/ 2195513 w 2397919"/>
              <a:gd name="connsiteY30" fmla="*/ 611981 h 611981"/>
              <a:gd name="connsiteX31" fmla="*/ 2169319 w 2397919"/>
              <a:gd name="connsiteY31" fmla="*/ 611981 h 611981"/>
              <a:gd name="connsiteX32" fmla="*/ 2138363 w 2397919"/>
              <a:gd name="connsiteY32" fmla="*/ 600075 h 611981"/>
              <a:gd name="connsiteX33" fmla="*/ 2112169 w 2397919"/>
              <a:gd name="connsiteY33" fmla="*/ 585788 h 611981"/>
              <a:gd name="connsiteX34" fmla="*/ 2085975 w 2397919"/>
              <a:gd name="connsiteY34" fmla="*/ 559594 h 611981"/>
              <a:gd name="connsiteX35" fmla="*/ 2059781 w 2397919"/>
              <a:gd name="connsiteY35" fmla="*/ 535781 h 611981"/>
              <a:gd name="connsiteX36" fmla="*/ 2021681 w 2397919"/>
              <a:gd name="connsiteY36" fmla="*/ 519113 h 611981"/>
              <a:gd name="connsiteX37" fmla="*/ 1981200 w 2397919"/>
              <a:gd name="connsiteY37" fmla="*/ 509588 h 611981"/>
              <a:gd name="connsiteX38" fmla="*/ 1762125 w 2397919"/>
              <a:gd name="connsiteY38" fmla="*/ 509588 h 611981"/>
              <a:gd name="connsiteX39" fmla="*/ 1388269 w 2397919"/>
              <a:gd name="connsiteY39" fmla="*/ 514350 h 611981"/>
              <a:gd name="connsiteX40" fmla="*/ 1235869 w 2397919"/>
              <a:gd name="connsiteY40" fmla="*/ 509588 h 611981"/>
              <a:gd name="connsiteX41" fmla="*/ 731044 w 2397919"/>
              <a:gd name="connsiteY41" fmla="*/ 492919 h 611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2397919" h="611981">
                <a:moveTo>
                  <a:pt x="731044" y="492919"/>
                </a:moveTo>
                <a:lnTo>
                  <a:pt x="266700" y="473869"/>
                </a:lnTo>
                <a:lnTo>
                  <a:pt x="30956" y="466725"/>
                </a:lnTo>
                <a:lnTo>
                  <a:pt x="0" y="271463"/>
                </a:lnTo>
                <a:lnTo>
                  <a:pt x="226219" y="266700"/>
                </a:lnTo>
                <a:lnTo>
                  <a:pt x="735806" y="266700"/>
                </a:lnTo>
                <a:lnTo>
                  <a:pt x="1195388" y="264319"/>
                </a:lnTo>
                <a:lnTo>
                  <a:pt x="1354931" y="264319"/>
                </a:lnTo>
                <a:lnTo>
                  <a:pt x="1897856" y="266700"/>
                </a:lnTo>
                <a:lnTo>
                  <a:pt x="2085975" y="266700"/>
                </a:lnTo>
                <a:lnTo>
                  <a:pt x="2131219" y="261938"/>
                </a:lnTo>
                <a:lnTo>
                  <a:pt x="2181225" y="245269"/>
                </a:lnTo>
                <a:lnTo>
                  <a:pt x="2219325" y="221456"/>
                </a:lnTo>
                <a:lnTo>
                  <a:pt x="2252663" y="185738"/>
                </a:lnTo>
                <a:lnTo>
                  <a:pt x="2276475" y="150019"/>
                </a:lnTo>
                <a:lnTo>
                  <a:pt x="2297906" y="109538"/>
                </a:lnTo>
                <a:lnTo>
                  <a:pt x="2319338" y="59531"/>
                </a:lnTo>
                <a:lnTo>
                  <a:pt x="2328863" y="35719"/>
                </a:lnTo>
                <a:lnTo>
                  <a:pt x="2345531" y="16669"/>
                </a:lnTo>
                <a:lnTo>
                  <a:pt x="2364581" y="2381"/>
                </a:lnTo>
                <a:lnTo>
                  <a:pt x="2381250" y="0"/>
                </a:lnTo>
                <a:lnTo>
                  <a:pt x="2390775" y="7144"/>
                </a:lnTo>
                <a:lnTo>
                  <a:pt x="2397919" y="30956"/>
                </a:lnTo>
                <a:lnTo>
                  <a:pt x="2393156" y="135731"/>
                </a:lnTo>
                <a:lnTo>
                  <a:pt x="2383631" y="221456"/>
                </a:lnTo>
                <a:lnTo>
                  <a:pt x="2362200" y="304800"/>
                </a:lnTo>
                <a:lnTo>
                  <a:pt x="2336006" y="385763"/>
                </a:lnTo>
                <a:lnTo>
                  <a:pt x="2297906" y="481013"/>
                </a:lnTo>
                <a:lnTo>
                  <a:pt x="2247900" y="569119"/>
                </a:lnTo>
                <a:lnTo>
                  <a:pt x="2226469" y="592931"/>
                </a:lnTo>
                <a:lnTo>
                  <a:pt x="2195513" y="611981"/>
                </a:lnTo>
                <a:lnTo>
                  <a:pt x="2169319" y="611981"/>
                </a:lnTo>
                <a:lnTo>
                  <a:pt x="2138363" y="600075"/>
                </a:lnTo>
                <a:lnTo>
                  <a:pt x="2112169" y="585788"/>
                </a:lnTo>
                <a:lnTo>
                  <a:pt x="2085975" y="559594"/>
                </a:lnTo>
                <a:lnTo>
                  <a:pt x="2059781" y="535781"/>
                </a:lnTo>
                <a:lnTo>
                  <a:pt x="2021681" y="519113"/>
                </a:lnTo>
                <a:lnTo>
                  <a:pt x="1981200" y="509588"/>
                </a:lnTo>
                <a:lnTo>
                  <a:pt x="1762125" y="509588"/>
                </a:lnTo>
                <a:lnTo>
                  <a:pt x="1388269" y="514350"/>
                </a:lnTo>
                <a:lnTo>
                  <a:pt x="1235869" y="509588"/>
                </a:lnTo>
                <a:lnTo>
                  <a:pt x="731044" y="49291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1" name="フリーフォーム 40"/>
          <p:cNvSpPr>
            <a:spLocks noChangeAspect="1"/>
          </p:cNvSpPr>
          <p:nvPr/>
        </p:nvSpPr>
        <p:spPr>
          <a:xfrm>
            <a:off x="3984625" y="5133228"/>
            <a:ext cx="1524794" cy="281782"/>
          </a:xfrm>
          <a:custGeom>
            <a:avLst/>
            <a:gdLst>
              <a:gd name="connsiteX0" fmla="*/ 2014256 w 3049718"/>
              <a:gd name="connsiteY0" fmla="*/ 316820 h 564094"/>
              <a:gd name="connsiteX1" fmla="*/ 1499101 w 3049718"/>
              <a:gd name="connsiteY1" fmla="*/ 342578 h 564094"/>
              <a:gd name="connsiteX2" fmla="*/ 1228645 w 3049718"/>
              <a:gd name="connsiteY2" fmla="*/ 373487 h 564094"/>
              <a:gd name="connsiteX3" fmla="*/ 945310 w 3049718"/>
              <a:gd name="connsiteY3" fmla="*/ 419851 h 564094"/>
              <a:gd name="connsiteX4" fmla="*/ 680005 w 3049718"/>
              <a:gd name="connsiteY4" fmla="*/ 481670 h 564094"/>
              <a:gd name="connsiteX5" fmla="*/ 540913 w 3049718"/>
              <a:gd name="connsiteY5" fmla="*/ 530609 h 564094"/>
              <a:gd name="connsiteX6" fmla="*/ 466216 w 3049718"/>
              <a:gd name="connsiteY6" fmla="*/ 564094 h 564094"/>
              <a:gd name="connsiteX7" fmla="*/ 432731 w 3049718"/>
              <a:gd name="connsiteY7" fmla="*/ 556367 h 564094"/>
              <a:gd name="connsiteX8" fmla="*/ 350306 w 3049718"/>
              <a:gd name="connsiteY8" fmla="*/ 530609 h 564094"/>
              <a:gd name="connsiteX9" fmla="*/ 303942 w 3049718"/>
              <a:gd name="connsiteY9" fmla="*/ 510003 h 564094"/>
              <a:gd name="connsiteX10" fmla="*/ 234396 w 3049718"/>
              <a:gd name="connsiteY10" fmla="*/ 473942 h 564094"/>
              <a:gd name="connsiteX11" fmla="*/ 121062 w 3049718"/>
              <a:gd name="connsiteY11" fmla="*/ 396669 h 564094"/>
              <a:gd name="connsiteX12" fmla="*/ 48940 w 3049718"/>
              <a:gd name="connsiteY12" fmla="*/ 345154 h 564094"/>
              <a:gd name="connsiteX13" fmla="*/ 23182 w 3049718"/>
              <a:gd name="connsiteY13" fmla="*/ 324547 h 564094"/>
              <a:gd name="connsiteX14" fmla="*/ 7728 w 3049718"/>
              <a:gd name="connsiteY14" fmla="*/ 306517 h 564094"/>
              <a:gd name="connsiteX15" fmla="*/ 0 w 3049718"/>
              <a:gd name="connsiteY15" fmla="*/ 283335 h 564094"/>
              <a:gd name="connsiteX16" fmla="*/ 10303 w 3049718"/>
              <a:gd name="connsiteY16" fmla="*/ 262729 h 564094"/>
              <a:gd name="connsiteX17" fmla="*/ 36061 w 3049718"/>
              <a:gd name="connsiteY17" fmla="*/ 249850 h 564094"/>
              <a:gd name="connsiteX18" fmla="*/ 56667 w 3049718"/>
              <a:gd name="connsiteY18" fmla="*/ 249850 h 564094"/>
              <a:gd name="connsiteX19" fmla="*/ 113334 w 3049718"/>
              <a:gd name="connsiteY19" fmla="*/ 267880 h 564094"/>
              <a:gd name="connsiteX20" fmla="*/ 172577 w 3049718"/>
              <a:gd name="connsiteY20" fmla="*/ 280759 h 564094"/>
              <a:gd name="connsiteX21" fmla="*/ 267881 w 3049718"/>
              <a:gd name="connsiteY21" fmla="*/ 293638 h 564094"/>
              <a:gd name="connsiteX22" fmla="*/ 355457 w 3049718"/>
              <a:gd name="connsiteY22" fmla="*/ 301365 h 564094"/>
              <a:gd name="connsiteX23" fmla="*/ 453337 w 3049718"/>
              <a:gd name="connsiteY23" fmla="*/ 296214 h 564094"/>
              <a:gd name="connsiteX24" fmla="*/ 556368 w 3049718"/>
              <a:gd name="connsiteY24" fmla="*/ 283335 h 564094"/>
              <a:gd name="connsiteX25" fmla="*/ 860309 w 3049718"/>
              <a:gd name="connsiteY25" fmla="*/ 236971 h 564094"/>
              <a:gd name="connsiteX26" fmla="*/ 1416676 w 3049718"/>
              <a:gd name="connsiteY26" fmla="*/ 154546 h 564094"/>
              <a:gd name="connsiteX27" fmla="*/ 1555768 w 3049718"/>
              <a:gd name="connsiteY27" fmla="*/ 139092 h 564094"/>
              <a:gd name="connsiteX28" fmla="*/ 1980771 w 3049718"/>
              <a:gd name="connsiteY28" fmla="*/ 115910 h 564094"/>
              <a:gd name="connsiteX29" fmla="*/ 2413501 w 3049718"/>
              <a:gd name="connsiteY29" fmla="*/ 90152 h 564094"/>
              <a:gd name="connsiteX30" fmla="*/ 2475320 w 3049718"/>
              <a:gd name="connsiteY30" fmla="*/ 66970 h 564094"/>
              <a:gd name="connsiteX31" fmla="*/ 2560320 w 3049718"/>
              <a:gd name="connsiteY31" fmla="*/ 33485 h 564094"/>
              <a:gd name="connsiteX32" fmla="*/ 2653048 w 3049718"/>
              <a:gd name="connsiteY32" fmla="*/ 0 h 564094"/>
              <a:gd name="connsiteX33" fmla="*/ 2704564 w 3049718"/>
              <a:gd name="connsiteY33" fmla="*/ 18030 h 564094"/>
              <a:gd name="connsiteX34" fmla="*/ 2817898 w 3049718"/>
              <a:gd name="connsiteY34" fmla="*/ 64394 h 564094"/>
              <a:gd name="connsiteX35" fmla="*/ 2900323 w 3049718"/>
              <a:gd name="connsiteY35" fmla="*/ 105607 h 564094"/>
              <a:gd name="connsiteX36" fmla="*/ 2951838 w 3049718"/>
              <a:gd name="connsiteY36" fmla="*/ 136516 h 564094"/>
              <a:gd name="connsiteX37" fmla="*/ 3003354 w 3049718"/>
              <a:gd name="connsiteY37" fmla="*/ 172577 h 564094"/>
              <a:gd name="connsiteX38" fmla="*/ 3029111 w 3049718"/>
              <a:gd name="connsiteY38" fmla="*/ 198334 h 564094"/>
              <a:gd name="connsiteX39" fmla="*/ 3041990 w 3049718"/>
              <a:gd name="connsiteY39" fmla="*/ 229244 h 564094"/>
              <a:gd name="connsiteX40" fmla="*/ 3049718 w 3049718"/>
              <a:gd name="connsiteY40" fmla="*/ 260153 h 564094"/>
              <a:gd name="connsiteX41" fmla="*/ 3047142 w 3049718"/>
              <a:gd name="connsiteY41" fmla="*/ 280759 h 564094"/>
              <a:gd name="connsiteX42" fmla="*/ 3036839 w 3049718"/>
              <a:gd name="connsiteY42" fmla="*/ 298790 h 564094"/>
              <a:gd name="connsiteX43" fmla="*/ 3013657 w 3049718"/>
              <a:gd name="connsiteY43" fmla="*/ 316820 h 564094"/>
              <a:gd name="connsiteX44" fmla="*/ 2977596 w 3049718"/>
              <a:gd name="connsiteY44" fmla="*/ 332275 h 564094"/>
              <a:gd name="connsiteX45" fmla="*/ 2944111 w 3049718"/>
              <a:gd name="connsiteY45" fmla="*/ 337426 h 564094"/>
              <a:gd name="connsiteX46" fmla="*/ 2843656 w 3049718"/>
              <a:gd name="connsiteY46" fmla="*/ 324547 h 564094"/>
              <a:gd name="connsiteX47" fmla="*/ 2534563 w 3049718"/>
              <a:gd name="connsiteY47" fmla="*/ 303941 h 564094"/>
              <a:gd name="connsiteX48" fmla="*/ 2256379 w 3049718"/>
              <a:gd name="connsiteY48" fmla="*/ 306517 h 564094"/>
              <a:gd name="connsiteX49" fmla="*/ 2014256 w 3049718"/>
              <a:gd name="connsiteY49" fmla="*/ 316820 h 564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3049718" h="564094">
                <a:moveTo>
                  <a:pt x="2014256" y="316820"/>
                </a:moveTo>
                <a:lnTo>
                  <a:pt x="1499101" y="342578"/>
                </a:lnTo>
                <a:lnTo>
                  <a:pt x="1228645" y="373487"/>
                </a:lnTo>
                <a:lnTo>
                  <a:pt x="945310" y="419851"/>
                </a:lnTo>
                <a:lnTo>
                  <a:pt x="680005" y="481670"/>
                </a:lnTo>
                <a:lnTo>
                  <a:pt x="540913" y="530609"/>
                </a:lnTo>
                <a:lnTo>
                  <a:pt x="466216" y="564094"/>
                </a:lnTo>
                <a:lnTo>
                  <a:pt x="432731" y="556367"/>
                </a:lnTo>
                <a:lnTo>
                  <a:pt x="350306" y="530609"/>
                </a:lnTo>
                <a:lnTo>
                  <a:pt x="303942" y="510003"/>
                </a:lnTo>
                <a:lnTo>
                  <a:pt x="234396" y="473942"/>
                </a:lnTo>
                <a:lnTo>
                  <a:pt x="121062" y="396669"/>
                </a:lnTo>
                <a:lnTo>
                  <a:pt x="48940" y="345154"/>
                </a:lnTo>
                <a:lnTo>
                  <a:pt x="23182" y="324547"/>
                </a:lnTo>
                <a:lnTo>
                  <a:pt x="7728" y="306517"/>
                </a:lnTo>
                <a:lnTo>
                  <a:pt x="0" y="283335"/>
                </a:lnTo>
                <a:lnTo>
                  <a:pt x="10303" y="262729"/>
                </a:lnTo>
                <a:lnTo>
                  <a:pt x="36061" y="249850"/>
                </a:lnTo>
                <a:lnTo>
                  <a:pt x="56667" y="249850"/>
                </a:lnTo>
                <a:lnTo>
                  <a:pt x="113334" y="267880"/>
                </a:lnTo>
                <a:lnTo>
                  <a:pt x="172577" y="280759"/>
                </a:lnTo>
                <a:lnTo>
                  <a:pt x="267881" y="293638"/>
                </a:lnTo>
                <a:lnTo>
                  <a:pt x="355457" y="301365"/>
                </a:lnTo>
                <a:lnTo>
                  <a:pt x="453337" y="296214"/>
                </a:lnTo>
                <a:lnTo>
                  <a:pt x="556368" y="283335"/>
                </a:lnTo>
                <a:lnTo>
                  <a:pt x="860309" y="236971"/>
                </a:lnTo>
                <a:lnTo>
                  <a:pt x="1416676" y="154546"/>
                </a:lnTo>
                <a:lnTo>
                  <a:pt x="1555768" y="139092"/>
                </a:lnTo>
                <a:lnTo>
                  <a:pt x="1980771" y="115910"/>
                </a:lnTo>
                <a:lnTo>
                  <a:pt x="2413501" y="90152"/>
                </a:lnTo>
                <a:lnTo>
                  <a:pt x="2475320" y="66970"/>
                </a:lnTo>
                <a:lnTo>
                  <a:pt x="2560320" y="33485"/>
                </a:lnTo>
                <a:lnTo>
                  <a:pt x="2653048" y="0"/>
                </a:lnTo>
                <a:lnTo>
                  <a:pt x="2704564" y="18030"/>
                </a:lnTo>
                <a:lnTo>
                  <a:pt x="2817898" y="64394"/>
                </a:lnTo>
                <a:lnTo>
                  <a:pt x="2900323" y="105607"/>
                </a:lnTo>
                <a:lnTo>
                  <a:pt x="2951838" y="136516"/>
                </a:lnTo>
                <a:lnTo>
                  <a:pt x="3003354" y="172577"/>
                </a:lnTo>
                <a:lnTo>
                  <a:pt x="3029111" y="198334"/>
                </a:lnTo>
                <a:lnTo>
                  <a:pt x="3041990" y="229244"/>
                </a:lnTo>
                <a:lnTo>
                  <a:pt x="3049718" y="260153"/>
                </a:lnTo>
                <a:lnTo>
                  <a:pt x="3047142" y="280759"/>
                </a:lnTo>
                <a:lnTo>
                  <a:pt x="3036839" y="298790"/>
                </a:lnTo>
                <a:lnTo>
                  <a:pt x="3013657" y="316820"/>
                </a:lnTo>
                <a:lnTo>
                  <a:pt x="2977596" y="332275"/>
                </a:lnTo>
                <a:lnTo>
                  <a:pt x="2944111" y="337426"/>
                </a:lnTo>
                <a:lnTo>
                  <a:pt x="2843656" y="324547"/>
                </a:lnTo>
                <a:lnTo>
                  <a:pt x="2534563" y="303941"/>
                </a:lnTo>
                <a:lnTo>
                  <a:pt x="2256379" y="306517"/>
                </a:lnTo>
                <a:lnTo>
                  <a:pt x="2014256" y="31682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2" name="フリーフォーム 41"/>
          <p:cNvSpPr>
            <a:spLocks noChangeAspect="1"/>
          </p:cNvSpPr>
          <p:nvPr/>
        </p:nvSpPr>
        <p:spPr>
          <a:xfrm>
            <a:off x="7035890" y="4377885"/>
            <a:ext cx="1872513" cy="336092"/>
          </a:xfrm>
          <a:custGeom>
            <a:avLst/>
            <a:gdLst>
              <a:gd name="connsiteX0" fmla="*/ 2670175 w 3714750"/>
              <a:gd name="connsiteY0" fmla="*/ 336550 h 666750"/>
              <a:gd name="connsiteX1" fmla="*/ 2089150 w 3714750"/>
              <a:gd name="connsiteY1" fmla="*/ 400050 h 666750"/>
              <a:gd name="connsiteX2" fmla="*/ 1657350 w 3714750"/>
              <a:gd name="connsiteY2" fmla="*/ 454025 h 666750"/>
              <a:gd name="connsiteX3" fmla="*/ 1419225 w 3714750"/>
              <a:gd name="connsiteY3" fmla="*/ 492125 h 666750"/>
              <a:gd name="connsiteX4" fmla="*/ 1076325 w 3714750"/>
              <a:gd name="connsiteY4" fmla="*/ 549275 h 666750"/>
              <a:gd name="connsiteX5" fmla="*/ 647700 w 3714750"/>
              <a:gd name="connsiteY5" fmla="*/ 622300 h 666750"/>
              <a:gd name="connsiteX6" fmla="*/ 593725 w 3714750"/>
              <a:gd name="connsiteY6" fmla="*/ 644525 h 666750"/>
              <a:gd name="connsiteX7" fmla="*/ 539750 w 3714750"/>
              <a:gd name="connsiteY7" fmla="*/ 663575 h 666750"/>
              <a:gd name="connsiteX8" fmla="*/ 514350 w 3714750"/>
              <a:gd name="connsiteY8" fmla="*/ 666750 h 666750"/>
              <a:gd name="connsiteX9" fmla="*/ 482600 w 3714750"/>
              <a:gd name="connsiteY9" fmla="*/ 666750 h 666750"/>
              <a:gd name="connsiteX10" fmla="*/ 393700 w 3714750"/>
              <a:gd name="connsiteY10" fmla="*/ 641350 h 666750"/>
              <a:gd name="connsiteX11" fmla="*/ 320675 w 3714750"/>
              <a:gd name="connsiteY11" fmla="*/ 606425 h 666750"/>
              <a:gd name="connsiteX12" fmla="*/ 247650 w 3714750"/>
              <a:gd name="connsiteY12" fmla="*/ 568325 h 666750"/>
              <a:gd name="connsiteX13" fmla="*/ 168275 w 3714750"/>
              <a:gd name="connsiteY13" fmla="*/ 511175 h 666750"/>
              <a:gd name="connsiteX14" fmla="*/ 104775 w 3714750"/>
              <a:gd name="connsiteY14" fmla="*/ 457200 h 666750"/>
              <a:gd name="connsiteX15" fmla="*/ 50800 w 3714750"/>
              <a:gd name="connsiteY15" fmla="*/ 400050 h 666750"/>
              <a:gd name="connsiteX16" fmla="*/ 22225 w 3714750"/>
              <a:gd name="connsiteY16" fmla="*/ 368300 h 666750"/>
              <a:gd name="connsiteX17" fmla="*/ 9525 w 3714750"/>
              <a:gd name="connsiteY17" fmla="*/ 346075 h 666750"/>
              <a:gd name="connsiteX18" fmla="*/ 3175 w 3714750"/>
              <a:gd name="connsiteY18" fmla="*/ 327025 h 666750"/>
              <a:gd name="connsiteX19" fmla="*/ 0 w 3714750"/>
              <a:gd name="connsiteY19" fmla="*/ 311150 h 666750"/>
              <a:gd name="connsiteX20" fmla="*/ 3175 w 3714750"/>
              <a:gd name="connsiteY20" fmla="*/ 301625 h 666750"/>
              <a:gd name="connsiteX21" fmla="*/ 12700 w 3714750"/>
              <a:gd name="connsiteY21" fmla="*/ 298450 h 666750"/>
              <a:gd name="connsiteX22" fmla="*/ 31750 w 3714750"/>
              <a:gd name="connsiteY22" fmla="*/ 301625 h 666750"/>
              <a:gd name="connsiteX23" fmla="*/ 69850 w 3714750"/>
              <a:gd name="connsiteY23" fmla="*/ 314325 h 666750"/>
              <a:gd name="connsiteX24" fmla="*/ 136525 w 3714750"/>
              <a:gd name="connsiteY24" fmla="*/ 349250 h 666750"/>
              <a:gd name="connsiteX25" fmla="*/ 196850 w 3714750"/>
              <a:gd name="connsiteY25" fmla="*/ 377825 h 666750"/>
              <a:gd name="connsiteX26" fmla="*/ 257175 w 3714750"/>
              <a:gd name="connsiteY26" fmla="*/ 400050 h 666750"/>
              <a:gd name="connsiteX27" fmla="*/ 298450 w 3714750"/>
              <a:gd name="connsiteY27" fmla="*/ 412750 h 666750"/>
              <a:gd name="connsiteX28" fmla="*/ 346075 w 3714750"/>
              <a:gd name="connsiteY28" fmla="*/ 425450 h 666750"/>
              <a:gd name="connsiteX29" fmla="*/ 387350 w 3714750"/>
              <a:gd name="connsiteY29" fmla="*/ 428625 h 666750"/>
              <a:gd name="connsiteX30" fmla="*/ 523875 w 3714750"/>
              <a:gd name="connsiteY30" fmla="*/ 422275 h 666750"/>
              <a:gd name="connsiteX31" fmla="*/ 739775 w 3714750"/>
              <a:gd name="connsiteY31" fmla="*/ 393700 h 666750"/>
              <a:gd name="connsiteX32" fmla="*/ 1187450 w 3714750"/>
              <a:gd name="connsiteY32" fmla="*/ 333375 h 666750"/>
              <a:gd name="connsiteX33" fmla="*/ 1517650 w 3714750"/>
              <a:gd name="connsiteY33" fmla="*/ 285750 h 666750"/>
              <a:gd name="connsiteX34" fmla="*/ 1720850 w 3714750"/>
              <a:gd name="connsiteY34" fmla="*/ 273050 h 666750"/>
              <a:gd name="connsiteX35" fmla="*/ 2082800 w 3714750"/>
              <a:gd name="connsiteY35" fmla="*/ 225425 h 666750"/>
              <a:gd name="connsiteX36" fmla="*/ 2644775 w 3714750"/>
              <a:gd name="connsiteY36" fmla="*/ 149225 h 666750"/>
              <a:gd name="connsiteX37" fmla="*/ 3095625 w 3714750"/>
              <a:gd name="connsiteY37" fmla="*/ 88900 h 666750"/>
              <a:gd name="connsiteX38" fmla="*/ 3165475 w 3714750"/>
              <a:gd name="connsiteY38" fmla="*/ 69850 h 666750"/>
              <a:gd name="connsiteX39" fmla="*/ 3343275 w 3714750"/>
              <a:gd name="connsiteY39" fmla="*/ 0 h 666750"/>
              <a:gd name="connsiteX40" fmla="*/ 3381375 w 3714750"/>
              <a:gd name="connsiteY40" fmla="*/ 3175 h 666750"/>
              <a:gd name="connsiteX41" fmla="*/ 3486150 w 3714750"/>
              <a:gd name="connsiteY41" fmla="*/ 31750 h 666750"/>
              <a:gd name="connsiteX42" fmla="*/ 3559175 w 3714750"/>
              <a:gd name="connsiteY42" fmla="*/ 60325 h 666750"/>
              <a:gd name="connsiteX43" fmla="*/ 3635375 w 3714750"/>
              <a:gd name="connsiteY43" fmla="*/ 98425 h 666750"/>
              <a:gd name="connsiteX44" fmla="*/ 3670300 w 3714750"/>
              <a:gd name="connsiteY44" fmla="*/ 127000 h 666750"/>
              <a:gd name="connsiteX45" fmla="*/ 3695700 w 3714750"/>
              <a:gd name="connsiteY45" fmla="*/ 146050 h 666750"/>
              <a:gd name="connsiteX46" fmla="*/ 3705225 w 3714750"/>
              <a:gd name="connsiteY46" fmla="*/ 161925 h 666750"/>
              <a:gd name="connsiteX47" fmla="*/ 3714750 w 3714750"/>
              <a:gd name="connsiteY47" fmla="*/ 180975 h 666750"/>
              <a:gd name="connsiteX48" fmla="*/ 3714750 w 3714750"/>
              <a:gd name="connsiteY48" fmla="*/ 200025 h 666750"/>
              <a:gd name="connsiteX49" fmla="*/ 3705225 w 3714750"/>
              <a:gd name="connsiteY49" fmla="*/ 219075 h 666750"/>
              <a:gd name="connsiteX50" fmla="*/ 3679825 w 3714750"/>
              <a:gd name="connsiteY50" fmla="*/ 238125 h 666750"/>
              <a:gd name="connsiteX51" fmla="*/ 3638550 w 3714750"/>
              <a:gd name="connsiteY51" fmla="*/ 250825 h 666750"/>
              <a:gd name="connsiteX52" fmla="*/ 3578225 w 3714750"/>
              <a:gd name="connsiteY52" fmla="*/ 263525 h 666750"/>
              <a:gd name="connsiteX53" fmla="*/ 3381375 w 3714750"/>
              <a:gd name="connsiteY53" fmla="*/ 279400 h 666750"/>
              <a:gd name="connsiteX54" fmla="*/ 3067050 w 3714750"/>
              <a:gd name="connsiteY54" fmla="*/ 304800 h 666750"/>
              <a:gd name="connsiteX55" fmla="*/ 2670175 w 3714750"/>
              <a:gd name="connsiteY55" fmla="*/ 336550 h 66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3714750" h="666750">
                <a:moveTo>
                  <a:pt x="2670175" y="336550"/>
                </a:moveTo>
                <a:lnTo>
                  <a:pt x="2089150" y="400050"/>
                </a:lnTo>
                <a:lnTo>
                  <a:pt x="1657350" y="454025"/>
                </a:lnTo>
                <a:lnTo>
                  <a:pt x="1419225" y="492125"/>
                </a:lnTo>
                <a:lnTo>
                  <a:pt x="1076325" y="549275"/>
                </a:lnTo>
                <a:lnTo>
                  <a:pt x="647700" y="622300"/>
                </a:lnTo>
                <a:lnTo>
                  <a:pt x="593725" y="644525"/>
                </a:lnTo>
                <a:lnTo>
                  <a:pt x="539750" y="663575"/>
                </a:lnTo>
                <a:lnTo>
                  <a:pt x="514350" y="666750"/>
                </a:lnTo>
                <a:lnTo>
                  <a:pt x="482600" y="666750"/>
                </a:lnTo>
                <a:lnTo>
                  <a:pt x="393700" y="641350"/>
                </a:lnTo>
                <a:lnTo>
                  <a:pt x="320675" y="606425"/>
                </a:lnTo>
                <a:lnTo>
                  <a:pt x="247650" y="568325"/>
                </a:lnTo>
                <a:lnTo>
                  <a:pt x="168275" y="511175"/>
                </a:lnTo>
                <a:lnTo>
                  <a:pt x="104775" y="457200"/>
                </a:lnTo>
                <a:lnTo>
                  <a:pt x="50800" y="400050"/>
                </a:lnTo>
                <a:lnTo>
                  <a:pt x="22225" y="368300"/>
                </a:lnTo>
                <a:lnTo>
                  <a:pt x="9525" y="346075"/>
                </a:lnTo>
                <a:lnTo>
                  <a:pt x="3175" y="327025"/>
                </a:lnTo>
                <a:lnTo>
                  <a:pt x="0" y="311150"/>
                </a:lnTo>
                <a:lnTo>
                  <a:pt x="3175" y="301625"/>
                </a:lnTo>
                <a:lnTo>
                  <a:pt x="12700" y="298450"/>
                </a:lnTo>
                <a:lnTo>
                  <a:pt x="31750" y="301625"/>
                </a:lnTo>
                <a:lnTo>
                  <a:pt x="69850" y="314325"/>
                </a:lnTo>
                <a:lnTo>
                  <a:pt x="136525" y="349250"/>
                </a:lnTo>
                <a:lnTo>
                  <a:pt x="196850" y="377825"/>
                </a:lnTo>
                <a:lnTo>
                  <a:pt x="257175" y="400050"/>
                </a:lnTo>
                <a:lnTo>
                  <a:pt x="298450" y="412750"/>
                </a:lnTo>
                <a:lnTo>
                  <a:pt x="346075" y="425450"/>
                </a:lnTo>
                <a:lnTo>
                  <a:pt x="387350" y="428625"/>
                </a:lnTo>
                <a:lnTo>
                  <a:pt x="523875" y="422275"/>
                </a:lnTo>
                <a:lnTo>
                  <a:pt x="739775" y="393700"/>
                </a:lnTo>
                <a:lnTo>
                  <a:pt x="1187450" y="333375"/>
                </a:lnTo>
                <a:lnTo>
                  <a:pt x="1517650" y="285750"/>
                </a:lnTo>
                <a:lnTo>
                  <a:pt x="1720850" y="273050"/>
                </a:lnTo>
                <a:lnTo>
                  <a:pt x="2082800" y="225425"/>
                </a:lnTo>
                <a:lnTo>
                  <a:pt x="2644775" y="149225"/>
                </a:lnTo>
                <a:lnTo>
                  <a:pt x="3095625" y="88900"/>
                </a:lnTo>
                <a:lnTo>
                  <a:pt x="3165475" y="69850"/>
                </a:lnTo>
                <a:lnTo>
                  <a:pt x="3343275" y="0"/>
                </a:lnTo>
                <a:lnTo>
                  <a:pt x="3381375" y="3175"/>
                </a:lnTo>
                <a:lnTo>
                  <a:pt x="3486150" y="31750"/>
                </a:lnTo>
                <a:lnTo>
                  <a:pt x="3559175" y="60325"/>
                </a:lnTo>
                <a:lnTo>
                  <a:pt x="3635375" y="98425"/>
                </a:lnTo>
                <a:lnTo>
                  <a:pt x="3670300" y="127000"/>
                </a:lnTo>
                <a:lnTo>
                  <a:pt x="3695700" y="146050"/>
                </a:lnTo>
                <a:lnTo>
                  <a:pt x="3705225" y="161925"/>
                </a:lnTo>
                <a:lnTo>
                  <a:pt x="3714750" y="180975"/>
                </a:lnTo>
                <a:lnTo>
                  <a:pt x="3714750" y="200025"/>
                </a:lnTo>
                <a:lnTo>
                  <a:pt x="3705225" y="219075"/>
                </a:lnTo>
                <a:lnTo>
                  <a:pt x="3679825" y="238125"/>
                </a:lnTo>
                <a:lnTo>
                  <a:pt x="3638550" y="250825"/>
                </a:lnTo>
                <a:lnTo>
                  <a:pt x="3578225" y="263525"/>
                </a:lnTo>
                <a:lnTo>
                  <a:pt x="3381375" y="279400"/>
                </a:lnTo>
                <a:lnTo>
                  <a:pt x="3067050" y="304800"/>
                </a:lnTo>
                <a:lnTo>
                  <a:pt x="2670175" y="3365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3" name="フリーフォーム 42"/>
          <p:cNvSpPr>
            <a:spLocks noChangeAspect="1"/>
          </p:cNvSpPr>
          <p:nvPr/>
        </p:nvSpPr>
        <p:spPr>
          <a:xfrm rot="16200000">
            <a:off x="6697748" y="4260663"/>
            <a:ext cx="1635125" cy="1179513"/>
          </a:xfrm>
          <a:custGeom>
            <a:avLst/>
            <a:gdLst>
              <a:gd name="connsiteX0" fmla="*/ 1549400 w 3270250"/>
              <a:gd name="connsiteY0" fmla="*/ 1511300 h 2359025"/>
              <a:gd name="connsiteX1" fmla="*/ 1343025 w 3270250"/>
              <a:gd name="connsiteY1" fmla="*/ 1368425 h 2359025"/>
              <a:gd name="connsiteX2" fmla="*/ 1152525 w 3270250"/>
              <a:gd name="connsiteY2" fmla="*/ 1235075 h 2359025"/>
              <a:gd name="connsiteX3" fmla="*/ 908050 w 3270250"/>
              <a:gd name="connsiteY3" fmla="*/ 1044575 h 2359025"/>
              <a:gd name="connsiteX4" fmla="*/ 711200 w 3270250"/>
              <a:gd name="connsiteY4" fmla="*/ 860425 h 2359025"/>
              <a:gd name="connsiteX5" fmla="*/ 631825 w 3270250"/>
              <a:gd name="connsiteY5" fmla="*/ 781050 h 2359025"/>
              <a:gd name="connsiteX6" fmla="*/ 466725 w 3270250"/>
              <a:gd name="connsiteY6" fmla="*/ 603250 h 2359025"/>
              <a:gd name="connsiteX7" fmla="*/ 330200 w 3270250"/>
              <a:gd name="connsiteY7" fmla="*/ 447675 h 2359025"/>
              <a:gd name="connsiteX8" fmla="*/ 136525 w 3270250"/>
              <a:gd name="connsiteY8" fmla="*/ 219075 h 2359025"/>
              <a:gd name="connsiteX9" fmla="*/ 41275 w 3270250"/>
              <a:gd name="connsiteY9" fmla="*/ 104775 h 2359025"/>
              <a:gd name="connsiteX10" fmla="*/ 12700 w 3270250"/>
              <a:gd name="connsiteY10" fmla="*/ 66675 h 2359025"/>
              <a:gd name="connsiteX11" fmla="*/ 3175 w 3270250"/>
              <a:gd name="connsiteY11" fmla="*/ 47625 h 2359025"/>
              <a:gd name="connsiteX12" fmla="*/ 0 w 3270250"/>
              <a:gd name="connsiteY12" fmla="*/ 28575 h 2359025"/>
              <a:gd name="connsiteX13" fmla="*/ 3175 w 3270250"/>
              <a:gd name="connsiteY13" fmla="*/ 12700 h 2359025"/>
              <a:gd name="connsiteX14" fmla="*/ 6350 w 3270250"/>
              <a:gd name="connsiteY14" fmla="*/ 6350 h 2359025"/>
              <a:gd name="connsiteX15" fmla="*/ 22225 w 3270250"/>
              <a:gd name="connsiteY15" fmla="*/ 0 h 2359025"/>
              <a:gd name="connsiteX16" fmla="*/ 41275 w 3270250"/>
              <a:gd name="connsiteY16" fmla="*/ 3175 h 2359025"/>
              <a:gd name="connsiteX17" fmla="*/ 63500 w 3270250"/>
              <a:gd name="connsiteY17" fmla="*/ 15875 h 2359025"/>
              <a:gd name="connsiteX18" fmla="*/ 177800 w 3270250"/>
              <a:gd name="connsiteY18" fmla="*/ 146050 h 2359025"/>
              <a:gd name="connsiteX19" fmla="*/ 336550 w 3270250"/>
              <a:gd name="connsiteY19" fmla="*/ 311150 h 2359025"/>
              <a:gd name="connsiteX20" fmla="*/ 514350 w 3270250"/>
              <a:gd name="connsiteY20" fmla="*/ 482600 h 2359025"/>
              <a:gd name="connsiteX21" fmla="*/ 679450 w 3270250"/>
              <a:gd name="connsiteY21" fmla="*/ 641350 h 2359025"/>
              <a:gd name="connsiteX22" fmla="*/ 828675 w 3270250"/>
              <a:gd name="connsiteY22" fmla="*/ 774700 h 2359025"/>
              <a:gd name="connsiteX23" fmla="*/ 949325 w 3270250"/>
              <a:gd name="connsiteY23" fmla="*/ 876300 h 2359025"/>
              <a:gd name="connsiteX24" fmla="*/ 1085850 w 3270250"/>
              <a:gd name="connsiteY24" fmla="*/ 977900 h 2359025"/>
              <a:gd name="connsiteX25" fmla="*/ 1241425 w 3270250"/>
              <a:gd name="connsiteY25" fmla="*/ 1089025 h 2359025"/>
              <a:gd name="connsiteX26" fmla="*/ 1533525 w 3270250"/>
              <a:gd name="connsiteY26" fmla="*/ 1279525 h 2359025"/>
              <a:gd name="connsiteX27" fmla="*/ 1752600 w 3270250"/>
              <a:gd name="connsiteY27" fmla="*/ 1412875 h 2359025"/>
              <a:gd name="connsiteX28" fmla="*/ 1924050 w 3270250"/>
              <a:gd name="connsiteY28" fmla="*/ 1504950 h 2359025"/>
              <a:gd name="connsiteX29" fmla="*/ 2085975 w 3270250"/>
              <a:gd name="connsiteY29" fmla="*/ 1581150 h 2359025"/>
              <a:gd name="connsiteX30" fmla="*/ 2241550 w 3270250"/>
              <a:gd name="connsiteY30" fmla="*/ 1647825 h 2359025"/>
              <a:gd name="connsiteX31" fmla="*/ 2473325 w 3270250"/>
              <a:gd name="connsiteY31" fmla="*/ 1749425 h 2359025"/>
              <a:gd name="connsiteX32" fmla="*/ 2816225 w 3270250"/>
              <a:gd name="connsiteY32" fmla="*/ 1882775 h 2359025"/>
              <a:gd name="connsiteX33" fmla="*/ 2914650 w 3270250"/>
              <a:gd name="connsiteY33" fmla="*/ 1914525 h 2359025"/>
              <a:gd name="connsiteX34" fmla="*/ 2971800 w 3270250"/>
              <a:gd name="connsiteY34" fmla="*/ 1924050 h 2359025"/>
              <a:gd name="connsiteX35" fmla="*/ 3016250 w 3270250"/>
              <a:gd name="connsiteY35" fmla="*/ 1930400 h 2359025"/>
              <a:gd name="connsiteX36" fmla="*/ 3054350 w 3270250"/>
              <a:gd name="connsiteY36" fmla="*/ 1930400 h 2359025"/>
              <a:gd name="connsiteX37" fmla="*/ 3089275 w 3270250"/>
              <a:gd name="connsiteY37" fmla="*/ 1914525 h 2359025"/>
              <a:gd name="connsiteX38" fmla="*/ 3127375 w 3270250"/>
              <a:gd name="connsiteY38" fmla="*/ 1889125 h 2359025"/>
              <a:gd name="connsiteX39" fmla="*/ 3152775 w 3270250"/>
              <a:gd name="connsiteY39" fmla="*/ 1847850 h 2359025"/>
              <a:gd name="connsiteX40" fmla="*/ 3187700 w 3270250"/>
              <a:gd name="connsiteY40" fmla="*/ 1793875 h 2359025"/>
              <a:gd name="connsiteX41" fmla="*/ 3206750 w 3270250"/>
              <a:gd name="connsiteY41" fmla="*/ 1762125 h 2359025"/>
              <a:gd name="connsiteX42" fmla="*/ 3225800 w 3270250"/>
              <a:gd name="connsiteY42" fmla="*/ 1749425 h 2359025"/>
              <a:gd name="connsiteX43" fmla="*/ 3251200 w 3270250"/>
              <a:gd name="connsiteY43" fmla="*/ 1743075 h 2359025"/>
              <a:gd name="connsiteX44" fmla="*/ 3267075 w 3270250"/>
              <a:gd name="connsiteY44" fmla="*/ 1755775 h 2359025"/>
              <a:gd name="connsiteX45" fmla="*/ 3270250 w 3270250"/>
              <a:gd name="connsiteY45" fmla="*/ 1790700 h 2359025"/>
              <a:gd name="connsiteX46" fmla="*/ 3267075 w 3270250"/>
              <a:gd name="connsiteY46" fmla="*/ 1860550 h 2359025"/>
              <a:gd name="connsiteX47" fmla="*/ 3260725 w 3270250"/>
              <a:gd name="connsiteY47" fmla="*/ 1936750 h 2359025"/>
              <a:gd name="connsiteX48" fmla="*/ 3248025 w 3270250"/>
              <a:gd name="connsiteY48" fmla="*/ 1993900 h 2359025"/>
              <a:gd name="connsiteX49" fmla="*/ 3209925 w 3270250"/>
              <a:gd name="connsiteY49" fmla="*/ 2095500 h 2359025"/>
              <a:gd name="connsiteX50" fmla="*/ 3155950 w 3270250"/>
              <a:gd name="connsiteY50" fmla="*/ 2197100 h 2359025"/>
              <a:gd name="connsiteX51" fmla="*/ 3092450 w 3270250"/>
              <a:gd name="connsiteY51" fmla="*/ 2292350 h 2359025"/>
              <a:gd name="connsiteX52" fmla="*/ 3038475 w 3270250"/>
              <a:gd name="connsiteY52" fmla="*/ 2343150 h 2359025"/>
              <a:gd name="connsiteX53" fmla="*/ 3006725 w 3270250"/>
              <a:gd name="connsiteY53" fmla="*/ 2359025 h 2359025"/>
              <a:gd name="connsiteX54" fmla="*/ 2987675 w 3270250"/>
              <a:gd name="connsiteY54" fmla="*/ 2359025 h 2359025"/>
              <a:gd name="connsiteX55" fmla="*/ 2965450 w 3270250"/>
              <a:gd name="connsiteY55" fmla="*/ 2346325 h 2359025"/>
              <a:gd name="connsiteX56" fmla="*/ 2949575 w 3270250"/>
              <a:gd name="connsiteY56" fmla="*/ 2324100 h 2359025"/>
              <a:gd name="connsiteX57" fmla="*/ 2911475 w 3270250"/>
              <a:gd name="connsiteY57" fmla="*/ 2273300 h 2359025"/>
              <a:gd name="connsiteX58" fmla="*/ 2857500 w 3270250"/>
              <a:gd name="connsiteY58" fmla="*/ 2219325 h 2359025"/>
              <a:gd name="connsiteX59" fmla="*/ 2800350 w 3270250"/>
              <a:gd name="connsiteY59" fmla="*/ 2181225 h 2359025"/>
              <a:gd name="connsiteX60" fmla="*/ 2584450 w 3270250"/>
              <a:gd name="connsiteY60" fmla="*/ 2073275 h 2359025"/>
              <a:gd name="connsiteX61" fmla="*/ 2317750 w 3270250"/>
              <a:gd name="connsiteY61" fmla="*/ 1943100 h 2359025"/>
              <a:gd name="connsiteX62" fmla="*/ 2244725 w 3270250"/>
              <a:gd name="connsiteY62" fmla="*/ 1920875 h 2359025"/>
              <a:gd name="connsiteX63" fmla="*/ 2124075 w 3270250"/>
              <a:gd name="connsiteY63" fmla="*/ 1870075 h 2359025"/>
              <a:gd name="connsiteX64" fmla="*/ 1898650 w 3270250"/>
              <a:gd name="connsiteY64" fmla="*/ 1730375 h 2359025"/>
              <a:gd name="connsiteX65" fmla="*/ 1549400 w 3270250"/>
              <a:gd name="connsiteY65" fmla="*/ 1511300 h 2359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3270250" h="2359025">
                <a:moveTo>
                  <a:pt x="1549400" y="1511300"/>
                </a:moveTo>
                <a:lnTo>
                  <a:pt x="1343025" y="1368425"/>
                </a:lnTo>
                <a:lnTo>
                  <a:pt x="1152525" y="1235075"/>
                </a:lnTo>
                <a:lnTo>
                  <a:pt x="908050" y="1044575"/>
                </a:lnTo>
                <a:lnTo>
                  <a:pt x="711200" y="860425"/>
                </a:lnTo>
                <a:lnTo>
                  <a:pt x="631825" y="781050"/>
                </a:lnTo>
                <a:lnTo>
                  <a:pt x="466725" y="603250"/>
                </a:lnTo>
                <a:lnTo>
                  <a:pt x="330200" y="447675"/>
                </a:lnTo>
                <a:lnTo>
                  <a:pt x="136525" y="219075"/>
                </a:lnTo>
                <a:lnTo>
                  <a:pt x="41275" y="104775"/>
                </a:lnTo>
                <a:lnTo>
                  <a:pt x="12700" y="66675"/>
                </a:lnTo>
                <a:lnTo>
                  <a:pt x="3175" y="47625"/>
                </a:lnTo>
                <a:lnTo>
                  <a:pt x="0" y="28575"/>
                </a:lnTo>
                <a:lnTo>
                  <a:pt x="3175" y="12700"/>
                </a:lnTo>
                <a:lnTo>
                  <a:pt x="6350" y="6350"/>
                </a:lnTo>
                <a:lnTo>
                  <a:pt x="22225" y="0"/>
                </a:lnTo>
                <a:lnTo>
                  <a:pt x="41275" y="3175"/>
                </a:lnTo>
                <a:lnTo>
                  <a:pt x="63500" y="15875"/>
                </a:lnTo>
                <a:lnTo>
                  <a:pt x="177800" y="146050"/>
                </a:lnTo>
                <a:lnTo>
                  <a:pt x="336550" y="311150"/>
                </a:lnTo>
                <a:lnTo>
                  <a:pt x="514350" y="482600"/>
                </a:lnTo>
                <a:lnTo>
                  <a:pt x="679450" y="641350"/>
                </a:lnTo>
                <a:lnTo>
                  <a:pt x="828675" y="774700"/>
                </a:lnTo>
                <a:lnTo>
                  <a:pt x="949325" y="876300"/>
                </a:lnTo>
                <a:lnTo>
                  <a:pt x="1085850" y="977900"/>
                </a:lnTo>
                <a:lnTo>
                  <a:pt x="1241425" y="1089025"/>
                </a:lnTo>
                <a:lnTo>
                  <a:pt x="1533525" y="1279525"/>
                </a:lnTo>
                <a:lnTo>
                  <a:pt x="1752600" y="1412875"/>
                </a:lnTo>
                <a:lnTo>
                  <a:pt x="1924050" y="1504950"/>
                </a:lnTo>
                <a:lnTo>
                  <a:pt x="2085975" y="1581150"/>
                </a:lnTo>
                <a:lnTo>
                  <a:pt x="2241550" y="1647825"/>
                </a:lnTo>
                <a:lnTo>
                  <a:pt x="2473325" y="1749425"/>
                </a:lnTo>
                <a:lnTo>
                  <a:pt x="2816225" y="1882775"/>
                </a:lnTo>
                <a:lnTo>
                  <a:pt x="2914650" y="1914525"/>
                </a:lnTo>
                <a:lnTo>
                  <a:pt x="2971800" y="1924050"/>
                </a:lnTo>
                <a:lnTo>
                  <a:pt x="3016250" y="1930400"/>
                </a:lnTo>
                <a:lnTo>
                  <a:pt x="3054350" y="1930400"/>
                </a:lnTo>
                <a:lnTo>
                  <a:pt x="3089275" y="1914525"/>
                </a:lnTo>
                <a:lnTo>
                  <a:pt x="3127375" y="1889125"/>
                </a:lnTo>
                <a:lnTo>
                  <a:pt x="3152775" y="1847850"/>
                </a:lnTo>
                <a:lnTo>
                  <a:pt x="3187700" y="1793875"/>
                </a:lnTo>
                <a:lnTo>
                  <a:pt x="3206750" y="1762125"/>
                </a:lnTo>
                <a:lnTo>
                  <a:pt x="3225800" y="1749425"/>
                </a:lnTo>
                <a:lnTo>
                  <a:pt x="3251200" y="1743075"/>
                </a:lnTo>
                <a:lnTo>
                  <a:pt x="3267075" y="1755775"/>
                </a:lnTo>
                <a:lnTo>
                  <a:pt x="3270250" y="1790700"/>
                </a:lnTo>
                <a:lnTo>
                  <a:pt x="3267075" y="1860550"/>
                </a:lnTo>
                <a:lnTo>
                  <a:pt x="3260725" y="1936750"/>
                </a:lnTo>
                <a:lnTo>
                  <a:pt x="3248025" y="1993900"/>
                </a:lnTo>
                <a:lnTo>
                  <a:pt x="3209925" y="2095500"/>
                </a:lnTo>
                <a:lnTo>
                  <a:pt x="3155950" y="2197100"/>
                </a:lnTo>
                <a:lnTo>
                  <a:pt x="3092450" y="2292350"/>
                </a:lnTo>
                <a:lnTo>
                  <a:pt x="3038475" y="2343150"/>
                </a:lnTo>
                <a:lnTo>
                  <a:pt x="3006725" y="2359025"/>
                </a:lnTo>
                <a:lnTo>
                  <a:pt x="2987675" y="2359025"/>
                </a:lnTo>
                <a:lnTo>
                  <a:pt x="2965450" y="2346325"/>
                </a:lnTo>
                <a:lnTo>
                  <a:pt x="2949575" y="2324100"/>
                </a:lnTo>
                <a:lnTo>
                  <a:pt x="2911475" y="2273300"/>
                </a:lnTo>
                <a:lnTo>
                  <a:pt x="2857500" y="2219325"/>
                </a:lnTo>
                <a:lnTo>
                  <a:pt x="2800350" y="2181225"/>
                </a:lnTo>
                <a:lnTo>
                  <a:pt x="2584450" y="2073275"/>
                </a:lnTo>
                <a:lnTo>
                  <a:pt x="2317750" y="1943100"/>
                </a:lnTo>
                <a:lnTo>
                  <a:pt x="2244725" y="1920875"/>
                </a:lnTo>
                <a:lnTo>
                  <a:pt x="2124075" y="1870075"/>
                </a:lnTo>
                <a:lnTo>
                  <a:pt x="1898650" y="1730375"/>
                </a:lnTo>
                <a:lnTo>
                  <a:pt x="1549400" y="15113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4" name="フリーフォーム 43"/>
          <p:cNvSpPr>
            <a:spLocks noChangeAspect="1"/>
          </p:cNvSpPr>
          <p:nvPr/>
        </p:nvSpPr>
        <p:spPr>
          <a:xfrm rot="16200000">
            <a:off x="6750177" y="5529305"/>
            <a:ext cx="1237456" cy="191294"/>
          </a:xfrm>
          <a:custGeom>
            <a:avLst/>
            <a:gdLst>
              <a:gd name="connsiteX0" fmla="*/ 1431132 w 2474119"/>
              <a:gd name="connsiteY0" fmla="*/ 345281 h 383381"/>
              <a:gd name="connsiteX1" fmla="*/ 1050132 w 2474119"/>
              <a:gd name="connsiteY1" fmla="*/ 321469 h 383381"/>
              <a:gd name="connsiteX2" fmla="*/ 823913 w 2474119"/>
              <a:gd name="connsiteY2" fmla="*/ 304800 h 383381"/>
              <a:gd name="connsiteX3" fmla="*/ 659607 w 2474119"/>
              <a:gd name="connsiteY3" fmla="*/ 292894 h 383381"/>
              <a:gd name="connsiteX4" fmla="*/ 445294 w 2474119"/>
              <a:gd name="connsiteY4" fmla="*/ 290512 h 383381"/>
              <a:gd name="connsiteX5" fmla="*/ 264319 w 2474119"/>
              <a:gd name="connsiteY5" fmla="*/ 285750 h 383381"/>
              <a:gd name="connsiteX6" fmla="*/ 133350 w 2474119"/>
              <a:gd name="connsiteY6" fmla="*/ 280987 h 383381"/>
              <a:gd name="connsiteX7" fmla="*/ 80963 w 2474119"/>
              <a:gd name="connsiteY7" fmla="*/ 276225 h 383381"/>
              <a:gd name="connsiteX8" fmla="*/ 64294 w 2474119"/>
              <a:gd name="connsiteY8" fmla="*/ 266700 h 383381"/>
              <a:gd name="connsiteX9" fmla="*/ 42863 w 2474119"/>
              <a:gd name="connsiteY9" fmla="*/ 245269 h 383381"/>
              <a:gd name="connsiteX10" fmla="*/ 16669 w 2474119"/>
              <a:gd name="connsiteY10" fmla="*/ 216694 h 383381"/>
              <a:gd name="connsiteX11" fmla="*/ 4763 w 2474119"/>
              <a:gd name="connsiteY11" fmla="*/ 190500 h 383381"/>
              <a:gd name="connsiteX12" fmla="*/ 0 w 2474119"/>
              <a:gd name="connsiteY12" fmla="*/ 161925 h 383381"/>
              <a:gd name="connsiteX13" fmla="*/ 0 w 2474119"/>
              <a:gd name="connsiteY13" fmla="*/ 142875 h 383381"/>
              <a:gd name="connsiteX14" fmla="*/ 9525 w 2474119"/>
              <a:gd name="connsiteY14" fmla="*/ 126206 h 383381"/>
              <a:gd name="connsiteX15" fmla="*/ 26194 w 2474119"/>
              <a:gd name="connsiteY15" fmla="*/ 111919 h 383381"/>
              <a:gd name="connsiteX16" fmla="*/ 73819 w 2474119"/>
              <a:gd name="connsiteY16" fmla="*/ 88106 h 383381"/>
              <a:gd name="connsiteX17" fmla="*/ 159544 w 2474119"/>
              <a:gd name="connsiteY17" fmla="*/ 61912 h 383381"/>
              <a:gd name="connsiteX18" fmla="*/ 247650 w 2474119"/>
              <a:gd name="connsiteY18" fmla="*/ 38100 h 383381"/>
              <a:gd name="connsiteX19" fmla="*/ 385763 w 2474119"/>
              <a:gd name="connsiteY19" fmla="*/ 11906 h 383381"/>
              <a:gd name="connsiteX20" fmla="*/ 471488 w 2474119"/>
              <a:gd name="connsiteY20" fmla="*/ 0 h 383381"/>
              <a:gd name="connsiteX21" fmla="*/ 511969 w 2474119"/>
              <a:gd name="connsiteY21" fmla="*/ 14287 h 383381"/>
              <a:gd name="connsiteX22" fmla="*/ 581025 w 2474119"/>
              <a:gd name="connsiteY22" fmla="*/ 35719 h 383381"/>
              <a:gd name="connsiteX23" fmla="*/ 640557 w 2474119"/>
              <a:gd name="connsiteY23" fmla="*/ 52387 h 383381"/>
              <a:gd name="connsiteX24" fmla="*/ 704850 w 2474119"/>
              <a:gd name="connsiteY24" fmla="*/ 69056 h 383381"/>
              <a:gd name="connsiteX25" fmla="*/ 785813 w 2474119"/>
              <a:gd name="connsiteY25" fmla="*/ 88106 h 383381"/>
              <a:gd name="connsiteX26" fmla="*/ 876300 w 2474119"/>
              <a:gd name="connsiteY26" fmla="*/ 102394 h 383381"/>
              <a:gd name="connsiteX27" fmla="*/ 1000125 w 2474119"/>
              <a:gd name="connsiteY27" fmla="*/ 119062 h 383381"/>
              <a:gd name="connsiteX28" fmla="*/ 1190625 w 2474119"/>
              <a:gd name="connsiteY28" fmla="*/ 142875 h 383381"/>
              <a:gd name="connsiteX29" fmla="*/ 1528763 w 2474119"/>
              <a:gd name="connsiteY29" fmla="*/ 166687 h 383381"/>
              <a:gd name="connsiteX30" fmla="*/ 1924050 w 2474119"/>
              <a:gd name="connsiteY30" fmla="*/ 183356 h 383381"/>
              <a:gd name="connsiteX31" fmla="*/ 2100263 w 2474119"/>
              <a:gd name="connsiteY31" fmla="*/ 197644 h 383381"/>
              <a:gd name="connsiteX32" fmla="*/ 2171700 w 2474119"/>
              <a:gd name="connsiteY32" fmla="*/ 152400 h 383381"/>
              <a:gd name="connsiteX33" fmla="*/ 2252663 w 2474119"/>
              <a:gd name="connsiteY33" fmla="*/ 102394 h 383381"/>
              <a:gd name="connsiteX34" fmla="*/ 2316957 w 2474119"/>
              <a:gd name="connsiteY34" fmla="*/ 66675 h 383381"/>
              <a:gd name="connsiteX35" fmla="*/ 2352675 w 2474119"/>
              <a:gd name="connsiteY35" fmla="*/ 45244 h 383381"/>
              <a:gd name="connsiteX36" fmla="*/ 2374107 w 2474119"/>
              <a:gd name="connsiteY36" fmla="*/ 33337 h 383381"/>
              <a:gd name="connsiteX37" fmla="*/ 2395538 w 2474119"/>
              <a:gd name="connsiteY37" fmla="*/ 23812 h 383381"/>
              <a:gd name="connsiteX38" fmla="*/ 2416969 w 2474119"/>
              <a:gd name="connsiteY38" fmla="*/ 21431 h 383381"/>
              <a:gd name="connsiteX39" fmla="*/ 2440782 w 2474119"/>
              <a:gd name="connsiteY39" fmla="*/ 21431 h 383381"/>
              <a:gd name="connsiteX40" fmla="*/ 2452688 w 2474119"/>
              <a:gd name="connsiteY40" fmla="*/ 23812 h 383381"/>
              <a:gd name="connsiteX41" fmla="*/ 2462213 w 2474119"/>
              <a:gd name="connsiteY41" fmla="*/ 30956 h 383381"/>
              <a:gd name="connsiteX42" fmla="*/ 2469357 w 2474119"/>
              <a:gd name="connsiteY42" fmla="*/ 40481 h 383381"/>
              <a:gd name="connsiteX43" fmla="*/ 2474119 w 2474119"/>
              <a:gd name="connsiteY43" fmla="*/ 61912 h 383381"/>
              <a:gd name="connsiteX44" fmla="*/ 2464594 w 2474119"/>
              <a:gd name="connsiteY44" fmla="*/ 100012 h 383381"/>
              <a:gd name="connsiteX45" fmla="*/ 2445544 w 2474119"/>
              <a:gd name="connsiteY45" fmla="*/ 138112 h 383381"/>
              <a:gd name="connsiteX46" fmla="*/ 2390775 w 2474119"/>
              <a:gd name="connsiteY46" fmla="*/ 211931 h 383381"/>
              <a:gd name="connsiteX47" fmla="*/ 2278857 w 2474119"/>
              <a:gd name="connsiteY47" fmla="*/ 340519 h 383381"/>
              <a:gd name="connsiteX48" fmla="*/ 2164557 w 2474119"/>
              <a:gd name="connsiteY48" fmla="*/ 383381 h 383381"/>
              <a:gd name="connsiteX49" fmla="*/ 1907382 w 2474119"/>
              <a:gd name="connsiteY49" fmla="*/ 371475 h 383381"/>
              <a:gd name="connsiteX50" fmla="*/ 1431132 w 2474119"/>
              <a:gd name="connsiteY50" fmla="*/ 345281 h 383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2474119" h="383381">
                <a:moveTo>
                  <a:pt x="1431132" y="345281"/>
                </a:moveTo>
                <a:lnTo>
                  <a:pt x="1050132" y="321469"/>
                </a:lnTo>
                <a:lnTo>
                  <a:pt x="823913" y="304800"/>
                </a:lnTo>
                <a:lnTo>
                  <a:pt x="659607" y="292894"/>
                </a:lnTo>
                <a:lnTo>
                  <a:pt x="445294" y="290512"/>
                </a:lnTo>
                <a:lnTo>
                  <a:pt x="264319" y="285750"/>
                </a:lnTo>
                <a:lnTo>
                  <a:pt x="133350" y="280987"/>
                </a:lnTo>
                <a:lnTo>
                  <a:pt x="80963" y="276225"/>
                </a:lnTo>
                <a:lnTo>
                  <a:pt x="64294" y="266700"/>
                </a:lnTo>
                <a:lnTo>
                  <a:pt x="42863" y="245269"/>
                </a:lnTo>
                <a:lnTo>
                  <a:pt x="16669" y="216694"/>
                </a:lnTo>
                <a:lnTo>
                  <a:pt x="4763" y="190500"/>
                </a:lnTo>
                <a:lnTo>
                  <a:pt x="0" y="161925"/>
                </a:lnTo>
                <a:lnTo>
                  <a:pt x="0" y="142875"/>
                </a:lnTo>
                <a:lnTo>
                  <a:pt x="9525" y="126206"/>
                </a:lnTo>
                <a:lnTo>
                  <a:pt x="26194" y="111919"/>
                </a:lnTo>
                <a:lnTo>
                  <a:pt x="73819" y="88106"/>
                </a:lnTo>
                <a:lnTo>
                  <a:pt x="159544" y="61912"/>
                </a:lnTo>
                <a:lnTo>
                  <a:pt x="247650" y="38100"/>
                </a:lnTo>
                <a:lnTo>
                  <a:pt x="385763" y="11906"/>
                </a:lnTo>
                <a:lnTo>
                  <a:pt x="471488" y="0"/>
                </a:lnTo>
                <a:lnTo>
                  <a:pt x="511969" y="14287"/>
                </a:lnTo>
                <a:lnTo>
                  <a:pt x="581025" y="35719"/>
                </a:lnTo>
                <a:lnTo>
                  <a:pt x="640557" y="52387"/>
                </a:lnTo>
                <a:lnTo>
                  <a:pt x="704850" y="69056"/>
                </a:lnTo>
                <a:lnTo>
                  <a:pt x="785813" y="88106"/>
                </a:lnTo>
                <a:lnTo>
                  <a:pt x="876300" y="102394"/>
                </a:lnTo>
                <a:lnTo>
                  <a:pt x="1000125" y="119062"/>
                </a:lnTo>
                <a:lnTo>
                  <a:pt x="1190625" y="142875"/>
                </a:lnTo>
                <a:lnTo>
                  <a:pt x="1528763" y="166687"/>
                </a:lnTo>
                <a:cubicBezTo>
                  <a:pt x="1660524" y="172277"/>
                  <a:pt x="1792171" y="183356"/>
                  <a:pt x="1924050" y="183356"/>
                </a:cubicBezTo>
                <a:lnTo>
                  <a:pt x="2100263" y="197644"/>
                </a:lnTo>
                <a:lnTo>
                  <a:pt x="2171700" y="152400"/>
                </a:lnTo>
                <a:lnTo>
                  <a:pt x="2252663" y="102394"/>
                </a:lnTo>
                <a:lnTo>
                  <a:pt x="2316957" y="66675"/>
                </a:lnTo>
                <a:lnTo>
                  <a:pt x="2352675" y="45244"/>
                </a:lnTo>
                <a:lnTo>
                  <a:pt x="2374107" y="33337"/>
                </a:lnTo>
                <a:lnTo>
                  <a:pt x="2395538" y="23812"/>
                </a:lnTo>
                <a:lnTo>
                  <a:pt x="2416969" y="21431"/>
                </a:lnTo>
                <a:lnTo>
                  <a:pt x="2440782" y="21431"/>
                </a:lnTo>
                <a:lnTo>
                  <a:pt x="2452688" y="23812"/>
                </a:lnTo>
                <a:lnTo>
                  <a:pt x="2462213" y="30956"/>
                </a:lnTo>
                <a:lnTo>
                  <a:pt x="2469357" y="40481"/>
                </a:lnTo>
                <a:lnTo>
                  <a:pt x="2474119" y="61912"/>
                </a:lnTo>
                <a:lnTo>
                  <a:pt x="2464594" y="100012"/>
                </a:lnTo>
                <a:lnTo>
                  <a:pt x="2445544" y="138112"/>
                </a:lnTo>
                <a:lnTo>
                  <a:pt x="2390775" y="211931"/>
                </a:lnTo>
                <a:lnTo>
                  <a:pt x="2278857" y="340519"/>
                </a:lnTo>
                <a:lnTo>
                  <a:pt x="2164557" y="383381"/>
                </a:lnTo>
                <a:lnTo>
                  <a:pt x="1907382" y="371475"/>
                </a:lnTo>
                <a:lnTo>
                  <a:pt x="1431132" y="34528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5" name="フリーフォーム 44"/>
          <p:cNvSpPr>
            <a:spLocks noChangeAspect="1"/>
          </p:cNvSpPr>
          <p:nvPr/>
        </p:nvSpPr>
        <p:spPr>
          <a:xfrm>
            <a:off x="7661588" y="5207274"/>
            <a:ext cx="1160463" cy="248444"/>
          </a:xfrm>
          <a:custGeom>
            <a:avLst/>
            <a:gdLst>
              <a:gd name="connsiteX0" fmla="*/ 1621632 w 2321719"/>
              <a:gd name="connsiteY0" fmla="*/ 288131 h 497681"/>
              <a:gd name="connsiteX1" fmla="*/ 1300163 w 2321719"/>
              <a:gd name="connsiteY1" fmla="*/ 323850 h 497681"/>
              <a:gd name="connsiteX2" fmla="*/ 1102519 w 2321719"/>
              <a:gd name="connsiteY2" fmla="*/ 357187 h 497681"/>
              <a:gd name="connsiteX3" fmla="*/ 619125 w 2321719"/>
              <a:gd name="connsiteY3" fmla="*/ 435769 h 497681"/>
              <a:gd name="connsiteX4" fmla="*/ 342900 w 2321719"/>
              <a:gd name="connsiteY4" fmla="*/ 497681 h 497681"/>
              <a:gd name="connsiteX5" fmla="*/ 309563 w 2321719"/>
              <a:gd name="connsiteY5" fmla="*/ 485775 h 497681"/>
              <a:gd name="connsiteX6" fmla="*/ 235744 w 2321719"/>
              <a:gd name="connsiteY6" fmla="*/ 445294 h 497681"/>
              <a:gd name="connsiteX7" fmla="*/ 185738 w 2321719"/>
              <a:gd name="connsiteY7" fmla="*/ 407194 h 497681"/>
              <a:gd name="connsiteX8" fmla="*/ 102394 w 2321719"/>
              <a:gd name="connsiteY8" fmla="*/ 328612 h 497681"/>
              <a:gd name="connsiteX9" fmla="*/ 50007 w 2321719"/>
              <a:gd name="connsiteY9" fmla="*/ 264319 h 497681"/>
              <a:gd name="connsiteX10" fmla="*/ 23813 w 2321719"/>
              <a:gd name="connsiteY10" fmla="*/ 230981 h 497681"/>
              <a:gd name="connsiteX11" fmla="*/ 9525 w 2321719"/>
              <a:gd name="connsiteY11" fmla="*/ 207169 h 497681"/>
              <a:gd name="connsiteX12" fmla="*/ 0 w 2321719"/>
              <a:gd name="connsiteY12" fmla="*/ 190500 h 497681"/>
              <a:gd name="connsiteX13" fmla="*/ 0 w 2321719"/>
              <a:gd name="connsiteY13" fmla="*/ 169069 h 497681"/>
              <a:gd name="connsiteX14" fmla="*/ 4763 w 2321719"/>
              <a:gd name="connsiteY14" fmla="*/ 159544 h 497681"/>
              <a:gd name="connsiteX15" fmla="*/ 21432 w 2321719"/>
              <a:gd name="connsiteY15" fmla="*/ 152400 h 497681"/>
              <a:gd name="connsiteX16" fmla="*/ 40482 w 2321719"/>
              <a:gd name="connsiteY16" fmla="*/ 154781 h 497681"/>
              <a:gd name="connsiteX17" fmla="*/ 57150 w 2321719"/>
              <a:gd name="connsiteY17" fmla="*/ 159544 h 497681"/>
              <a:gd name="connsiteX18" fmla="*/ 92869 w 2321719"/>
              <a:gd name="connsiteY18" fmla="*/ 188119 h 497681"/>
              <a:gd name="connsiteX19" fmla="*/ 126207 w 2321719"/>
              <a:gd name="connsiteY19" fmla="*/ 209550 h 497681"/>
              <a:gd name="connsiteX20" fmla="*/ 161925 w 2321719"/>
              <a:gd name="connsiteY20" fmla="*/ 226219 h 497681"/>
              <a:gd name="connsiteX21" fmla="*/ 221457 w 2321719"/>
              <a:gd name="connsiteY21" fmla="*/ 247650 h 497681"/>
              <a:gd name="connsiteX22" fmla="*/ 285750 w 2321719"/>
              <a:gd name="connsiteY22" fmla="*/ 269081 h 497681"/>
              <a:gd name="connsiteX23" fmla="*/ 302419 w 2321719"/>
              <a:gd name="connsiteY23" fmla="*/ 271462 h 497681"/>
              <a:gd name="connsiteX24" fmla="*/ 502444 w 2321719"/>
              <a:gd name="connsiteY24" fmla="*/ 252412 h 497681"/>
              <a:gd name="connsiteX25" fmla="*/ 831057 w 2321719"/>
              <a:gd name="connsiteY25" fmla="*/ 214312 h 497681"/>
              <a:gd name="connsiteX26" fmla="*/ 1109663 w 2321719"/>
              <a:gd name="connsiteY26" fmla="*/ 178594 h 497681"/>
              <a:gd name="connsiteX27" fmla="*/ 1300163 w 2321719"/>
              <a:gd name="connsiteY27" fmla="*/ 145256 h 497681"/>
              <a:gd name="connsiteX28" fmla="*/ 1550194 w 2321719"/>
              <a:gd name="connsiteY28" fmla="*/ 102394 h 497681"/>
              <a:gd name="connsiteX29" fmla="*/ 1745457 w 2321719"/>
              <a:gd name="connsiteY29" fmla="*/ 73819 h 497681"/>
              <a:gd name="connsiteX30" fmla="*/ 1847850 w 2321719"/>
              <a:gd name="connsiteY30" fmla="*/ 35719 h 497681"/>
              <a:gd name="connsiteX31" fmla="*/ 1926432 w 2321719"/>
              <a:gd name="connsiteY31" fmla="*/ 2381 h 497681"/>
              <a:gd name="connsiteX32" fmla="*/ 1955007 w 2321719"/>
              <a:gd name="connsiteY32" fmla="*/ 0 h 497681"/>
              <a:gd name="connsiteX33" fmla="*/ 2028825 w 2321719"/>
              <a:gd name="connsiteY33" fmla="*/ 7144 h 497681"/>
              <a:gd name="connsiteX34" fmla="*/ 2093119 w 2321719"/>
              <a:gd name="connsiteY34" fmla="*/ 21431 h 497681"/>
              <a:gd name="connsiteX35" fmla="*/ 2164557 w 2321719"/>
              <a:gd name="connsiteY35" fmla="*/ 40481 h 497681"/>
              <a:gd name="connsiteX36" fmla="*/ 2235994 w 2321719"/>
              <a:gd name="connsiteY36" fmla="*/ 71437 h 497681"/>
              <a:gd name="connsiteX37" fmla="*/ 2283619 w 2321719"/>
              <a:gd name="connsiteY37" fmla="*/ 92869 h 497681"/>
              <a:gd name="connsiteX38" fmla="*/ 2300288 w 2321719"/>
              <a:gd name="connsiteY38" fmla="*/ 109537 h 497681"/>
              <a:gd name="connsiteX39" fmla="*/ 2314575 w 2321719"/>
              <a:gd name="connsiteY39" fmla="*/ 138112 h 497681"/>
              <a:gd name="connsiteX40" fmla="*/ 2321719 w 2321719"/>
              <a:gd name="connsiteY40" fmla="*/ 169069 h 497681"/>
              <a:gd name="connsiteX41" fmla="*/ 2319338 w 2321719"/>
              <a:gd name="connsiteY41" fmla="*/ 192881 h 497681"/>
              <a:gd name="connsiteX42" fmla="*/ 2312194 w 2321719"/>
              <a:gd name="connsiteY42" fmla="*/ 219075 h 497681"/>
              <a:gd name="connsiteX43" fmla="*/ 2288382 w 2321719"/>
              <a:gd name="connsiteY43" fmla="*/ 235744 h 497681"/>
              <a:gd name="connsiteX44" fmla="*/ 2269332 w 2321719"/>
              <a:gd name="connsiteY44" fmla="*/ 245269 h 497681"/>
              <a:gd name="connsiteX45" fmla="*/ 2207419 w 2321719"/>
              <a:gd name="connsiteY45" fmla="*/ 250031 h 497681"/>
              <a:gd name="connsiteX46" fmla="*/ 2033588 w 2321719"/>
              <a:gd name="connsiteY46" fmla="*/ 247650 h 497681"/>
              <a:gd name="connsiteX47" fmla="*/ 1857375 w 2321719"/>
              <a:gd name="connsiteY47" fmla="*/ 250031 h 497681"/>
              <a:gd name="connsiteX48" fmla="*/ 1621632 w 2321719"/>
              <a:gd name="connsiteY48" fmla="*/ 288131 h 497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2321719" h="497681">
                <a:moveTo>
                  <a:pt x="1621632" y="288131"/>
                </a:moveTo>
                <a:lnTo>
                  <a:pt x="1300163" y="323850"/>
                </a:lnTo>
                <a:lnTo>
                  <a:pt x="1102519" y="357187"/>
                </a:lnTo>
                <a:lnTo>
                  <a:pt x="619125" y="435769"/>
                </a:lnTo>
                <a:lnTo>
                  <a:pt x="342900" y="497681"/>
                </a:lnTo>
                <a:lnTo>
                  <a:pt x="309563" y="485775"/>
                </a:lnTo>
                <a:lnTo>
                  <a:pt x="235744" y="445294"/>
                </a:lnTo>
                <a:lnTo>
                  <a:pt x="185738" y="407194"/>
                </a:lnTo>
                <a:lnTo>
                  <a:pt x="102394" y="328612"/>
                </a:lnTo>
                <a:lnTo>
                  <a:pt x="50007" y="264319"/>
                </a:lnTo>
                <a:lnTo>
                  <a:pt x="23813" y="230981"/>
                </a:lnTo>
                <a:lnTo>
                  <a:pt x="9525" y="207169"/>
                </a:lnTo>
                <a:lnTo>
                  <a:pt x="0" y="190500"/>
                </a:lnTo>
                <a:lnTo>
                  <a:pt x="0" y="169069"/>
                </a:lnTo>
                <a:lnTo>
                  <a:pt x="4763" y="159544"/>
                </a:lnTo>
                <a:lnTo>
                  <a:pt x="21432" y="152400"/>
                </a:lnTo>
                <a:lnTo>
                  <a:pt x="40482" y="154781"/>
                </a:lnTo>
                <a:lnTo>
                  <a:pt x="57150" y="159544"/>
                </a:lnTo>
                <a:lnTo>
                  <a:pt x="92869" y="188119"/>
                </a:lnTo>
                <a:lnTo>
                  <a:pt x="126207" y="209550"/>
                </a:lnTo>
                <a:lnTo>
                  <a:pt x="161925" y="226219"/>
                </a:lnTo>
                <a:lnTo>
                  <a:pt x="221457" y="247650"/>
                </a:lnTo>
                <a:lnTo>
                  <a:pt x="285750" y="269081"/>
                </a:lnTo>
                <a:lnTo>
                  <a:pt x="302419" y="271462"/>
                </a:lnTo>
                <a:lnTo>
                  <a:pt x="502444" y="252412"/>
                </a:lnTo>
                <a:lnTo>
                  <a:pt x="831057" y="214312"/>
                </a:lnTo>
                <a:lnTo>
                  <a:pt x="1109663" y="178594"/>
                </a:lnTo>
                <a:lnTo>
                  <a:pt x="1300163" y="145256"/>
                </a:lnTo>
                <a:lnTo>
                  <a:pt x="1550194" y="102394"/>
                </a:lnTo>
                <a:lnTo>
                  <a:pt x="1745457" y="73819"/>
                </a:lnTo>
                <a:lnTo>
                  <a:pt x="1847850" y="35719"/>
                </a:lnTo>
                <a:lnTo>
                  <a:pt x="1926432" y="2381"/>
                </a:lnTo>
                <a:lnTo>
                  <a:pt x="1955007" y="0"/>
                </a:lnTo>
                <a:lnTo>
                  <a:pt x="2028825" y="7144"/>
                </a:lnTo>
                <a:lnTo>
                  <a:pt x="2093119" y="21431"/>
                </a:lnTo>
                <a:lnTo>
                  <a:pt x="2164557" y="40481"/>
                </a:lnTo>
                <a:lnTo>
                  <a:pt x="2235994" y="71437"/>
                </a:lnTo>
                <a:lnTo>
                  <a:pt x="2283619" y="92869"/>
                </a:lnTo>
                <a:lnTo>
                  <a:pt x="2300288" y="109537"/>
                </a:lnTo>
                <a:lnTo>
                  <a:pt x="2314575" y="138112"/>
                </a:lnTo>
                <a:lnTo>
                  <a:pt x="2321719" y="169069"/>
                </a:lnTo>
                <a:lnTo>
                  <a:pt x="2319338" y="192881"/>
                </a:lnTo>
                <a:lnTo>
                  <a:pt x="2312194" y="219075"/>
                </a:lnTo>
                <a:lnTo>
                  <a:pt x="2288382" y="235744"/>
                </a:lnTo>
                <a:lnTo>
                  <a:pt x="2269332" y="245269"/>
                </a:lnTo>
                <a:lnTo>
                  <a:pt x="2207419" y="250031"/>
                </a:lnTo>
                <a:lnTo>
                  <a:pt x="2033588" y="247650"/>
                </a:lnTo>
                <a:lnTo>
                  <a:pt x="1857375" y="250031"/>
                </a:lnTo>
                <a:lnTo>
                  <a:pt x="1621632" y="28813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2" name="フリーフォーム 51"/>
          <p:cNvSpPr>
            <a:spLocks noChangeAspect="1"/>
          </p:cNvSpPr>
          <p:nvPr/>
        </p:nvSpPr>
        <p:spPr>
          <a:xfrm rot="16200000">
            <a:off x="7638076" y="5223644"/>
            <a:ext cx="1198563" cy="306388"/>
          </a:xfrm>
          <a:custGeom>
            <a:avLst/>
            <a:gdLst>
              <a:gd name="connsiteX0" fmla="*/ 731044 w 2397919"/>
              <a:gd name="connsiteY0" fmla="*/ 492919 h 611981"/>
              <a:gd name="connsiteX1" fmla="*/ 266700 w 2397919"/>
              <a:gd name="connsiteY1" fmla="*/ 473869 h 611981"/>
              <a:gd name="connsiteX2" fmla="*/ 30956 w 2397919"/>
              <a:gd name="connsiteY2" fmla="*/ 466725 h 611981"/>
              <a:gd name="connsiteX3" fmla="*/ 0 w 2397919"/>
              <a:gd name="connsiteY3" fmla="*/ 271463 h 611981"/>
              <a:gd name="connsiteX4" fmla="*/ 226219 w 2397919"/>
              <a:gd name="connsiteY4" fmla="*/ 266700 h 611981"/>
              <a:gd name="connsiteX5" fmla="*/ 735806 w 2397919"/>
              <a:gd name="connsiteY5" fmla="*/ 266700 h 611981"/>
              <a:gd name="connsiteX6" fmla="*/ 1195388 w 2397919"/>
              <a:gd name="connsiteY6" fmla="*/ 264319 h 611981"/>
              <a:gd name="connsiteX7" fmla="*/ 1354931 w 2397919"/>
              <a:gd name="connsiteY7" fmla="*/ 264319 h 611981"/>
              <a:gd name="connsiteX8" fmla="*/ 1897856 w 2397919"/>
              <a:gd name="connsiteY8" fmla="*/ 266700 h 611981"/>
              <a:gd name="connsiteX9" fmla="*/ 2085975 w 2397919"/>
              <a:gd name="connsiteY9" fmla="*/ 266700 h 611981"/>
              <a:gd name="connsiteX10" fmla="*/ 2131219 w 2397919"/>
              <a:gd name="connsiteY10" fmla="*/ 261938 h 611981"/>
              <a:gd name="connsiteX11" fmla="*/ 2181225 w 2397919"/>
              <a:gd name="connsiteY11" fmla="*/ 245269 h 611981"/>
              <a:gd name="connsiteX12" fmla="*/ 2219325 w 2397919"/>
              <a:gd name="connsiteY12" fmla="*/ 221456 h 611981"/>
              <a:gd name="connsiteX13" fmla="*/ 2252663 w 2397919"/>
              <a:gd name="connsiteY13" fmla="*/ 185738 h 611981"/>
              <a:gd name="connsiteX14" fmla="*/ 2276475 w 2397919"/>
              <a:gd name="connsiteY14" fmla="*/ 150019 h 611981"/>
              <a:gd name="connsiteX15" fmla="*/ 2297906 w 2397919"/>
              <a:gd name="connsiteY15" fmla="*/ 109538 h 611981"/>
              <a:gd name="connsiteX16" fmla="*/ 2319338 w 2397919"/>
              <a:gd name="connsiteY16" fmla="*/ 59531 h 611981"/>
              <a:gd name="connsiteX17" fmla="*/ 2328863 w 2397919"/>
              <a:gd name="connsiteY17" fmla="*/ 35719 h 611981"/>
              <a:gd name="connsiteX18" fmla="*/ 2345531 w 2397919"/>
              <a:gd name="connsiteY18" fmla="*/ 16669 h 611981"/>
              <a:gd name="connsiteX19" fmla="*/ 2364581 w 2397919"/>
              <a:gd name="connsiteY19" fmla="*/ 2381 h 611981"/>
              <a:gd name="connsiteX20" fmla="*/ 2381250 w 2397919"/>
              <a:gd name="connsiteY20" fmla="*/ 0 h 611981"/>
              <a:gd name="connsiteX21" fmla="*/ 2390775 w 2397919"/>
              <a:gd name="connsiteY21" fmla="*/ 7144 h 611981"/>
              <a:gd name="connsiteX22" fmla="*/ 2397919 w 2397919"/>
              <a:gd name="connsiteY22" fmla="*/ 30956 h 611981"/>
              <a:gd name="connsiteX23" fmla="*/ 2393156 w 2397919"/>
              <a:gd name="connsiteY23" fmla="*/ 135731 h 611981"/>
              <a:gd name="connsiteX24" fmla="*/ 2383631 w 2397919"/>
              <a:gd name="connsiteY24" fmla="*/ 221456 h 611981"/>
              <a:gd name="connsiteX25" fmla="*/ 2362200 w 2397919"/>
              <a:gd name="connsiteY25" fmla="*/ 304800 h 611981"/>
              <a:gd name="connsiteX26" fmla="*/ 2336006 w 2397919"/>
              <a:gd name="connsiteY26" fmla="*/ 385763 h 611981"/>
              <a:gd name="connsiteX27" fmla="*/ 2297906 w 2397919"/>
              <a:gd name="connsiteY27" fmla="*/ 481013 h 611981"/>
              <a:gd name="connsiteX28" fmla="*/ 2247900 w 2397919"/>
              <a:gd name="connsiteY28" fmla="*/ 569119 h 611981"/>
              <a:gd name="connsiteX29" fmla="*/ 2226469 w 2397919"/>
              <a:gd name="connsiteY29" fmla="*/ 592931 h 611981"/>
              <a:gd name="connsiteX30" fmla="*/ 2195513 w 2397919"/>
              <a:gd name="connsiteY30" fmla="*/ 611981 h 611981"/>
              <a:gd name="connsiteX31" fmla="*/ 2169319 w 2397919"/>
              <a:gd name="connsiteY31" fmla="*/ 611981 h 611981"/>
              <a:gd name="connsiteX32" fmla="*/ 2138363 w 2397919"/>
              <a:gd name="connsiteY32" fmla="*/ 600075 h 611981"/>
              <a:gd name="connsiteX33" fmla="*/ 2112169 w 2397919"/>
              <a:gd name="connsiteY33" fmla="*/ 585788 h 611981"/>
              <a:gd name="connsiteX34" fmla="*/ 2085975 w 2397919"/>
              <a:gd name="connsiteY34" fmla="*/ 559594 h 611981"/>
              <a:gd name="connsiteX35" fmla="*/ 2059781 w 2397919"/>
              <a:gd name="connsiteY35" fmla="*/ 535781 h 611981"/>
              <a:gd name="connsiteX36" fmla="*/ 2021681 w 2397919"/>
              <a:gd name="connsiteY36" fmla="*/ 519113 h 611981"/>
              <a:gd name="connsiteX37" fmla="*/ 1981200 w 2397919"/>
              <a:gd name="connsiteY37" fmla="*/ 509588 h 611981"/>
              <a:gd name="connsiteX38" fmla="*/ 1762125 w 2397919"/>
              <a:gd name="connsiteY38" fmla="*/ 509588 h 611981"/>
              <a:gd name="connsiteX39" fmla="*/ 1388269 w 2397919"/>
              <a:gd name="connsiteY39" fmla="*/ 514350 h 611981"/>
              <a:gd name="connsiteX40" fmla="*/ 1235869 w 2397919"/>
              <a:gd name="connsiteY40" fmla="*/ 509588 h 611981"/>
              <a:gd name="connsiteX41" fmla="*/ 731044 w 2397919"/>
              <a:gd name="connsiteY41" fmla="*/ 492919 h 611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2397919" h="611981">
                <a:moveTo>
                  <a:pt x="731044" y="492919"/>
                </a:moveTo>
                <a:lnTo>
                  <a:pt x="266700" y="473869"/>
                </a:lnTo>
                <a:lnTo>
                  <a:pt x="30956" y="466725"/>
                </a:lnTo>
                <a:lnTo>
                  <a:pt x="0" y="271463"/>
                </a:lnTo>
                <a:lnTo>
                  <a:pt x="226219" y="266700"/>
                </a:lnTo>
                <a:lnTo>
                  <a:pt x="735806" y="266700"/>
                </a:lnTo>
                <a:lnTo>
                  <a:pt x="1195388" y="264319"/>
                </a:lnTo>
                <a:lnTo>
                  <a:pt x="1354931" y="264319"/>
                </a:lnTo>
                <a:lnTo>
                  <a:pt x="1897856" y="266700"/>
                </a:lnTo>
                <a:lnTo>
                  <a:pt x="2085975" y="266700"/>
                </a:lnTo>
                <a:lnTo>
                  <a:pt x="2131219" y="261938"/>
                </a:lnTo>
                <a:lnTo>
                  <a:pt x="2181225" y="245269"/>
                </a:lnTo>
                <a:lnTo>
                  <a:pt x="2219325" y="221456"/>
                </a:lnTo>
                <a:lnTo>
                  <a:pt x="2252663" y="185738"/>
                </a:lnTo>
                <a:lnTo>
                  <a:pt x="2276475" y="150019"/>
                </a:lnTo>
                <a:lnTo>
                  <a:pt x="2297906" y="109538"/>
                </a:lnTo>
                <a:lnTo>
                  <a:pt x="2319338" y="59531"/>
                </a:lnTo>
                <a:lnTo>
                  <a:pt x="2328863" y="35719"/>
                </a:lnTo>
                <a:lnTo>
                  <a:pt x="2345531" y="16669"/>
                </a:lnTo>
                <a:lnTo>
                  <a:pt x="2364581" y="2381"/>
                </a:lnTo>
                <a:lnTo>
                  <a:pt x="2381250" y="0"/>
                </a:lnTo>
                <a:lnTo>
                  <a:pt x="2390775" y="7144"/>
                </a:lnTo>
                <a:lnTo>
                  <a:pt x="2397919" y="30956"/>
                </a:lnTo>
                <a:lnTo>
                  <a:pt x="2393156" y="135731"/>
                </a:lnTo>
                <a:lnTo>
                  <a:pt x="2383631" y="221456"/>
                </a:lnTo>
                <a:lnTo>
                  <a:pt x="2362200" y="304800"/>
                </a:lnTo>
                <a:lnTo>
                  <a:pt x="2336006" y="385763"/>
                </a:lnTo>
                <a:lnTo>
                  <a:pt x="2297906" y="481013"/>
                </a:lnTo>
                <a:lnTo>
                  <a:pt x="2247900" y="569119"/>
                </a:lnTo>
                <a:lnTo>
                  <a:pt x="2226469" y="592931"/>
                </a:lnTo>
                <a:lnTo>
                  <a:pt x="2195513" y="611981"/>
                </a:lnTo>
                <a:lnTo>
                  <a:pt x="2169319" y="611981"/>
                </a:lnTo>
                <a:lnTo>
                  <a:pt x="2138363" y="600075"/>
                </a:lnTo>
                <a:lnTo>
                  <a:pt x="2112169" y="585788"/>
                </a:lnTo>
                <a:lnTo>
                  <a:pt x="2085975" y="559594"/>
                </a:lnTo>
                <a:lnTo>
                  <a:pt x="2059781" y="535781"/>
                </a:lnTo>
                <a:lnTo>
                  <a:pt x="2021681" y="519113"/>
                </a:lnTo>
                <a:lnTo>
                  <a:pt x="1981200" y="509588"/>
                </a:lnTo>
                <a:lnTo>
                  <a:pt x="1762125" y="509588"/>
                </a:lnTo>
                <a:lnTo>
                  <a:pt x="1388269" y="514350"/>
                </a:lnTo>
                <a:lnTo>
                  <a:pt x="1235869" y="509588"/>
                </a:lnTo>
                <a:lnTo>
                  <a:pt x="731044" y="49291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3" name="フリーフォーム 52"/>
          <p:cNvSpPr>
            <a:spLocks noChangeAspect="1"/>
          </p:cNvSpPr>
          <p:nvPr/>
        </p:nvSpPr>
        <p:spPr>
          <a:xfrm>
            <a:off x="7515345" y="5872120"/>
            <a:ext cx="1524794" cy="281782"/>
          </a:xfrm>
          <a:custGeom>
            <a:avLst/>
            <a:gdLst>
              <a:gd name="connsiteX0" fmla="*/ 2014256 w 3049718"/>
              <a:gd name="connsiteY0" fmla="*/ 316820 h 564094"/>
              <a:gd name="connsiteX1" fmla="*/ 1499101 w 3049718"/>
              <a:gd name="connsiteY1" fmla="*/ 342578 h 564094"/>
              <a:gd name="connsiteX2" fmla="*/ 1228645 w 3049718"/>
              <a:gd name="connsiteY2" fmla="*/ 373487 h 564094"/>
              <a:gd name="connsiteX3" fmla="*/ 945310 w 3049718"/>
              <a:gd name="connsiteY3" fmla="*/ 419851 h 564094"/>
              <a:gd name="connsiteX4" fmla="*/ 680005 w 3049718"/>
              <a:gd name="connsiteY4" fmla="*/ 481670 h 564094"/>
              <a:gd name="connsiteX5" fmla="*/ 540913 w 3049718"/>
              <a:gd name="connsiteY5" fmla="*/ 530609 h 564094"/>
              <a:gd name="connsiteX6" fmla="*/ 466216 w 3049718"/>
              <a:gd name="connsiteY6" fmla="*/ 564094 h 564094"/>
              <a:gd name="connsiteX7" fmla="*/ 432731 w 3049718"/>
              <a:gd name="connsiteY7" fmla="*/ 556367 h 564094"/>
              <a:gd name="connsiteX8" fmla="*/ 350306 w 3049718"/>
              <a:gd name="connsiteY8" fmla="*/ 530609 h 564094"/>
              <a:gd name="connsiteX9" fmla="*/ 303942 w 3049718"/>
              <a:gd name="connsiteY9" fmla="*/ 510003 h 564094"/>
              <a:gd name="connsiteX10" fmla="*/ 234396 w 3049718"/>
              <a:gd name="connsiteY10" fmla="*/ 473942 h 564094"/>
              <a:gd name="connsiteX11" fmla="*/ 121062 w 3049718"/>
              <a:gd name="connsiteY11" fmla="*/ 396669 h 564094"/>
              <a:gd name="connsiteX12" fmla="*/ 48940 w 3049718"/>
              <a:gd name="connsiteY12" fmla="*/ 345154 h 564094"/>
              <a:gd name="connsiteX13" fmla="*/ 23182 w 3049718"/>
              <a:gd name="connsiteY13" fmla="*/ 324547 h 564094"/>
              <a:gd name="connsiteX14" fmla="*/ 7728 w 3049718"/>
              <a:gd name="connsiteY14" fmla="*/ 306517 h 564094"/>
              <a:gd name="connsiteX15" fmla="*/ 0 w 3049718"/>
              <a:gd name="connsiteY15" fmla="*/ 283335 h 564094"/>
              <a:gd name="connsiteX16" fmla="*/ 10303 w 3049718"/>
              <a:gd name="connsiteY16" fmla="*/ 262729 h 564094"/>
              <a:gd name="connsiteX17" fmla="*/ 36061 w 3049718"/>
              <a:gd name="connsiteY17" fmla="*/ 249850 h 564094"/>
              <a:gd name="connsiteX18" fmla="*/ 56667 w 3049718"/>
              <a:gd name="connsiteY18" fmla="*/ 249850 h 564094"/>
              <a:gd name="connsiteX19" fmla="*/ 113334 w 3049718"/>
              <a:gd name="connsiteY19" fmla="*/ 267880 h 564094"/>
              <a:gd name="connsiteX20" fmla="*/ 172577 w 3049718"/>
              <a:gd name="connsiteY20" fmla="*/ 280759 h 564094"/>
              <a:gd name="connsiteX21" fmla="*/ 267881 w 3049718"/>
              <a:gd name="connsiteY21" fmla="*/ 293638 h 564094"/>
              <a:gd name="connsiteX22" fmla="*/ 355457 w 3049718"/>
              <a:gd name="connsiteY22" fmla="*/ 301365 h 564094"/>
              <a:gd name="connsiteX23" fmla="*/ 453337 w 3049718"/>
              <a:gd name="connsiteY23" fmla="*/ 296214 h 564094"/>
              <a:gd name="connsiteX24" fmla="*/ 556368 w 3049718"/>
              <a:gd name="connsiteY24" fmla="*/ 283335 h 564094"/>
              <a:gd name="connsiteX25" fmla="*/ 860309 w 3049718"/>
              <a:gd name="connsiteY25" fmla="*/ 236971 h 564094"/>
              <a:gd name="connsiteX26" fmla="*/ 1416676 w 3049718"/>
              <a:gd name="connsiteY26" fmla="*/ 154546 h 564094"/>
              <a:gd name="connsiteX27" fmla="*/ 1555768 w 3049718"/>
              <a:gd name="connsiteY27" fmla="*/ 139092 h 564094"/>
              <a:gd name="connsiteX28" fmla="*/ 1980771 w 3049718"/>
              <a:gd name="connsiteY28" fmla="*/ 115910 h 564094"/>
              <a:gd name="connsiteX29" fmla="*/ 2413501 w 3049718"/>
              <a:gd name="connsiteY29" fmla="*/ 90152 h 564094"/>
              <a:gd name="connsiteX30" fmla="*/ 2475320 w 3049718"/>
              <a:gd name="connsiteY30" fmla="*/ 66970 h 564094"/>
              <a:gd name="connsiteX31" fmla="*/ 2560320 w 3049718"/>
              <a:gd name="connsiteY31" fmla="*/ 33485 h 564094"/>
              <a:gd name="connsiteX32" fmla="*/ 2653048 w 3049718"/>
              <a:gd name="connsiteY32" fmla="*/ 0 h 564094"/>
              <a:gd name="connsiteX33" fmla="*/ 2704564 w 3049718"/>
              <a:gd name="connsiteY33" fmla="*/ 18030 h 564094"/>
              <a:gd name="connsiteX34" fmla="*/ 2817898 w 3049718"/>
              <a:gd name="connsiteY34" fmla="*/ 64394 h 564094"/>
              <a:gd name="connsiteX35" fmla="*/ 2900323 w 3049718"/>
              <a:gd name="connsiteY35" fmla="*/ 105607 h 564094"/>
              <a:gd name="connsiteX36" fmla="*/ 2951838 w 3049718"/>
              <a:gd name="connsiteY36" fmla="*/ 136516 h 564094"/>
              <a:gd name="connsiteX37" fmla="*/ 3003354 w 3049718"/>
              <a:gd name="connsiteY37" fmla="*/ 172577 h 564094"/>
              <a:gd name="connsiteX38" fmla="*/ 3029111 w 3049718"/>
              <a:gd name="connsiteY38" fmla="*/ 198334 h 564094"/>
              <a:gd name="connsiteX39" fmla="*/ 3041990 w 3049718"/>
              <a:gd name="connsiteY39" fmla="*/ 229244 h 564094"/>
              <a:gd name="connsiteX40" fmla="*/ 3049718 w 3049718"/>
              <a:gd name="connsiteY40" fmla="*/ 260153 h 564094"/>
              <a:gd name="connsiteX41" fmla="*/ 3047142 w 3049718"/>
              <a:gd name="connsiteY41" fmla="*/ 280759 h 564094"/>
              <a:gd name="connsiteX42" fmla="*/ 3036839 w 3049718"/>
              <a:gd name="connsiteY42" fmla="*/ 298790 h 564094"/>
              <a:gd name="connsiteX43" fmla="*/ 3013657 w 3049718"/>
              <a:gd name="connsiteY43" fmla="*/ 316820 h 564094"/>
              <a:gd name="connsiteX44" fmla="*/ 2977596 w 3049718"/>
              <a:gd name="connsiteY44" fmla="*/ 332275 h 564094"/>
              <a:gd name="connsiteX45" fmla="*/ 2944111 w 3049718"/>
              <a:gd name="connsiteY45" fmla="*/ 337426 h 564094"/>
              <a:gd name="connsiteX46" fmla="*/ 2843656 w 3049718"/>
              <a:gd name="connsiteY46" fmla="*/ 324547 h 564094"/>
              <a:gd name="connsiteX47" fmla="*/ 2534563 w 3049718"/>
              <a:gd name="connsiteY47" fmla="*/ 303941 h 564094"/>
              <a:gd name="connsiteX48" fmla="*/ 2256379 w 3049718"/>
              <a:gd name="connsiteY48" fmla="*/ 306517 h 564094"/>
              <a:gd name="connsiteX49" fmla="*/ 2014256 w 3049718"/>
              <a:gd name="connsiteY49" fmla="*/ 316820 h 564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3049718" h="564094">
                <a:moveTo>
                  <a:pt x="2014256" y="316820"/>
                </a:moveTo>
                <a:lnTo>
                  <a:pt x="1499101" y="342578"/>
                </a:lnTo>
                <a:lnTo>
                  <a:pt x="1228645" y="373487"/>
                </a:lnTo>
                <a:lnTo>
                  <a:pt x="945310" y="419851"/>
                </a:lnTo>
                <a:lnTo>
                  <a:pt x="680005" y="481670"/>
                </a:lnTo>
                <a:lnTo>
                  <a:pt x="540913" y="530609"/>
                </a:lnTo>
                <a:lnTo>
                  <a:pt x="466216" y="564094"/>
                </a:lnTo>
                <a:lnTo>
                  <a:pt x="432731" y="556367"/>
                </a:lnTo>
                <a:lnTo>
                  <a:pt x="350306" y="530609"/>
                </a:lnTo>
                <a:lnTo>
                  <a:pt x="303942" y="510003"/>
                </a:lnTo>
                <a:lnTo>
                  <a:pt x="234396" y="473942"/>
                </a:lnTo>
                <a:lnTo>
                  <a:pt x="121062" y="396669"/>
                </a:lnTo>
                <a:lnTo>
                  <a:pt x="48940" y="345154"/>
                </a:lnTo>
                <a:lnTo>
                  <a:pt x="23182" y="324547"/>
                </a:lnTo>
                <a:lnTo>
                  <a:pt x="7728" y="306517"/>
                </a:lnTo>
                <a:lnTo>
                  <a:pt x="0" y="283335"/>
                </a:lnTo>
                <a:lnTo>
                  <a:pt x="10303" y="262729"/>
                </a:lnTo>
                <a:lnTo>
                  <a:pt x="36061" y="249850"/>
                </a:lnTo>
                <a:lnTo>
                  <a:pt x="56667" y="249850"/>
                </a:lnTo>
                <a:lnTo>
                  <a:pt x="113334" y="267880"/>
                </a:lnTo>
                <a:lnTo>
                  <a:pt x="172577" y="280759"/>
                </a:lnTo>
                <a:lnTo>
                  <a:pt x="267881" y="293638"/>
                </a:lnTo>
                <a:lnTo>
                  <a:pt x="355457" y="301365"/>
                </a:lnTo>
                <a:lnTo>
                  <a:pt x="453337" y="296214"/>
                </a:lnTo>
                <a:lnTo>
                  <a:pt x="556368" y="283335"/>
                </a:lnTo>
                <a:lnTo>
                  <a:pt x="860309" y="236971"/>
                </a:lnTo>
                <a:lnTo>
                  <a:pt x="1416676" y="154546"/>
                </a:lnTo>
                <a:lnTo>
                  <a:pt x="1555768" y="139092"/>
                </a:lnTo>
                <a:lnTo>
                  <a:pt x="1980771" y="115910"/>
                </a:lnTo>
                <a:lnTo>
                  <a:pt x="2413501" y="90152"/>
                </a:lnTo>
                <a:lnTo>
                  <a:pt x="2475320" y="66970"/>
                </a:lnTo>
                <a:lnTo>
                  <a:pt x="2560320" y="33485"/>
                </a:lnTo>
                <a:lnTo>
                  <a:pt x="2653048" y="0"/>
                </a:lnTo>
                <a:lnTo>
                  <a:pt x="2704564" y="18030"/>
                </a:lnTo>
                <a:lnTo>
                  <a:pt x="2817898" y="64394"/>
                </a:lnTo>
                <a:lnTo>
                  <a:pt x="2900323" y="105607"/>
                </a:lnTo>
                <a:lnTo>
                  <a:pt x="2951838" y="136516"/>
                </a:lnTo>
                <a:lnTo>
                  <a:pt x="3003354" y="172577"/>
                </a:lnTo>
                <a:lnTo>
                  <a:pt x="3029111" y="198334"/>
                </a:lnTo>
                <a:lnTo>
                  <a:pt x="3041990" y="229244"/>
                </a:lnTo>
                <a:lnTo>
                  <a:pt x="3049718" y="260153"/>
                </a:lnTo>
                <a:lnTo>
                  <a:pt x="3047142" y="280759"/>
                </a:lnTo>
                <a:lnTo>
                  <a:pt x="3036839" y="298790"/>
                </a:lnTo>
                <a:lnTo>
                  <a:pt x="3013657" y="316820"/>
                </a:lnTo>
                <a:lnTo>
                  <a:pt x="2977596" y="332275"/>
                </a:lnTo>
                <a:lnTo>
                  <a:pt x="2944111" y="337426"/>
                </a:lnTo>
                <a:lnTo>
                  <a:pt x="2843656" y="324547"/>
                </a:lnTo>
                <a:lnTo>
                  <a:pt x="2534563" y="303941"/>
                </a:lnTo>
                <a:lnTo>
                  <a:pt x="2256379" y="306517"/>
                </a:lnTo>
                <a:lnTo>
                  <a:pt x="2014256" y="31682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13440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57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5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83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  <p:bldLst>
      <p:bldP spid="16" grpId="0" animBg="1"/>
      <p:bldP spid="26" grpId="0"/>
      <p:bldP spid="27" grpId="0"/>
      <p:bldP spid="28" grpId="0"/>
      <p:bldP spid="29" grpId="0"/>
      <p:bldP spid="34" grpId="0"/>
      <p:bldP spid="25" grpId="0"/>
      <p:bldP spid="31" grpId="0" animBg="1"/>
      <p:bldP spid="32" grpId="0" animBg="1"/>
      <p:bldP spid="35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52" grpId="0" animBg="1"/>
      <p:bldP spid="5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４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16" name="額縁 15"/>
          <p:cNvSpPr/>
          <p:nvPr/>
        </p:nvSpPr>
        <p:spPr>
          <a:xfrm>
            <a:off x="5468782" y="4850420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答え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278931" y="430215"/>
            <a:ext cx="7662190" cy="46166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prstClr val="black"/>
                </a:solidFill>
              </a:rPr>
              <a:t>順番　どおりに　書いたら　できる　漢字は　何？</a:t>
            </a:r>
            <a:endParaRPr lang="ja-JP" altLang="en-US" sz="2400" dirty="0">
              <a:solidFill>
                <a:prstClr val="black"/>
              </a:solidFill>
            </a:endParaRPr>
          </a:p>
        </p:txBody>
      </p:sp>
      <p:pic>
        <p:nvPicPr>
          <p:cNvPr id="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450604" y="2711764"/>
            <a:ext cx="1371447" cy="1028585"/>
          </a:xfrm>
          <a:prstGeom prst="rect">
            <a:avLst/>
          </a:prstGeom>
        </p:spPr>
      </p:pic>
      <p:sp>
        <p:nvSpPr>
          <p:cNvPr id="26" name="テキスト ボックス 25"/>
          <p:cNvSpPr txBox="1"/>
          <p:nvPr/>
        </p:nvSpPr>
        <p:spPr>
          <a:xfrm>
            <a:off x="632600" y="164213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①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445674" y="164311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②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258748" y="164408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③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32600" y="4057866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④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37" name="Rectangle 2"/>
          <p:cNvSpPr txBox="1">
            <a:spLocks noChangeArrowheads="1"/>
          </p:cNvSpPr>
          <p:nvPr/>
        </p:nvSpPr>
        <p:spPr>
          <a:xfrm>
            <a:off x="6753200" y="3789363"/>
            <a:ext cx="2724386" cy="2770186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430203" y="4054720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⑤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4" name="フリーフォーム 23"/>
          <p:cNvSpPr>
            <a:spLocks noChangeAspect="1"/>
          </p:cNvSpPr>
          <p:nvPr/>
        </p:nvSpPr>
        <p:spPr>
          <a:xfrm>
            <a:off x="365696" y="2296276"/>
            <a:ext cx="1132904" cy="1663655"/>
          </a:xfrm>
          <a:custGeom>
            <a:avLst/>
            <a:gdLst>
              <a:gd name="connsiteX0" fmla="*/ 1698791 w 2266499"/>
              <a:gd name="connsiteY0" fmla="*/ 1382434 h 3328242"/>
              <a:gd name="connsiteX1" fmla="*/ 1776796 w 2266499"/>
              <a:gd name="connsiteY1" fmla="*/ 1235090 h 3328242"/>
              <a:gd name="connsiteX2" fmla="*/ 1828800 w 2266499"/>
              <a:gd name="connsiteY2" fmla="*/ 1118081 h 3328242"/>
              <a:gd name="connsiteX3" fmla="*/ 1937142 w 2266499"/>
              <a:gd name="connsiteY3" fmla="*/ 845061 h 3328242"/>
              <a:gd name="connsiteX4" fmla="*/ 1993479 w 2266499"/>
              <a:gd name="connsiteY4" fmla="*/ 706385 h 3328242"/>
              <a:gd name="connsiteX5" fmla="*/ 2023815 w 2266499"/>
              <a:gd name="connsiteY5" fmla="*/ 632712 h 3328242"/>
              <a:gd name="connsiteX6" fmla="*/ 2058484 w 2266499"/>
              <a:gd name="connsiteY6" fmla="*/ 554707 h 3328242"/>
              <a:gd name="connsiteX7" fmla="*/ 2088819 w 2266499"/>
              <a:gd name="connsiteY7" fmla="*/ 494036 h 3328242"/>
              <a:gd name="connsiteX8" fmla="*/ 2110487 w 2266499"/>
              <a:gd name="connsiteY8" fmla="*/ 455033 h 3328242"/>
              <a:gd name="connsiteX9" fmla="*/ 2136489 w 2266499"/>
              <a:gd name="connsiteY9" fmla="*/ 424697 h 3328242"/>
              <a:gd name="connsiteX10" fmla="*/ 2162491 w 2266499"/>
              <a:gd name="connsiteY10" fmla="*/ 398695 h 3328242"/>
              <a:gd name="connsiteX11" fmla="*/ 2192827 w 2266499"/>
              <a:gd name="connsiteY11" fmla="*/ 377027 h 3328242"/>
              <a:gd name="connsiteX12" fmla="*/ 2227496 w 2266499"/>
              <a:gd name="connsiteY12" fmla="*/ 355359 h 3328242"/>
              <a:gd name="connsiteX13" fmla="*/ 2253498 w 2266499"/>
              <a:gd name="connsiteY13" fmla="*/ 329357 h 3328242"/>
              <a:gd name="connsiteX14" fmla="*/ 2266499 w 2266499"/>
              <a:gd name="connsiteY14" fmla="*/ 299021 h 3328242"/>
              <a:gd name="connsiteX15" fmla="*/ 2266499 w 2266499"/>
              <a:gd name="connsiteY15" fmla="*/ 281687 h 3328242"/>
              <a:gd name="connsiteX16" fmla="*/ 2257832 w 2266499"/>
              <a:gd name="connsiteY16" fmla="*/ 242684 h 3328242"/>
              <a:gd name="connsiteX17" fmla="*/ 2244831 w 2266499"/>
              <a:gd name="connsiteY17" fmla="*/ 216682 h 3328242"/>
              <a:gd name="connsiteX18" fmla="*/ 2227496 w 2266499"/>
              <a:gd name="connsiteY18" fmla="*/ 190680 h 3328242"/>
              <a:gd name="connsiteX19" fmla="*/ 2192827 w 2266499"/>
              <a:gd name="connsiteY19" fmla="*/ 160345 h 3328242"/>
              <a:gd name="connsiteX20" fmla="*/ 2114821 w 2266499"/>
              <a:gd name="connsiteY20" fmla="*/ 112675 h 3328242"/>
              <a:gd name="connsiteX21" fmla="*/ 2058484 w 2266499"/>
              <a:gd name="connsiteY21" fmla="*/ 86673 h 3328242"/>
              <a:gd name="connsiteX22" fmla="*/ 1989145 w 2266499"/>
              <a:gd name="connsiteY22" fmla="*/ 56337 h 3328242"/>
              <a:gd name="connsiteX23" fmla="*/ 1898139 w 2266499"/>
              <a:gd name="connsiteY23" fmla="*/ 26002 h 3328242"/>
              <a:gd name="connsiteX24" fmla="*/ 1833134 w 2266499"/>
              <a:gd name="connsiteY24" fmla="*/ 8667 h 3328242"/>
              <a:gd name="connsiteX25" fmla="*/ 1811466 w 2266499"/>
              <a:gd name="connsiteY25" fmla="*/ 4333 h 3328242"/>
              <a:gd name="connsiteX26" fmla="*/ 1746461 w 2266499"/>
              <a:gd name="connsiteY26" fmla="*/ 4333 h 3328242"/>
              <a:gd name="connsiteX27" fmla="*/ 1664122 w 2266499"/>
              <a:gd name="connsiteY27" fmla="*/ 0 h 3328242"/>
              <a:gd name="connsiteX28" fmla="*/ 1633786 w 2266499"/>
              <a:gd name="connsiteY28" fmla="*/ 4333 h 3328242"/>
              <a:gd name="connsiteX29" fmla="*/ 1625119 w 2266499"/>
              <a:gd name="connsiteY29" fmla="*/ 13001 h 3328242"/>
              <a:gd name="connsiteX30" fmla="*/ 1616451 w 2266499"/>
              <a:gd name="connsiteY30" fmla="*/ 21668 h 3328242"/>
              <a:gd name="connsiteX31" fmla="*/ 1616451 w 2266499"/>
              <a:gd name="connsiteY31" fmla="*/ 39003 h 3328242"/>
              <a:gd name="connsiteX32" fmla="*/ 1633786 w 2266499"/>
              <a:gd name="connsiteY32" fmla="*/ 65004 h 3328242"/>
              <a:gd name="connsiteX33" fmla="*/ 1659788 w 2266499"/>
              <a:gd name="connsiteY33" fmla="*/ 82339 h 3328242"/>
              <a:gd name="connsiteX34" fmla="*/ 1703124 w 2266499"/>
              <a:gd name="connsiteY34" fmla="*/ 99674 h 3328242"/>
              <a:gd name="connsiteX35" fmla="*/ 1746461 w 2266499"/>
              <a:gd name="connsiteY35" fmla="*/ 125676 h 3328242"/>
              <a:gd name="connsiteX36" fmla="*/ 1781130 w 2266499"/>
              <a:gd name="connsiteY36" fmla="*/ 160345 h 3328242"/>
              <a:gd name="connsiteX37" fmla="*/ 1807132 w 2266499"/>
              <a:gd name="connsiteY37" fmla="*/ 195014 h 3328242"/>
              <a:gd name="connsiteX38" fmla="*/ 1815799 w 2266499"/>
              <a:gd name="connsiteY38" fmla="*/ 229683 h 3328242"/>
              <a:gd name="connsiteX39" fmla="*/ 1815799 w 2266499"/>
              <a:gd name="connsiteY39" fmla="*/ 268686 h 3328242"/>
              <a:gd name="connsiteX40" fmla="*/ 1802798 w 2266499"/>
              <a:gd name="connsiteY40" fmla="*/ 342358 h 3328242"/>
              <a:gd name="connsiteX41" fmla="*/ 1776796 w 2266499"/>
              <a:gd name="connsiteY41" fmla="*/ 459367 h 3328242"/>
              <a:gd name="connsiteX42" fmla="*/ 1724793 w 2266499"/>
              <a:gd name="connsiteY42" fmla="*/ 619712 h 3328242"/>
              <a:gd name="connsiteX43" fmla="*/ 1633786 w 2266499"/>
              <a:gd name="connsiteY43" fmla="*/ 862396 h 3328242"/>
              <a:gd name="connsiteX44" fmla="*/ 1581782 w 2266499"/>
              <a:gd name="connsiteY44" fmla="*/ 1005406 h 3328242"/>
              <a:gd name="connsiteX45" fmla="*/ 1490776 w 2266499"/>
              <a:gd name="connsiteY45" fmla="*/ 1165751 h 3328242"/>
              <a:gd name="connsiteX46" fmla="*/ 1443105 w 2266499"/>
              <a:gd name="connsiteY46" fmla="*/ 1295761 h 3328242"/>
              <a:gd name="connsiteX47" fmla="*/ 1360766 w 2266499"/>
              <a:gd name="connsiteY47" fmla="*/ 1473440 h 3328242"/>
              <a:gd name="connsiteX48" fmla="*/ 1274093 w 2266499"/>
              <a:gd name="connsiteY48" fmla="*/ 1646786 h 3328242"/>
              <a:gd name="connsiteX49" fmla="*/ 1178753 w 2266499"/>
              <a:gd name="connsiteY49" fmla="*/ 1820132 h 3328242"/>
              <a:gd name="connsiteX50" fmla="*/ 1083413 w 2266499"/>
              <a:gd name="connsiteY50" fmla="*/ 1976144 h 3328242"/>
              <a:gd name="connsiteX51" fmla="*/ 970738 w 2266499"/>
              <a:gd name="connsiteY51" fmla="*/ 2145156 h 3328242"/>
              <a:gd name="connsiteX52" fmla="*/ 884065 w 2266499"/>
              <a:gd name="connsiteY52" fmla="*/ 2266498 h 3328242"/>
              <a:gd name="connsiteX53" fmla="*/ 771390 w 2266499"/>
              <a:gd name="connsiteY53" fmla="*/ 2418176 h 3328242"/>
              <a:gd name="connsiteX54" fmla="*/ 663049 w 2266499"/>
              <a:gd name="connsiteY54" fmla="*/ 2552519 h 3328242"/>
              <a:gd name="connsiteX55" fmla="*/ 554707 w 2266499"/>
              <a:gd name="connsiteY55" fmla="*/ 2686862 h 3328242"/>
              <a:gd name="connsiteX56" fmla="*/ 403030 w 2266499"/>
              <a:gd name="connsiteY56" fmla="*/ 2855875 h 3328242"/>
              <a:gd name="connsiteX57" fmla="*/ 251352 w 2266499"/>
              <a:gd name="connsiteY57" fmla="*/ 3020553 h 3328242"/>
              <a:gd name="connsiteX58" fmla="*/ 95341 w 2266499"/>
              <a:gd name="connsiteY58" fmla="*/ 3180898 h 3328242"/>
              <a:gd name="connsiteX59" fmla="*/ 17335 w 2266499"/>
              <a:gd name="connsiteY59" fmla="*/ 3258904 h 3328242"/>
              <a:gd name="connsiteX60" fmla="*/ 4334 w 2266499"/>
              <a:gd name="connsiteY60" fmla="*/ 3280572 h 3328242"/>
              <a:gd name="connsiteX61" fmla="*/ 0 w 2266499"/>
              <a:gd name="connsiteY61" fmla="*/ 3297907 h 3328242"/>
              <a:gd name="connsiteX62" fmla="*/ 4334 w 2266499"/>
              <a:gd name="connsiteY62" fmla="*/ 3323909 h 3328242"/>
              <a:gd name="connsiteX63" fmla="*/ 17335 w 2266499"/>
              <a:gd name="connsiteY63" fmla="*/ 3328242 h 3328242"/>
              <a:gd name="connsiteX64" fmla="*/ 65005 w 2266499"/>
              <a:gd name="connsiteY64" fmla="*/ 3302240 h 3328242"/>
              <a:gd name="connsiteX65" fmla="*/ 225350 w 2266499"/>
              <a:gd name="connsiteY65" fmla="*/ 3180898 h 3328242"/>
              <a:gd name="connsiteX66" fmla="*/ 355360 w 2266499"/>
              <a:gd name="connsiteY66" fmla="*/ 3076891 h 3328242"/>
              <a:gd name="connsiteX67" fmla="*/ 511371 w 2266499"/>
              <a:gd name="connsiteY67" fmla="*/ 2946881 h 3328242"/>
              <a:gd name="connsiteX68" fmla="*/ 671716 w 2266499"/>
              <a:gd name="connsiteY68" fmla="*/ 2799537 h 3328242"/>
              <a:gd name="connsiteX69" fmla="*/ 797392 w 2266499"/>
              <a:gd name="connsiteY69" fmla="*/ 2678195 h 3328242"/>
              <a:gd name="connsiteX70" fmla="*/ 914400 w 2266499"/>
              <a:gd name="connsiteY70" fmla="*/ 2552519 h 3328242"/>
              <a:gd name="connsiteX71" fmla="*/ 1027075 w 2266499"/>
              <a:gd name="connsiteY71" fmla="*/ 2418176 h 3328242"/>
              <a:gd name="connsiteX72" fmla="*/ 1087746 w 2266499"/>
              <a:gd name="connsiteY72" fmla="*/ 2340170 h 3328242"/>
              <a:gd name="connsiteX73" fmla="*/ 1148417 w 2266499"/>
              <a:gd name="connsiteY73" fmla="*/ 2279499 h 3328242"/>
              <a:gd name="connsiteX74" fmla="*/ 1256759 w 2266499"/>
              <a:gd name="connsiteY74" fmla="*/ 2119154 h 3328242"/>
              <a:gd name="connsiteX75" fmla="*/ 1352099 w 2266499"/>
              <a:gd name="connsiteY75" fmla="*/ 1971810 h 3328242"/>
              <a:gd name="connsiteX76" fmla="*/ 1464774 w 2266499"/>
              <a:gd name="connsiteY76" fmla="*/ 1798464 h 3328242"/>
              <a:gd name="connsiteX77" fmla="*/ 1586116 w 2266499"/>
              <a:gd name="connsiteY77" fmla="*/ 1590449 h 3328242"/>
              <a:gd name="connsiteX78" fmla="*/ 1698791 w 2266499"/>
              <a:gd name="connsiteY78" fmla="*/ 1382434 h 3328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2266499" h="3328242">
                <a:moveTo>
                  <a:pt x="1698791" y="1382434"/>
                </a:moveTo>
                <a:lnTo>
                  <a:pt x="1776796" y="1235090"/>
                </a:lnTo>
                <a:lnTo>
                  <a:pt x="1828800" y="1118081"/>
                </a:lnTo>
                <a:lnTo>
                  <a:pt x="1937142" y="845061"/>
                </a:lnTo>
                <a:lnTo>
                  <a:pt x="1993479" y="706385"/>
                </a:lnTo>
                <a:lnTo>
                  <a:pt x="2023815" y="632712"/>
                </a:lnTo>
                <a:lnTo>
                  <a:pt x="2058484" y="554707"/>
                </a:lnTo>
                <a:lnTo>
                  <a:pt x="2088819" y="494036"/>
                </a:lnTo>
                <a:lnTo>
                  <a:pt x="2110487" y="455033"/>
                </a:lnTo>
                <a:lnTo>
                  <a:pt x="2136489" y="424697"/>
                </a:lnTo>
                <a:lnTo>
                  <a:pt x="2162491" y="398695"/>
                </a:lnTo>
                <a:lnTo>
                  <a:pt x="2192827" y="377027"/>
                </a:lnTo>
                <a:lnTo>
                  <a:pt x="2227496" y="355359"/>
                </a:lnTo>
                <a:lnTo>
                  <a:pt x="2253498" y="329357"/>
                </a:lnTo>
                <a:lnTo>
                  <a:pt x="2266499" y="299021"/>
                </a:lnTo>
                <a:lnTo>
                  <a:pt x="2266499" y="281687"/>
                </a:lnTo>
                <a:lnTo>
                  <a:pt x="2257832" y="242684"/>
                </a:lnTo>
                <a:lnTo>
                  <a:pt x="2244831" y="216682"/>
                </a:lnTo>
                <a:lnTo>
                  <a:pt x="2227496" y="190680"/>
                </a:lnTo>
                <a:lnTo>
                  <a:pt x="2192827" y="160345"/>
                </a:lnTo>
                <a:lnTo>
                  <a:pt x="2114821" y="112675"/>
                </a:lnTo>
                <a:lnTo>
                  <a:pt x="2058484" y="86673"/>
                </a:lnTo>
                <a:lnTo>
                  <a:pt x="1989145" y="56337"/>
                </a:lnTo>
                <a:lnTo>
                  <a:pt x="1898139" y="26002"/>
                </a:lnTo>
                <a:lnTo>
                  <a:pt x="1833134" y="8667"/>
                </a:lnTo>
                <a:lnTo>
                  <a:pt x="1811466" y="4333"/>
                </a:lnTo>
                <a:lnTo>
                  <a:pt x="1746461" y="4333"/>
                </a:lnTo>
                <a:lnTo>
                  <a:pt x="1664122" y="0"/>
                </a:lnTo>
                <a:lnTo>
                  <a:pt x="1633786" y="4333"/>
                </a:lnTo>
                <a:lnTo>
                  <a:pt x="1625119" y="13001"/>
                </a:lnTo>
                <a:lnTo>
                  <a:pt x="1616451" y="21668"/>
                </a:lnTo>
                <a:lnTo>
                  <a:pt x="1616451" y="39003"/>
                </a:lnTo>
                <a:lnTo>
                  <a:pt x="1633786" y="65004"/>
                </a:lnTo>
                <a:lnTo>
                  <a:pt x="1659788" y="82339"/>
                </a:lnTo>
                <a:lnTo>
                  <a:pt x="1703124" y="99674"/>
                </a:lnTo>
                <a:lnTo>
                  <a:pt x="1746461" y="125676"/>
                </a:lnTo>
                <a:lnTo>
                  <a:pt x="1781130" y="160345"/>
                </a:lnTo>
                <a:lnTo>
                  <a:pt x="1807132" y="195014"/>
                </a:lnTo>
                <a:lnTo>
                  <a:pt x="1815799" y="229683"/>
                </a:lnTo>
                <a:lnTo>
                  <a:pt x="1815799" y="268686"/>
                </a:lnTo>
                <a:lnTo>
                  <a:pt x="1802798" y="342358"/>
                </a:lnTo>
                <a:lnTo>
                  <a:pt x="1776796" y="459367"/>
                </a:lnTo>
                <a:lnTo>
                  <a:pt x="1724793" y="619712"/>
                </a:lnTo>
                <a:lnTo>
                  <a:pt x="1633786" y="862396"/>
                </a:lnTo>
                <a:lnTo>
                  <a:pt x="1581782" y="1005406"/>
                </a:lnTo>
                <a:lnTo>
                  <a:pt x="1490776" y="1165751"/>
                </a:lnTo>
                <a:lnTo>
                  <a:pt x="1443105" y="1295761"/>
                </a:lnTo>
                <a:lnTo>
                  <a:pt x="1360766" y="1473440"/>
                </a:lnTo>
                <a:lnTo>
                  <a:pt x="1274093" y="1646786"/>
                </a:lnTo>
                <a:lnTo>
                  <a:pt x="1178753" y="1820132"/>
                </a:lnTo>
                <a:lnTo>
                  <a:pt x="1083413" y="1976144"/>
                </a:lnTo>
                <a:lnTo>
                  <a:pt x="970738" y="2145156"/>
                </a:lnTo>
                <a:lnTo>
                  <a:pt x="884065" y="2266498"/>
                </a:lnTo>
                <a:lnTo>
                  <a:pt x="771390" y="2418176"/>
                </a:lnTo>
                <a:lnTo>
                  <a:pt x="663049" y="2552519"/>
                </a:lnTo>
                <a:lnTo>
                  <a:pt x="554707" y="2686862"/>
                </a:lnTo>
                <a:lnTo>
                  <a:pt x="403030" y="2855875"/>
                </a:lnTo>
                <a:lnTo>
                  <a:pt x="251352" y="3020553"/>
                </a:lnTo>
                <a:lnTo>
                  <a:pt x="95341" y="3180898"/>
                </a:lnTo>
                <a:lnTo>
                  <a:pt x="17335" y="3258904"/>
                </a:lnTo>
                <a:lnTo>
                  <a:pt x="4334" y="3280572"/>
                </a:lnTo>
                <a:lnTo>
                  <a:pt x="0" y="3297907"/>
                </a:lnTo>
                <a:lnTo>
                  <a:pt x="4334" y="3323909"/>
                </a:lnTo>
                <a:lnTo>
                  <a:pt x="17335" y="3328242"/>
                </a:lnTo>
                <a:lnTo>
                  <a:pt x="65005" y="3302240"/>
                </a:lnTo>
                <a:lnTo>
                  <a:pt x="225350" y="3180898"/>
                </a:lnTo>
                <a:lnTo>
                  <a:pt x="355360" y="3076891"/>
                </a:lnTo>
                <a:lnTo>
                  <a:pt x="511371" y="2946881"/>
                </a:lnTo>
                <a:lnTo>
                  <a:pt x="671716" y="2799537"/>
                </a:lnTo>
                <a:lnTo>
                  <a:pt x="797392" y="2678195"/>
                </a:lnTo>
                <a:lnTo>
                  <a:pt x="914400" y="2552519"/>
                </a:lnTo>
                <a:lnTo>
                  <a:pt x="1027075" y="2418176"/>
                </a:lnTo>
                <a:lnTo>
                  <a:pt x="1087746" y="2340170"/>
                </a:lnTo>
                <a:lnTo>
                  <a:pt x="1148417" y="2279499"/>
                </a:lnTo>
                <a:lnTo>
                  <a:pt x="1256759" y="2119154"/>
                </a:lnTo>
                <a:lnTo>
                  <a:pt x="1352099" y="1971810"/>
                </a:lnTo>
                <a:lnTo>
                  <a:pt x="1464774" y="1798464"/>
                </a:lnTo>
                <a:lnTo>
                  <a:pt x="1586116" y="1590449"/>
                </a:lnTo>
                <a:lnTo>
                  <a:pt x="1698791" y="138243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5" name="フリーフォーム 24"/>
          <p:cNvSpPr>
            <a:spLocks noChangeAspect="1"/>
          </p:cNvSpPr>
          <p:nvPr/>
        </p:nvSpPr>
        <p:spPr>
          <a:xfrm>
            <a:off x="2036318" y="2724252"/>
            <a:ext cx="2235200" cy="385763"/>
          </a:xfrm>
          <a:custGeom>
            <a:avLst/>
            <a:gdLst>
              <a:gd name="connsiteX0" fmla="*/ 2348179 w 4469587"/>
              <a:gd name="connsiteY0" fmla="*/ 201168 h 771753"/>
              <a:gd name="connsiteX1" fmla="*/ 2198217 w 4469587"/>
              <a:gd name="connsiteY1" fmla="*/ 212141 h 771753"/>
              <a:gd name="connsiteX2" fmla="*/ 2081174 w 4469587"/>
              <a:gd name="connsiteY2" fmla="*/ 223113 h 771753"/>
              <a:gd name="connsiteX3" fmla="*/ 1733702 w 4469587"/>
              <a:gd name="connsiteY3" fmla="*/ 277977 h 771753"/>
              <a:gd name="connsiteX4" fmla="*/ 1514246 w 4469587"/>
              <a:gd name="connsiteY4" fmla="*/ 318211 h 771753"/>
              <a:gd name="connsiteX5" fmla="*/ 1302105 w 4469587"/>
              <a:gd name="connsiteY5" fmla="*/ 354787 h 771753"/>
              <a:gd name="connsiteX6" fmla="*/ 1089964 w 4469587"/>
              <a:gd name="connsiteY6" fmla="*/ 391363 h 771753"/>
              <a:gd name="connsiteX7" fmla="*/ 907084 w 4469587"/>
              <a:gd name="connsiteY7" fmla="*/ 424281 h 771753"/>
              <a:gd name="connsiteX8" fmla="*/ 735177 w 4469587"/>
              <a:gd name="connsiteY8" fmla="*/ 453542 h 771753"/>
              <a:gd name="connsiteX9" fmla="*/ 563270 w 4469587"/>
              <a:gd name="connsiteY9" fmla="*/ 482803 h 771753"/>
              <a:gd name="connsiteX10" fmla="*/ 490118 w 4469587"/>
              <a:gd name="connsiteY10" fmla="*/ 497433 h 771753"/>
              <a:gd name="connsiteX11" fmla="*/ 453542 w 4469587"/>
              <a:gd name="connsiteY11" fmla="*/ 501091 h 771753"/>
              <a:gd name="connsiteX12" fmla="*/ 405993 w 4469587"/>
              <a:gd name="connsiteY12" fmla="*/ 501091 h 771753"/>
              <a:gd name="connsiteX13" fmla="*/ 347472 w 4469587"/>
              <a:gd name="connsiteY13" fmla="*/ 493776 h 771753"/>
              <a:gd name="connsiteX14" fmla="*/ 288950 w 4469587"/>
              <a:gd name="connsiteY14" fmla="*/ 486461 h 771753"/>
              <a:gd name="connsiteX15" fmla="*/ 219456 w 4469587"/>
              <a:gd name="connsiteY15" fmla="*/ 471830 h 771753"/>
              <a:gd name="connsiteX16" fmla="*/ 149961 w 4469587"/>
              <a:gd name="connsiteY16" fmla="*/ 442569 h 771753"/>
              <a:gd name="connsiteX17" fmla="*/ 84124 w 4469587"/>
              <a:gd name="connsiteY17" fmla="*/ 402336 h 771753"/>
              <a:gd name="connsiteX18" fmla="*/ 58521 w 4469587"/>
              <a:gd name="connsiteY18" fmla="*/ 380390 h 771753"/>
              <a:gd name="connsiteX19" fmla="*/ 36576 w 4469587"/>
              <a:gd name="connsiteY19" fmla="*/ 373075 h 771753"/>
              <a:gd name="connsiteX20" fmla="*/ 21945 w 4469587"/>
              <a:gd name="connsiteY20" fmla="*/ 373075 h 771753"/>
              <a:gd name="connsiteX21" fmla="*/ 10972 w 4469587"/>
              <a:gd name="connsiteY21" fmla="*/ 380390 h 771753"/>
              <a:gd name="connsiteX22" fmla="*/ 0 w 4469587"/>
              <a:gd name="connsiteY22" fmla="*/ 402336 h 771753"/>
              <a:gd name="connsiteX23" fmla="*/ 10972 w 4469587"/>
              <a:gd name="connsiteY23" fmla="*/ 427939 h 771753"/>
              <a:gd name="connsiteX24" fmla="*/ 80467 w 4469587"/>
              <a:gd name="connsiteY24" fmla="*/ 504749 h 771753"/>
              <a:gd name="connsiteX25" fmla="*/ 175564 w 4469587"/>
              <a:gd name="connsiteY25" fmla="*/ 599846 h 771753"/>
              <a:gd name="connsiteX26" fmla="*/ 245059 w 4469587"/>
              <a:gd name="connsiteY26" fmla="*/ 658368 h 771753"/>
              <a:gd name="connsiteX27" fmla="*/ 343814 w 4469587"/>
              <a:gd name="connsiteY27" fmla="*/ 727862 h 771753"/>
              <a:gd name="connsiteX28" fmla="*/ 380390 w 4469587"/>
              <a:gd name="connsiteY28" fmla="*/ 753465 h 771753"/>
              <a:gd name="connsiteX29" fmla="*/ 405993 w 4469587"/>
              <a:gd name="connsiteY29" fmla="*/ 764438 h 771753"/>
              <a:gd name="connsiteX30" fmla="*/ 479145 w 4469587"/>
              <a:gd name="connsiteY30" fmla="*/ 771753 h 771753"/>
              <a:gd name="connsiteX31" fmla="*/ 555955 w 4469587"/>
              <a:gd name="connsiteY31" fmla="*/ 760781 h 771753"/>
              <a:gd name="connsiteX32" fmla="*/ 654710 w 4469587"/>
              <a:gd name="connsiteY32" fmla="*/ 735177 h 771753"/>
              <a:gd name="connsiteX33" fmla="*/ 764438 w 4469587"/>
              <a:gd name="connsiteY33" fmla="*/ 698601 h 771753"/>
              <a:gd name="connsiteX34" fmla="*/ 888796 w 4469587"/>
              <a:gd name="connsiteY34" fmla="*/ 658368 h 771753"/>
              <a:gd name="connsiteX35" fmla="*/ 1005840 w 4469587"/>
              <a:gd name="connsiteY35" fmla="*/ 621792 h 771753"/>
              <a:gd name="connsiteX36" fmla="*/ 1137513 w 4469587"/>
              <a:gd name="connsiteY36" fmla="*/ 588873 h 771753"/>
              <a:gd name="connsiteX37" fmla="*/ 1272844 w 4469587"/>
              <a:gd name="connsiteY37" fmla="*/ 559613 h 771753"/>
              <a:gd name="connsiteX38" fmla="*/ 1430121 w 4469587"/>
              <a:gd name="connsiteY38" fmla="*/ 530352 h 771753"/>
              <a:gd name="connsiteX39" fmla="*/ 1583740 w 4469587"/>
              <a:gd name="connsiteY39" fmla="*/ 504749 h 771753"/>
              <a:gd name="connsiteX40" fmla="*/ 1711756 w 4469587"/>
              <a:gd name="connsiteY40" fmla="*/ 486461 h 771753"/>
              <a:gd name="connsiteX41" fmla="*/ 2073859 w 4469587"/>
              <a:gd name="connsiteY41" fmla="*/ 438912 h 771753"/>
              <a:gd name="connsiteX42" fmla="*/ 2176272 w 4469587"/>
              <a:gd name="connsiteY42" fmla="*/ 424281 h 771753"/>
              <a:gd name="connsiteX43" fmla="*/ 2337206 w 4469587"/>
              <a:gd name="connsiteY43" fmla="*/ 402336 h 771753"/>
              <a:gd name="connsiteX44" fmla="*/ 2512771 w 4469587"/>
              <a:gd name="connsiteY44" fmla="*/ 380390 h 771753"/>
              <a:gd name="connsiteX45" fmla="*/ 2655417 w 4469587"/>
              <a:gd name="connsiteY45" fmla="*/ 365760 h 771753"/>
              <a:gd name="connsiteX46" fmla="*/ 2820009 w 4469587"/>
              <a:gd name="connsiteY46" fmla="*/ 347472 h 771753"/>
              <a:gd name="connsiteX47" fmla="*/ 2991916 w 4469587"/>
              <a:gd name="connsiteY47" fmla="*/ 332841 h 771753"/>
              <a:gd name="connsiteX48" fmla="*/ 3160166 w 4469587"/>
              <a:gd name="connsiteY48" fmla="*/ 321869 h 771753"/>
              <a:gd name="connsiteX49" fmla="*/ 3310128 w 4469587"/>
              <a:gd name="connsiteY49" fmla="*/ 318211 h 771753"/>
              <a:gd name="connsiteX50" fmla="*/ 3507638 w 4469587"/>
              <a:gd name="connsiteY50" fmla="*/ 310896 h 771753"/>
              <a:gd name="connsiteX51" fmla="*/ 3661257 w 4469587"/>
              <a:gd name="connsiteY51" fmla="*/ 307238 h 771753"/>
              <a:gd name="connsiteX52" fmla="*/ 3774643 w 4469587"/>
              <a:gd name="connsiteY52" fmla="*/ 307238 h 771753"/>
              <a:gd name="connsiteX53" fmla="*/ 3869740 w 4469587"/>
              <a:gd name="connsiteY53" fmla="*/ 307238 h 771753"/>
              <a:gd name="connsiteX54" fmla="*/ 3986784 w 4469587"/>
              <a:gd name="connsiteY54" fmla="*/ 310896 h 771753"/>
              <a:gd name="connsiteX55" fmla="*/ 4081881 w 4469587"/>
              <a:gd name="connsiteY55" fmla="*/ 318211 h 771753"/>
              <a:gd name="connsiteX56" fmla="*/ 4217212 w 4469587"/>
              <a:gd name="connsiteY56" fmla="*/ 336499 h 771753"/>
              <a:gd name="connsiteX57" fmla="*/ 4301337 w 4469587"/>
              <a:gd name="connsiteY57" fmla="*/ 351129 h 771753"/>
              <a:gd name="connsiteX58" fmla="*/ 4337913 w 4469587"/>
              <a:gd name="connsiteY58" fmla="*/ 358445 h 771753"/>
              <a:gd name="connsiteX59" fmla="*/ 4400092 w 4469587"/>
              <a:gd name="connsiteY59" fmla="*/ 347472 h 771753"/>
              <a:gd name="connsiteX60" fmla="*/ 4440326 w 4469587"/>
              <a:gd name="connsiteY60" fmla="*/ 332841 h 771753"/>
              <a:gd name="connsiteX61" fmla="*/ 4462272 w 4469587"/>
              <a:gd name="connsiteY61" fmla="*/ 307238 h 771753"/>
              <a:gd name="connsiteX62" fmla="*/ 4469587 w 4469587"/>
              <a:gd name="connsiteY62" fmla="*/ 285293 h 771753"/>
              <a:gd name="connsiteX63" fmla="*/ 4469587 w 4469587"/>
              <a:gd name="connsiteY63" fmla="*/ 263347 h 771753"/>
              <a:gd name="connsiteX64" fmla="*/ 4454956 w 4469587"/>
              <a:gd name="connsiteY64" fmla="*/ 215798 h 771753"/>
              <a:gd name="connsiteX65" fmla="*/ 4433011 w 4469587"/>
              <a:gd name="connsiteY65" fmla="*/ 179222 h 771753"/>
              <a:gd name="connsiteX66" fmla="*/ 4396435 w 4469587"/>
              <a:gd name="connsiteY66" fmla="*/ 164592 h 771753"/>
              <a:gd name="connsiteX67" fmla="*/ 4242816 w 4469587"/>
              <a:gd name="connsiteY67" fmla="*/ 109728 h 771753"/>
              <a:gd name="connsiteX68" fmla="*/ 4078224 w 4469587"/>
              <a:gd name="connsiteY68" fmla="*/ 47549 h 771753"/>
              <a:gd name="connsiteX69" fmla="*/ 3957523 w 4469587"/>
              <a:gd name="connsiteY69" fmla="*/ 3657 h 771753"/>
              <a:gd name="connsiteX70" fmla="*/ 3942892 w 4469587"/>
              <a:gd name="connsiteY70" fmla="*/ 0 h 771753"/>
              <a:gd name="connsiteX71" fmla="*/ 3902659 w 4469587"/>
              <a:gd name="connsiteY71" fmla="*/ 7315 h 771753"/>
              <a:gd name="connsiteX72" fmla="*/ 3825849 w 4469587"/>
              <a:gd name="connsiteY72" fmla="*/ 29261 h 771753"/>
              <a:gd name="connsiteX73" fmla="*/ 3741724 w 4469587"/>
              <a:gd name="connsiteY73" fmla="*/ 65837 h 771753"/>
              <a:gd name="connsiteX74" fmla="*/ 3657600 w 4469587"/>
              <a:gd name="connsiteY74" fmla="*/ 106070 h 771753"/>
              <a:gd name="connsiteX75" fmla="*/ 3628339 w 4469587"/>
              <a:gd name="connsiteY75" fmla="*/ 113385 h 771753"/>
              <a:gd name="connsiteX76" fmla="*/ 3493008 w 4469587"/>
              <a:gd name="connsiteY76" fmla="*/ 117043 h 771753"/>
              <a:gd name="connsiteX77" fmla="*/ 3141878 w 4469587"/>
              <a:gd name="connsiteY77" fmla="*/ 135331 h 771753"/>
              <a:gd name="connsiteX78" fmla="*/ 2918764 w 4469587"/>
              <a:gd name="connsiteY78" fmla="*/ 149961 h 771753"/>
              <a:gd name="connsiteX79" fmla="*/ 2691993 w 4469587"/>
              <a:gd name="connsiteY79" fmla="*/ 168249 h 771753"/>
              <a:gd name="connsiteX80" fmla="*/ 2406700 w 4469587"/>
              <a:gd name="connsiteY80" fmla="*/ 193853 h 771753"/>
              <a:gd name="connsiteX81" fmla="*/ 2348179 w 4469587"/>
              <a:gd name="connsiteY81" fmla="*/ 201168 h 771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</a:cxnLst>
            <a:rect l="l" t="t" r="r" b="b"/>
            <a:pathLst>
              <a:path w="4469587" h="771753">
                <a:moveTo>
                  <a:pt x="2348179" y="201168"/>
                </a:moveTo>
                <a:lnTo>
                  <a:pt x="2198217" y="212141"/>
                </a:lnTo>
                <a:lnTo>
                  <a:pt x="2081174" y="223113"/>
                </a:lnTo>
                <a:lnTo>
                  <a:pt x="1733702" y="277977"/>
                </a:lnTo>
                <a:lnTo>
                  <a:pt x="1514246" y="318211"/>
                </a:lnTo>
                <a:lnTo>
                  <a:pt x="1302105" y="354787"/>
                </a:lnTo>
                <a:lnTo>
                  <a:pt x="1089964" y="391363"/>
                </a:lnTo>
                <a:lnTo>
                  <a:pt x="907084" y="424281"/>
                </a:lnTo>
                <a:lnTo>
                  <a:pt x="735177" y="453542"/>
                </a:lnTo>
                <a:lnTo>
                  <a:pt x="563270" y="482803"/>
                </a:lnTo>
                <a:lnTo>
                  <a:pt x="490118" y="497433"/>
                </a:lnTo>
                <a:lnTo>
                  <a:pt x="453542" y="501091"/>
                </a:lnTo>
                <a:lnTo>
                  <a:pt x="405993" y="501091"/>
                </a:lnTo>
                <a:lnTo>
                  <a:pt x="347472" y="493776"/>
                </a:lnTo>
                <a:lnTo>
                  <a:pt x="288950" y="486461"/>
                </a:lnTo>
                <a:lnTo>
                  <a:pt x="219456" y="471830"/>
                </a:lnTo>
                <a:lnTo>
                  <a:pt x="149961" y="442569"/>
                </a:lnTo>
                <a:lnTo>
                  <a:pt x="84124" y="402336"/>
                </a:lnTo>
                <a:lnTo>
                  <a:pt x="58521" y="380390"/>
                </a:lnTo>
                <a:lnTo>
                  <a:pt x="36576" y="373075"/>
                </a:lnTo>
                <a:lnTo>
                  <a:pt x="21945" y="373075"/>
                </a:lnTo>
                <a:lnTo>
                  <a:pt x="10972" y="380390"/>
                </a:lnTo>
                <a:lnTo>
                  <a:pt x="0" y="402336"/>
                </a:lnTo>
                <a:lnTo>
                  <a:pt x="10972" y="427939"/>
                </a:lnTo>
                <a:lnTo>
                  <a:pt x="80467" y="504749"/>
                </a:lnTo>
                <a:lnTo>
                  <a:pt x="175564" y="599846"/>
                </a:lnTo>
                <a:lnTo>
                  <a:pt x="245059" y="658368"/>
                </a:lnTo>
                <a:lnTo>
                  <a:pt x="343814" y="727862"/>
                </a:lnTo>
                <a:lnTo>
                  <a:pt x="380390" y="753465"/>
                </a:lnTo>
                <a:lnTo>
                  <a:pt x="405993" y="764438"/>
                </a:lnTo>
                <a:lnTo>
                  <a:pt x="479145" y="771753"/>
                </a:lnTo>
                <a:lnTo>
                  <a:pt x="555955" y="760781"/>
                </a:lnTo>
                <a:lnTo>
                  <a:pt x="654710" y="735177"/>
                </a:lnTo>
                <a:lnTo>
                  <a:pt x="764438" y="698601"/>
                </a:lnTo>
                <a:lnTo>
                  <a:pt x="888796" y="658368"/>
                </a:lnTo>
                <a:lnTo>
                  <a:pt x="1005840" y="621792"/>
                </a:lnTo>
                <a:lnTo>
                  <a:pt x="1137513" y="588873"/>
                </a:lnTo>
                <a:lnTo>
                  <a:pt x="1272844" y="559613"/>
                </a:lnTo>
                <a:lnTo>
                  <a:pt x="1430121" y="530352"/>
                </a:lnTo>
                <a:lnTo>
                  <a:pt x="1583740" y="504749"/>
                </a:lnTo>
                <a:lnTo>
                  <a:pt x="1711756" y="486461"/>
                </a:lnTo>
                <a:lnTo>
                  <a:pt x="2073859" y="438912"/>
                </a:lnTo>
                <a:lnTo>
                  <a:pt x="2176272" y="424281"/>
                </a:lnTo>
                <a:lnTo>
                  <a:pt x="2337206" y="402336"/>
                </a:lnTo>
                <a:lnTo>
                  <a:pt x="2512771" y="380390"/>
                </a:lnTo>
                <a:lnTo>
                  <a:pt x="2655417" y="365760"/>
                </a:lnTo>
                <a:lnTo>
                  <a:pt x="2820009" y="347472"/>
                </a:lnTo>
                <a:lnTo>
                  <a:pt x="2991916" y="332841"/>
                </a:lnTo>
                <a:lnTo>
                  <a:pt x="3160166" y="321869"/>
                </a:lnTo>
                <a:lnTo>
                  <a:pt x="3310128" y="318211"/>
                </a:lnTo>
                <a:lnTo>
                  <a:pt x="3507638" y="310896"/>
                </a:lnTo>
                <a:lnTo>
                  <a:pt x="3661257" y="307238"/>
                </a:lnTo>
                <a:lnTo>
                  <a:pt x="3774643" y="307238"/>
                </a:lnTo>
                <a:lnTo>
                  <a:pt x="3869740" y="307238"/>
                </a:lnTo>
                <a:lnTo>
                  <a:pt x="3986784" y="310896"/>
                </a:lnTo>
                <a:lnTo>
                  <a:pt x="4081881" y="318211"/>
                </a:lnTo>
                <a:lnTo>
                  <a:pt x="4217212" y="336499"/>
                </a:lnTo>
                <a:lnTo>
                  <a:pt x="4301337" y="351129"/>
                </a:lnTo>
                <a:lnTo>
                  <a:pt x="4337913" y="358445"/>
                </a:lnTo>
                <a:lnTo>
                  <a:pt x="4400092" y="347472"/>
                </a:lnTo>
                <a:lnTo>
                  <a:pt x="4440326" y="332841"/>
                </a:lnTo>
                <a:lnTo>
                  <a:pt x="4462272" y="307238"/>
                </a:lnTo>
                <a:lnTo>
                  <a:pt x="4469587" y="285293"/>
                </a:lnTo>
                <a:lnTo>
                  <a:pt x="4469587" y="263347"/>
                </a:lnTo>
                <a:lnTo>
                  <a:pt x="4454956" y="215798"/>
                </a:lnTo>
                <a:lnTo>
                  <a:pt x="4433011" y="179222"/>
                </a:lnTo>
                <a:lnTo>
                  <a:pt x="4396435" y="164592"/>
                </a:lnTo>
                <a:lnTo>
                  <a:pt x="4242816" y="109728"/>
                </a:lnTo>
                <a:lnTo>
                  <a:pt x="4078224" y="47549"/>
                </a:lnTo>
                <a:lnTo>
                  <a:pt x="3957523" y="3657"/>
                </a:lnTo>
                <a:lnTo>
                  <a:pt x="3942892" y="0"/>
                </a:lnTo>
                <a:lnTo>
                  <a:pt x="3902659" y="7315"/>
                </a:lnTo>
                <a:lnTo>
                  <a:pt x="3825849" y="29261"/>
                </a:lnTo>
                <a:lnTo>
                  <a:pt x="3741724" y="65837"/>
                </a:lnTo>
                <a:lnTo>
                  <a:pt x="3657600" y="106070"/>
                </a:lnTo>
                <a:lnTo>
                  <a:pt x="3628339" y="113385"/>
                </a:lnTo>
                <a:lnTo>
                  <a:pt x="3493008" y="117043"/>
                </a:lnTo>
                <a:lnTo>
                  <a:pt x="3141878" y="135331"/>
                </a:lnTo>
                <a:lnTo>
                  <a:pt x="2918764" y="149961"/>
                </a:lnTo>
                <a:lnTo>
                  <a:pt x="2691993" y="168249"/>
                </a:lnTo>
                <a:lnTo>
                  <a:pt x="2406700" y="193853"/>
                </a:lnTo>
                <a:lnTo>
                  <a:pt x="2348179" y="20116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0" name="フリーフォーム 29"/>
          <p:cNvSpPr>
            <a:spLocks noChangeAspect="1"/>
          </p:cNvSpPr>
          <p:nvPr/>
        </p:nvSpPr>
        <p:spPr>
          <a:xfrm>
            <a:off x="4630496" y="2515381"/>
            <a:ext cx="191294" cy="931863"/>
          </a:xfrm>
          <a:custGeom>
            <a:avLst/>
            <a:gdLst>
              <a:gd name="connsiteX0" fmla="*/ 381000 w 383381"/>
              <a:gd name="connsiteY0" fmla="*/ 497681 h 1864518"/>
              <a:gd name="connsiteX1" fmla="*/ 383381 w 383381"/>
              <a:gd name="connsiteY1" fmla="*/ 285750 h 1864518"/>
              <a:gd name="connsiteX2" fmla="*/ 290513 w 383381"/>
              <a:gd name="connsiteY2" fmla="*/ 154781 h 1864518"/>
              <a:gd name="connsiteX3" fmla="*/ 242888 w 383381"/>
              <a:gd name="connsiteY3" fmla="*/ 111918 h 1864518"/>
              <a:gd name="connsiteX4" fmla="*/ 183356 w 383381"/>
              <a:gd name="connsiteY4" fmla="*/ 71437 h 1864518"/>
              <a:gd name="connsiteX5" fmla="*/ 130969 w 383381"/>
              <a:gd name="connsiteY5" fmla="*/ 40481 h 1864518"/>
              <a:gd name="connsiteX6" fmla="*/ 61913 w 383381"/>
              <a:gd name="connsiteY6" fmla="*/ 9525 h 1864518"/>
              <a:gd name="connsiteX7" fmla="*/ 38100 w 383381"/>
              <a:gd name="connsiteY7" fmla="*/ 0 h 1864518"/>
              <a:gd name="connsiteX8" fmla="*/ 0 w 383381"/>
              <a:gd name="connsiteY8" fmla="*/ 73818 h 1864518"/>
              <a:gd name="connsiteX9" fmla="*/ 40481 w 383381"/>
              <a:gd name="connsiteY9" fmla="*/ 107156 h 1864518"/>
              <a:gd name="connsiteX10" fmla="*/ 64294 w 383381"/>
              <a:gd name="connsiteY10" fmla="*/ 133350 h 1864518"/>
              <a:gd name="connsiteX11" fmla="*/ 88106 w 383381"/>
              <a:gd name="connsiteY11" fmla="*/ 171450 h 1864518"/>
              <a:gd name="connsiteX12" fmla="*/ 109538 w 383381"/>
              <a:gd name="connsiteY12" fmla="*/ 211931 h 1864518"/>
              <a:gd name="connsiteX13" fmla="*/ 123825 w 383381"/>
              <a:gd name="connsiteY13" fmla="*/ 254793 h 1864518"/>
              <a:gd name="connsiteX14" fmla="*/ 128588 w 383381"/>
              <a:gd name="connsiteY14" fmla="*/ 302418 h 1864518"/>
              <a:gd name="connsiteX15" fmla="*/ 133350 w 383381"/>
              <a:gd name="connsiteY15" fmla="*/ 390525 h 1864518"/>
              <a:gd name="connsiteX16" fmla="*/ 133350 w 383381"/>
              <a:gd name="connsiteY16" fmla="*/ 573881 h 1864518"/>
              <a:gd name="connsiteX17" fmla="*/ 135731 w 383381"/>
              <a:gd name="connsiteY17" fmla="*/ 904875 h 1864518"/>
              <a:gd name="connsiteX18" fmla="*/ 135731 w 383381"/>
              <a:gd name="connsiteY18" fmla="*/ 1140618 h 1864518"/>
              <a:gd name="connsiteX19" fmla="*/ 128588 w 383381"/>
              <a:gd name="connsiteY19" fmla="*/ 1195387 h 1864518"/>
              <a:gd name="connsiteX20" fmla="*/ 109538 w 383381"/>
              <a:gd name="connsiteY20" fmla="*/ 1278731 h 1864518"/>
              <a:gd name="connsiteX21" fmla="*/ 97631 w 383381"/>
              <a:gd name="connsiteY21" fmla="*/ 1345406 h 1864518"/>
              <a:gd name="connsiteX22" fmla="*/ 90488 w 383381"/>
              <a:gd name="connsiteY22" fmla="*/ 1414462 h 1864518"/>
              <a:gd name="connsiteX23" fmla="*/ 90488 w 383381"/>
              <a:gd name="connsiteY23" fmla="*/ 1481137 h 1864518"/>
              <a:gd name="connsiteX24" fmla="*/ 85725 w 383381"/>
              <a:gd name="connsiteY24" fmla="*/ 1531143 h 1864518"/>
              <a:gd name="connsiteX25" fmla="*/ 85725 w 383381"/>
              <a:gd name="connsiteY25" fmla="*/ 1569243 h 1864518"/>
              <a:gd name="connsiteX26" fmla="*/ 90488 w 383381"/>
              <a:gd name="connsiteY26" fmla="*/ 1621631 h 1864518"/>
              <a:gd name="connsiteX27" fmla="*/ 102394 w 383381"/>
              <a:gd name="connsiteY27" fmla="*/ 1681162 h 1864518"/>
              <a:gd name="connsiteX28" fmla="*/ 128588 w 383381"/>
              <a:gd name="connsiteY28" fmla="*/ 1752600 h 1864518"/>
              <a:gd name="connsiteX29" fmla="*/ 154781 w 383381"/>
              <a:gd name="connsiteY29" fmla="*/ 1802606 h 1864518"/>
              <a:gd name="connsiteX30" fmla="*/ 183356 w 383381"/>
              <a:gd name="connsiteY30" fmla="*/ 1833562 h 1864518"/>
              <a:gd name="connsiteX31" fmla="*/ 204788 w 383381"/>
              <a:gd name="connsiteY31" fmla="*/ 1852612 h 1864518"/>
              <a:gd name="connsiteX32" fmla="*/ 223838 w 383381"/>
              <a:gd name="connsiteY32" fmla="*/ 1859756 h 1864518"/>
              <a:gd name="connsiteX33" fmla="*/ 242888 w 383381"/>
              <a:gd name="connsiteY33" fmla="*/ 1864518 h 1864518"/>
              <a:gd name="connsiteX34" fmla="*/ 266700 w 383381"/>
              <a:gd name="connsiteY34" fmla="*/ 1862137 h 1864518"/>
              <a:gd name="connsiteX35" fmla="*/ 292894 w 383381"/>
              <a:gd name="connsiteY35" fmla="*/ 1850231 h 1864518"/>
              <a:gd name="connsiteX36" fmla="*/ 319088 w 383381"/>
              <a:gd name="connsiteY36" fmla="*/ 1831181 h 1864518"/>
              <a:gd name="connsiteX37" fmla="*/ 338138 w 383381"/>
              <a:gd name="connsiteY37" fmla="*/ 1802606 h 1864518"/>
              <a:gd name="connsiteX38" fmla="*/ 354806 w 383381"/>
              <a:gd name="connsiteY38" fmla="*/ 1769268 h 1864518"/>
              <a:gd name="connsiteX39" fmla="*/ 373856 w 383381"/>
              <a:gd name="connsiteY39" fmla="*/ 1716881 h 1864518"/>
              <a:gd name="connsiteX40" fmla="*/ 381000 w 383381"/>
              <a:gd name="connsiteY40" fmla="*/ 1671637 h 1864518"/>
              <a:gd name="connsiteX41" fmla="*/ 378619 w 383381"/>
              <a:gd name="connsiteY41" fmla="*/ 1564481 h 1864518"/>
              <a:gd name="connsiteX42" fmla="*/ 381000 w 383381"/>
              <a:gd name="connsiteY42" fmla="*/ 1285875 h 1864518"/>
              <a:gd name="connsiteX43" fmla="*/ 381000 w 383381"/>
              <a:gd name="connsiteY43" fmla="*/ 859631 h 1864518"/>
              <a:gd name="connsiteX44" fmla="*/ 381000 w 383381"/>
              <a:gd name="connsiteY44" fmla="*/ 497681 h 1864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383381" h="1864518">
                <a:moveTo>
                  <a:pt x="381000" y="497681"/>
                </a:moveTo>
                <a:cubicBezTo>
                  <a:pt x="381794" y="427037"/>
                  <a:pt x="382587" y="356394"/>
                  <a:pt x="383381" y="285750"/>
                </a:cubicBezTo>
                <a:lnTo>
                  <a:pt x="290513" y="154781"/>
                </a:lnTo>
                <a:lnTo>
                  <a:pt x="242888" y="111918"/>
                </a:lnTo>
                <a:lnTo>
                  <a:pt x="183356" y="71437"/>
                </a:lnTo>
                <a:lnTo>
                  <a:pt x="130969" y="40481"/>
                </a:lnTo>
                <a:lnTo>
                  <a:pt x="61913" y="9525"/>
                </a:lnTo>
                <a:lnTo>
                  <a:pt x="38100" y="0"/>
                </a:lnTo>
                <a:lnTo>
                  <a:pt x="0" y="73818"/>
                </a:lnTo>
                <a:lnTo>
                  <a:pt x="40481" y="107156"/>
                </a:lnTo>
                <a:lnTo>
                  <a:pt x="64294" y="133350"/>
                </a:lnTo>
                <a:lnTo>
                  <a:pt x="88106" y="171450"/>
                </a:lnTo>
                <a:lnTo>
                  <a:pt x="109538" y="211931"/>
                </a:lnTo>
                <a:lnTo>
                  <a:pt x="123825" y="254793"/>
                </a:lnTo>
                <a:lnTo>
                  <a:pt x="128588" y="302418"/>
                </a:lnTo>
                <a:lnTo>
                  <a:pt x="133350" y="390525"/>
                </a:lnTo>
                <a:lnTo>
                  <a:pt x="133350" y="573881"/>
                </a:lnTo>
                <a:cubicBezTo>
                  <a:pt x="134144" y="684212"/>
                  <a:pt x="134937" y="794544"/>
                  <a:pt x="135731" y="904875"/>
                </a:cubicBezTo>
                <a:lnTo>
                  <a:pt x="135731" y="1140618"/>
                </a:lnTo>
                <a:lnTo>
                  <a:pt x="128588" y="1195387"/>
                </a:lnTo>
                <a:lnTo>
                  <a:pt x="109538" y="1278731"/>
                </a:lnTo>
                <a:lnTo>
                  <a:pt x="97631" y="1345406"/>
                </a:lnTo>
                <a:lnTo>
                  <a:pt x="90488" y="1414462"/>
                </a:lnTo>
                <a:lnTo>
                  <a:pt x="90488" y="1481137"/>
                </a:lnTo>
                <a:lnTo>
                  <a:pt x="85725" y="1531143"/>
                </a:lnTo>
                <a:lnTo>
                  <a:pt x="85725" y="1569243"/>
                </a:lnTo>
                <a:lnTo>
                  <a:pt x="90488" y="1621631"/>
                </a:lnTo>
                <a:lnTo>
                  <a:pt x="102394" y="1681162"/>
                </a:lnTo>
                <a:lnTo>
                  <a:pt x="128588" y="1752600"/>
                </a:lnTo>
                <a:lnTo>
                  <a:pt x="154781" y="1802606"/>
                </a:lnTo>
                <a:lnTo>
                  <a:pt x="183356" y="1833562"/>
                </a:lnTo>
                <a:lnTo>
                  <a:pt x="204788" y="1852612"/>
                </a:lnTo>
                <a:lnTo>
                  <a:pt x="223838" y="1859756"/>
                </a:lnTo>
                <a:lnTo>
                  <a:pt x="242888" y="1864518"/>
                </a:lnTo>
                <a:lnTo>
                  <a:pt x="266700" y="1862137"/>
                </a:lnTo>
                <a:lnTo>
                  <a:pt x="292894" y="1850231"/>
                </a:lnTo>
                <a:lnTo>
                  <a:pt x="319088" y="1831181"/>
                </a:lnTo>
                <a:lnTo>
                  <a:pt x="338138" y="1802606"/>
                </a:lnTo>
                <a:lnTo>
                  <a:pt x="354806" y="1769268"/>
                </a:lnTo>
                <a:lnTo>
                  <a:pt x="373856" y="1716881"/>
                </a:lnTo>
                <a:lnTo>
                  <a:pt x="381000" y="1671637"/>
                </a:lnTo>
                <a:cubicBezTo>
                  <a:pt x="380206" y="1635918"/>
                  <a:pt x="379413" y="1600200"/>
                  <a:pt x="378619" y="1564481"/>
                </a:cubicBezTo>
                <a:cubicBezTo>
                  <a:pt x="379413" y="1471612"/>
                  <a:pt x="380206" y="1378744"/>
                  <a:pt x="381000" y="1285875"/>
                </a:cubicBezTo>
                <a:lnTo>
                  <a:pt x="381000" y="859631"/>
                </a:lnTo>
                <a:lnTo>
                  <a:pt x="381000" y="49768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1" name="フリーフォーム 30"/>
          <p:cNvSpPr>
            <a:spLocks noChangeAspect="1"/>
          </p:cNvSpPr>
          <p:nvPr/>
        </p:nvSpPr>
        <p:spPr>
          <a:xfrm>
            <a:off x="416005" y="4810102"/>
            <a:ext cx="1177925" cy="1046957"/>
          </a:xfrm>
          <a:custGeom>
            <a:avLst/>
            <a:gdLst>
              <a:gd name="connsiteX0" fmla="*/ 684398 w 2356123"/>
              <a:gd name="connsiteY0" fmla="*/ 201954 h 2092462"/>
              <a:gd name="connsiteX1" fmla="*/ 440371 w 2356123"/>
              <a:gd name="connsiteY1" fmla="*/ 241222 h 2092462"/>
              <a:gd name="connsiteX2" fmla="*/ 176710 w 2356123"/>
              <a:gd name="connsiteY2" fmla="*/ 283296 h 2092462"/>
              <a:gd name="connsiteX3" fmla="*/ 0 w 2356123"/>
              <a:gd name="connsiteY3" fmla="*/ 316955 h 2092462"/>
              <a:gd name="connsiteX4" fmla="*/ 78538 w 2356123"/>
              <a:gd name="connsiteY4" fmla="*/ 471225 h 2092462"/>
              <a:gd name="connsiteX5" fmla="*/ 274881 w 2356123"/>
              <a:gd name="connsiteY5" fmla="*/ 440371 h 2092462"/>
              <a:gd name="connsiteX6" fmla="*/ 488054 w 2356123"/>
              <a:gd name="connsiteY6" fmla="*/ 409517 h 2092462"/>
              <a:gd name="connsiteX7" fmla="*/ 768545 w 2356123"/>
              <a:gd name="connsiteY7" fmla="*/ 367443 h 2092462"/>
              <a:gd name="connsiteX8" fmla="*/ 936840 w 2356123"/>
              <a:gd name="connsiteY8" fmla="*/ 342199 h 2092462"/>
              <a:gd name="connsiteX9" fmla="*/ 1130378 w 2356123"/>
              <a:gd name="connsiteY9" fmla="*/ 308540 h 2092462"/>
              <a:gd name="connsiteX10" fmla="*/ 1200501 w 2356123"/>
              <a:gd name="connsiteY10" fmla="*/ 300125 h 2092462"/>
              <a:gd name="connsiteX11" fmla="*/ 1402454 w 2356123"/>
              <a:gd name="connsiteY11" fmla="*/ 288906 h 2092462"/>
              <a:gd name="connsiteX12" fmla="*/ 1638067 w 2356123"/>
              <a:gd name="connsiteY12" fmla="*/ 274881 h 2092462"/>
              <a:gd name="connsiteX13" fmla="*/ 1868069 w 2356123"/>
              <a:gd name="connsiteY13" fmla="*/ 263662 h 2092462"/>
              <a:gd name="connsiteX14" fmla="*/ 1940997 w 2356123"/>
              <a:gd name="connsiteY14" fmla="*/ 260857 h 2092462"/>
              <a:gd name="connsiteX15" fmla="*/ 1971851 w 2356123"/>
              <a:gd name="connsiteY15" fmla="*/ 263662 h 2092462"/>
              <a:gd name="connsiteX16" fmla="*/ 1997095 w 2356123"/>
              <a:gd name="connsiteY16" fmla="*/ 274881 h 2092462"/>
              <a:gd name="connsiteX17" fmla="*/ 2013924 w 2356123"/>
              <a:gd name="connsiteY17" fmla="*/ 286101 h 2092462"/>
              <a:gd name="connsiteX18" fmla="*/ 2027949 w 2356123"/>
              <a:gd name="connsiteY18" fmla="*/ 302930 h 2092462"/>
              <a:gd name="connsiteX19" fmla="*/ 2039169 w 2356123"/>
              <a:gd name="connsiteY19" fmla="*/ 328175 h 2092462"/>
              <a:gd name="connsiteX20" fmla="*/ 2041973 w 2356123"/>
              <a:gd name="connsiteY20" fmla="*/ 378663 h 2092462"/>
              <a:gd name="connsiteX21" fmla="*/ 2044778 w 2356123"/>
              <a:gd name="connsiteY21" fmla="*/ 690008 h 2092462"/>
              <a:gd name="connsiteX22" fmla="*/ 2041973 w 2356123"/>
              <a:gd name="connsiteY22" fmla="*/ 970498 h 2092462"/>
              <a:gd name="connsiteX23" fmla="*/ 2044778 w 2356123"/>
              <a:gd name="connsiteY23" fmla="*/ 1248184 h 2092462"/>
              <a:gd name="connsiteX24" fmla="*/ 2041973 w 2356123"/>
              <a:gd name="connsiteY24" fmla="*/ 1419284 h 2092462"/>
              <a:gd name="connsiteX25" fmla="*/ 2041973 w 2356123"/>
              <a:gd name="connsiteY25" fmla="*/ 1483797 h 2092462"/>
              <a:gd name="connsiteX26" fmla="*/ 2036364 w 2356123"/>
              <a:gd name="connsiteY26" fmla="*/ 1514651 h 2092462"/>
              <a:gd name="connsiteX27" fmla="*/ 2027949 w 2356123"/>
              <a:gd name="connsiteY27" fmla="*/ 1539895 h 2092462"/>
              <a:gd name="connsiteX28" fmla="*/ 2016729 w 2356123"/>
              <a:gd name="connsiteY28" fmla="*/ 1556724 h 2092462"/>
              <a:gd name="connsiteX29" fmla="*/ 1955021 w 2356123"/>
              <a:gd name="connsiteY29" fmla="*/ 2061608 h 2092462"/>
              <a:gd name="connsiteX30" fmla="*/ 1969046 w 2356123"/>
              <a:gd name="connsiteY30" fmla="*/ 2078437 h 2092462"/>
              <a:gd name="connsiteX31" fmla="*/ 1994290 w 2356123"/>
              <a:gd name="connsiteY31" fmla="*/ 2086852 h 2092462"/>
              <a:gd name="connsiteX32" fmla="*/ 2022339 w 2356123"/>
              <a:gd name="connsiteY32" fmla="*/ 2092462 h 2092462"/>
              <a:gd name="connsiteX33" fmla="*/ 2041973 w 2356123"/>
              <a:gd name="connsiteY33" fmla="*/ 2092462 h 2092462"/>
              <a:gd name="connsiteX34" fmla="*/ 2064413 w 2356123"/>
              <a:gd name="connsiteY34" fmla="*/ 2075632 h 2092462"/>
              <a:gd name="connsiteX35" fmla="*/ 2137340 w 2356123"/>
              <a:gd name="connsiteY35" fmla="*/ 1991485 h 2092462"/>
              <a:gd name="connsiteX36" fmla="*/ 2179414 w 2356123"/>
              <a:gd name="connsiteY36" fmla="*/ 1929777 h 2092462"/>
              <a:gd name="connsiteX37" fmla="*/ 2213073 w 2356123"/>
              <a:gd name="connsiteY37" fmla="*/ 1865264 h 2092462"/>
              <a:gd name="connsiteX38" fmla="*/ 2238317 w 2356123"/>
              <a:gd name="connsiteY38" fmla="*/ 1806361 h 2092462"/>
              <a:gd name="connsiteX39" fmla="*/ 2257951 w 2356123"/>
              <a:gd name="connsiteY39" fmla="*/ 1741848 h 2092462"/>
              <a:gd name="connsiteX40" fmla="*/ 2274781 w 2356123"/>
              <a:gd name="connsiteY40" fmla="*/ 1680140 h 2092462"/>
              <a:gd name="connsiteX41" fmla="*/ 2286000 w 2356123"/>
              <a:gd name="connsiteY41" fmla="*/ 1618432 h 2092462"/>
              <a:gd name="connsiteX42" fmla="*/ 2291610 w 2356123"/>
              <a:gd name="connsiteY42" fmla="*/ 1556724 h 2092462"/>
              <a:gd name="connsiteX43" fmla="*/ 2294415 w 2356123"/>
              <a:gd name="connsiteY43" fmla="*/ 1346356 h 2092462"/>
              <a:gd name="connsiteX44" fmla="*/ 2302830 w 2356123"/>
              <a:gd name="connsiteY44" fmla="*/ 1018182 h 2092462"/>
              <a:gd name="connsiteX45" fmla="*/ 2308440 w 2356123"/>
              <a:gd name="connsiteY45" fmla="*/ 670373 h 2092462"/>
              <a:gd name="connsiteX46" fmla="*/ 2311245 w 2356123"/>
              <a:gd name="connsiteY46" fmla="*/ 496469 h 2092462"/>
              <a:gd name="connsiteX47" fmla="*/ 2314050 w 2356123"/>
              <a:gd name="connsiteY47" fmla="*/ 451590 h 2092462"/>
              <a:gd name="connsiteX48" fmla="*/ 2319659 w 2356123"/>
              <a:gd name="connsiteY48" fmla="*/ 415127 h 2092462"/>
              <a:gd name="connsiteX49" fmla="*/ 2336489 w 2356123"/>
              <a:gd name="connsiteY49" fmla="*/ 364638 h 2092462"/>
              <a:gd name="connsiteX50" fmla="*/ 2350513 w 2356123"/>
              <a:gd name="connsiteY50" fmla="*/ 325370 h 2092462"/>
              <a:gd name="connsiteX51" fmla="*/ 2356123 w 2356123"/>
              <a:gd name="connsiteY51" fmla="*/ 283296 h 2092462"/>
              <a:gd name="connsiteX52" fmla="*/ 2353318 w 2356123"/>
              <a:gd name="connsiteY52" fmla="*/ 249637 h 2092462"/>
              <a:gd name="connsiteX53" fmla="*/ 2344904 w 2356123"/>
              <a:gd name="connsiteY53" fmla="*/ 221588 h 2092462"/>
              <a:gd name="connsiteX54" fmla="*/ 2330879 w 2356123"/>
              <a:gd name="connsiteY54" fmla="*/ 201954 h 2092462"/>
              <a:gd name="connsiteX55" fmla="*/ 2294415 w 2356123"/>
              <a:gd name="connsiteY55" fmla="*/ 171100 h 2092462"/>
              <a:gd name="connsiteX56" fmla="*/ 2199048 w 2356123"/>
              <a:gd name="connsiteY56" fmla="*/ 106587 h 2092462"/>
              <a:gd name="connsiteX57" fmla="*/ 2109291 w 2356123"/>
              <a:gd name="connsiteY57" fmla="*/ 50489 h 2092462"/>
              <a:gd name="connsiteX58" fmla="*/ 2039169 w 2356123"/>
              <a:gd name="connsiteY58" fmla="*/ 11220 h 2092462"/>
              <a:gd name="connsiteX59" fmla="*/ 2008315 w 2356123"/>
              <a:gd name="connsiteY59" fmla="*/ 0 h 2092462"/>
              <a:gd name="connsiteX60" fmla="*/ 1991485 w 2356123"/>
              <a:gd name="connsiteY60" fmla="*/ 0 h 2092462"/>
              <a:gd name="connsiteX61" fmla="*/ 1974656 w 2356123"/>
              <a:gd name="connsiteY61" fmla="*/ 0 h 2092462"/>
              <a:gd name="connsiteX62" fmla="*/ 1940997 w 2356123"/>
              <a:gd name="connsiteY62" fmla="*/ 14025 h 2092462"/>
              <a:gd name="connsiteX63" fmla="*/ 1901728 w 2356123"/>
              <a:gd name="connsiteY63" fmla="*/ 42074 h 2092462"/>
              <a:gd name="connsiteX64" fmla="*/ 1879289 w 2356123"/>
              <a:gd name="connsiteY64" fmla="*/ 58903 h 2092462"/>
              <a:gd name="connsiteX65" fmla="*/ 1761483 w 2356123"/>
              <a:gd name="connsiteY65" fmla="*/ 67318 h 2092462"/>
              <a:gd name="connsiteX66" fmla="*/ 1638067 w 2356123"/>
              <a:gd name="connsiteY66" fmla="*/ 81343 h 2092462"/>
              <a:gd name="connsiteX67" fmla="*/ 1542700 w 2356123"/>
              <a:gd name="connsiteY67" fmla="*/ 84148 h 2092462"/>
              <a:gd name="connsiteX68" fmla="*/ 1363186 w 2356123"/>
              <a:gd name="connsiteY68" fmla="*/ 95367 h 2092462"/>
              <a:gd name="connsiteX69" fmla="*/ 1164037 w 2356123"/>
              <a:gd name="connsiteY69" fmla="*/ 123416 h 2092462"/>
              <a:gd name="connsiteX70" fmla="*/ 852692 w 2356123"/>
              <a:gd name="connsiteY70" fmla="*/ 176709 h 2092462"/>
              <a:gd name="connsiteX71" fmla="*/ 684398 w 2356123"/>
              <a:gd name="connsiteY71" fmla="*/ 201954 h 2092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</a:cxnLst>
            <a:rect l="l" t="t" r="r" b="b"/>
            <a:pathLst>
              <a:path w="2356123" h="2092462">
                <a:moveTo>
                  <a:pt x="684398" y="201954"/>
                </a:moveTo>
                <a:lnTo>
                  <a:pt x="440371" y="241222"/>
                </a:lnTo>
                <a:lnTo>
                  <a:pt x="176710" y="283296"/>
                </a:lnTo>
                <a:lnTo>
                  <a:pt x="0" y="316955"/>
                </a:lnTo>
                <a:lnTo>
                  <a:pt x="78538" y="471225"/>
                </a:lnTo>
                <a:lnTo>
                  <a:pt x="274881" y="440371"/>
                </a:lnTo>
                <a:lnTo>
                  <a:pt x="488054" y="409517"/>
                </a:lnTo>
                <a:lnTo>
                  <a:pt x="768545" y="367443"/>
                </a:lnTo>
                <a:lnTo>
                  <a:pt x="936840" y="342199"/>
                </a:lnTo>
                <a:lnTo>
                  <a:pt x="1130378" y="308540"/>
                </a:lnTo>
                <a:lnTo>
                  <a:pt x="1200501" y="300125"/>
                </a:lnTo>
                <a:lnTo>
                  <a:pt x="1402454" y="288906"/>
                </a:lnTo>
                <a:lnTo>
                  <a:pt x="1638067" y="274881"/>
                </a:lnTo>
                <a:lnTo>
                  <a:pt x="1868069" y="263662"/>
                </a:lnTo>
                <a:lnTo>
                  <a:pt x="1940997" y="260857"/>
                </a:lnTo>
                <a:lnTo>
                  <a:pt x="1971851" y="263662"/>
                </a:lnTo>
                <a:lnTo>
                  <a:pt x="1997095" y="274881"/>
                </a:lnTo>
                <a:lnTo>
                  <a:pt x="2013924" y="286101"/>
                </a:lnTo>
                <a:lnTo>
                  <a:pt x="2027949" y="302930"/>
                </a:lnTo>
                <a:lnTo>
                  <a:pt x="2039169" y="328175"/>
                </a:lnTo>
                <a:lnTo>
                  <a:pt x="2041973" y="378663"/>
                </a:lnTo>
                <a:lnTo>
                  <a:pt x="2044778" y="690008"/>
                </a:lnTo>
                <a:lnTo>
                  <a:pt x="2041973" y="970498"/>
                </a:lnTo>
                <a:lnTo>
                  <a:pt x="2044778" y="1248184"/>
                </a:lnTo>
                <a:lnTo>
                  <a:pt x="2041973" y="1419284"/>
                </a:lnTo>
                <a:lnTo>
                  <a:pt x="2041973" y="1483797"/>
                </a:lnTo>
                <a:lnTo>
                  <a:pt x="2036364" y="1514651"/>
                </a:lnTo>
                <a:lnTo>
                  <a:pt x="2027949" y="1539895"/>
                </a:lnTo>
                <a:lnTo>
                  <a:pt x="2016729" y="1556724"/>
                </a:lnTo>
                <a:lnTo>
                  <a:pt x="1955021" y="2061608"/>
                </a:lnTo>
                <a:lnTo>
                  <a:pt x="1969046" y="2078437"/>
                </a:lnTo>
                <a:lnTo>
                  <a:pt x="1994290" y="2086852"/>
                </a:lnTo>
                <a:lnTo>
                  <a:pt x="2022339" y="2092462"/>
                </a:lnTo>
                <a:lnTo>
                  <a:pt x="2041973" y="2092462"/>
                </a:lnTo>
                <a:lnTo>
                  <a:pt x="2064413" y="2075632"/>
                </a:lnTo>
                <a:lnTo>
                  <a:pt x="2137340" y="1991485"/>
                </a:lnTo>
                <a:lnTo>
                  <a:pt x="2179414" y="1929777"/>
                </a:lnTo>
                <a:lnTo>
                  <a:pt x="2213073" y="1865264"/>
                </a:lnTo>
                <a:lnTo>
                  <a:pt x="2238317" y="1806361"/>
                </a:lnTo>
                <a:lnTo>
                  <a:pt x="2257951" y="1741848"/>
                </a:lnTo>
                <a:lnTo>
                  <a:pt x="2274781" y="1680140"/>
                </a:lnTo>
                <a:lnTo>
                  <a:pt x="2286000" y="1618432"/>
                </a:lnTo>
                <a:lnTo>
                  <a:pt x="2291610" y="1556724"/>
                </a:lnTo>
                <a:lnTo>
                  <a:pt x="2294415" y="1346356"/>
                </a:lnTo>
                <a:lnTo>
                  <a:pt x="2302830" y="1018182"/>
                </a:lnTo>
                <a:lnTo>
                  <a:pt x="2308440" y="670373"/>
                </a:lnTo>
                <a:lnTo>
                  <a:pt x="2311245" y="496469"/>
                </a:lnTo>
                <a:lnTo>
                  <a:pt x="2314050" y="451590"/>
                </a:lnTo>
                <a:lnTo>
                  <a:pt x="2319659" y="415127"/>
                </a:lnTo>
                <a:lnTo>
                  <a:pt x="2336489" y="364638"/>
                </a:lnTo>
                <a:lnTo>
                  <a:pt x="2350513" y="325370"/>
                </a:lnTo>
                <a:lnTo>
                  <a:pt x="2356123" y="283296"/>
                </a:lnTo>
                <a:lnTo>
                  <a:pt x="2353318" y="249637"/>
                </a:lnTo>
                <a:lnTo>
                  <a:pt x="2344904" y="221588"/>
                </a:lnTo>
                <a:lnTo>
                  <a:pt x="2330879" y="201954"/>
                </a:lnTo>
                <a:lnTo>
                  <a:pt x="2294415" y="171100"/>
                </a:lnTo>
                <a:lnTo>
                  <a:pt x="2199048" y="106587"/>
                </a:lnTo>
                <a:lnTo>
                  <a:pt x="2109291" y="50489"/>
                </a:lnTo>
                <a:lnTo>
                  <a:pt x="2039169" y="11220"/>
                </a:lnTo>
                <a:lnTo>
                  <a:pt x="2008315" y="0"/>
                </a:lnTo>
                <a:lnTo>
                  <a:pt x="1991485" y="0"/>
                </a:lnTo>
                <a:lnTo>
                  <a:pt x="1974656" y="0"/>
                </a:lnTo>
                <a:lnTo>
                  <a:pt x="1940997" y="14025"/>
                </a:lnTo>
                <a:lnTo>
                  <a:pt x="1901728" y="42074"/>
                </a:lnTo>
                <a:lnTo>
                  <a:pt x="1879289" y="58903"/>
                </a:lnTo>
                <a:lnTo>
                  <a:pt x="1761483" y="67318"/>
                </a:lnTo>
                <a:lnTo>
                  <a:pt x="1638067" y="81343"/>
                </a:lnTo>
                <a:lnTo>
                  <a:pt x="1542700" y="84148"/>
                </a:lnTo>
                <a:lnTo>
                  <a:pt x="1363186" y="95367"/>
                </a:lnTo>
                <a:lnTo>
                  <a:pt x="1164037" y="123416"/>
                </a:lnTo>
                <a:lnTo>
                  <a:pt x="852692" y="176709"/>
                </a:lnTo>
                <a:lnTo>
                  <a:pt x="684398" y="20195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2" name="フリーフォーム 31"/>
          <p:cNvSpPr>
            <a:spLocks noChangeAspect="1"/>
          </p:cNvSpPr>
          <p:nvPr/>
        </p:nvSpPr>
        <p:spPr>
          <a:xfrm>
            <a:off x="1161806" y="5492728"/>
            <a:ext cx="300038" cy="364331"/>
          </a:xfrm>
          <a:custGeom>
            <a:avLst/>
            <a:gdLst>
              <a:gd name="connsiteX0" fmla="*/ 309562 w 600075"/>
              <a:gd name="connsiteY0" fmla="*/ 369093 h 728662"/>
              <a:gd name="connsiteX1" fmla="*/ 254793 w 600075"/>
              <a:gd name="connsiteY1" fmla="*/ 283368 h 728662"/>
              <a:gd name="connsiteX2" fmla="*/ 235743 w 600075"/>
              <a:gd name="connsiteY2" fmla="*/ 259556 h 728662"/>
              <a:gd name="connsiteX3" fmla="*/ 204787 w 600075"/>
              <a:gd name="connsiteY3" fmla="*/ 228600 h 728662"/>
              <a:gd name="connsiteX4" fmla="*/ 135731 w 600075"/>
              <a:gd name="connsiteY4" fmla="*/ 164306 h 728662"/>
              <a:gd name="connsiteX5" fmla="*/ 47625 w 600075"/>
              <a:gd name="connsiteY5" fmla="*/ 90487 h 728662"/>
              <a:gd name="connsiteX6" fmla="*/ 21431 w 600075"/>
              <a:gd name="connsiteY6" fmla="*/ 66675 h 728662"/>
              <a:gd name="connsiteX7" fmla="*/ 9525 w 600075"/>
              <a:gd name="connsiteY7" fmla="*/ 50006 h 728662"/>
              <a:gd name="connsiteX8" fmla="*/ 0 w 600075"/>
              <a:gd name="connsiteY8" fmla="*/ 23812 h 728662"/>
              <a:gd name="connsiteX9" fmla="*/ 2381 w 600075"/>
              <a:gd name="connsiteY9" fmla="*/ 7143 h 728662"/>
              <a:gd name="connsiteX10" fmla="*/ 11906 w 600075"/>
              <a:gd name="connsiteY10" fmla="*/ 0 h 728662"/>
              <a:gd name="connsiteX11" fmla="*/ 40481 w 600075"/>
              <a:gd name="connsiteY11" fmla="*/ 7143 h 728662"/>
              <a:gd name="connsiteX12" fmla="*/ 111918 w 600075"/>
              <a:gd name="connsiteY12" fmla="*/ 45243 h 728662"/>
              <a:gd name="connsiteX13" fmla="*/ 252412 w 600075"/>
              <a:gd name="connsiteY13" fmla="*/ 119062 h 728662"/>
              <a:gd name="connsiteX14" fmla="*/ 314325 w 600075"/>
              <a:gd name="connsiteY14" fmla="*/ 150018 h 728662"/>
              <a:gd name="connsiteX15" fmla="*/ 369093 w 600075"/>
              <a:gd name="connsiteY15" fmla="*/ 173831 h 728662"/>
              <a:gd name="connsiteX16" fmla="*/ 426243 w 600075"/>
              <a:gd name="connsiteY16" fmla="*/ 195262 h 728662"/>
              <a:gd name="connsiteX17" fmla="*/ 459581 w 600075"/>
              <a:gd name="connsiteY17" fmla="*/ 207168 h 728662"/>
              <a:gd name="connsiteX18" fmla="*/ 495300 w 600075"/>
              <a:gd name="connsiteY18" fmla="*/ 216693 h 728662"/>
              <a:gd name="connsiteX19" fmla="*/ 514350 w 600075"/>
              <a:gd name="connsiteY19" fmla="*/ 216693 h 728662"/>
              <a:gd name="connsiteX20" fmla="*/ 538162 w 600075"/>
              <a:gd name="connsiteY20" fmla="*/ 214312 h 728662"/>
              <a:gd name="connsiteX21" fmla="*/ 559593 w 600075"/>
              <a:gd name="connsiteY21" fmla="*/ 204787 h 728662"/>
              <a:gd name="connsiteX22" fmla="*/ 573881 w 600075"/>
              <a:gd name="connsiteY22" fmla="*/ 195262 h 728662"/>
              <a:gd name="connsiteX23" fmla="*/ 590550 w 600075"/>
              <a:gd name="connsiteY23" fmla="*/ 166687 h 728662"/>
              <a:gd name="connsiteX24" fmla="*/ 600075 w 600075"/>
              <a:gd name="connsiteY24" fmla="*/ 121443 h 728662"/>
              <a:gd name="connsiteX25" fmla="*/ 592931 w 600075"/>
              <a:gd name="connsiteY25" fmla="*/ 728662 h 728662"/>
              <a:gd name="connsiteX26" fmla="*/ 542925 w 600075"/>
              <a:gd name="connsiteY26" fmla="*/ 721518 h 728662"/>
              <a:gd name="connsiteX27" fmla="*/ 516731 w 600075"/>
              <a:gd name="connsiteY27" fmla="*/ 709612 h 728662"/>
              <a:gd name="connsiteX28" fmla="*/ 507206 w 600075"/>
              <a:gd name="connsiteY28" fmla="*/ 697706 h 728662"/>
              <a:gd name="connsiteX29" fmla="*/ 481012 w 600075"/>
              <a:gd name="connsiteY29" fmla="*/ 659606 h 728662"/>
              <a:gd name="connsiteX30" fmla="*/ 414337 w 600075"/>
              <a:gd name="connsiteY30" fmla="*/ 542925 h 728662"/>
              <a:gd name="connsiteX31" fmla="*/ 309562 w 600075"/>
              <a:gd name="connsiteY31" fmla="*/ 369093 h 728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600075" h="728662">
                <a:moveTo>
                  <a:pt x="309562" y="369093"/>
                </a:moveTo>
                <a:lnTo>
                  <a:pt x="254793" y="283368"/>
                </a:lnTo>
                <a:lnTo>
                  <a:pt x="235743" y="259556"/>
                </a:lnTo>
                <a:lnTo>
                  <a:pt x="204787" y="228600"/>
                </a:lnTo>
                <a:lnTo>
                  <a:pt x="135731" y="164306"/>
                </a:lnTo>
                <a:lnTo>
                  <a:pt x="47625" y="90487"/>
                </a:lnTo>
                <a:lnTo>
                  <a:pt x="21431" y="66675"/>
                </a:lnTo>
                <a:lnTo>
                  <a:pt x="9525" y="50006"/>
                </a:lnTo>
                <a:lnTo>
                  <a:pt x="0" y="23812"/>
                </a:lnTo>
                <a:lnTo>
                  <a:pt x="2381" y="7143"/>
                </a:lnTo>
                <a:lnTo>
                  <a:pt x="11906" y="0"/>
                </a:lnTo>
                <a:lnTo>
                  <a:pt x="40481" y="7143"/>
                </a:lnTo>
                <a:lnTo>
                  <a:pt x="111918" y="45243"/>
                </a:lnTo>
                <a:lnTo>
                  <a:pt x="252412" y="119062"/>
                </a:lnTo>
                <a:lnTo>
                  <a:pt x="314325" y="150018"/>
                </a:lnTo>
                <a:lnTo>
                  <a:pt x="369093" y="173831"/>
                </a:lnTo>
                <a:lnTo>
                  <a:pt x="426243" y="195262"/>
                </a:lnTo>
                <a:lnTo>
                  <a:pt x="459581" y="207168"/>
                </a:lnTo>
                <a:lnTo>
                  <a:pt x="495300" y="216693"/>
                </a:lnTo>
                <a:lnTo>
                  <a:pt x="514350" y="216693"/>
                </a:lnTo>
                <a:lnTo>
                  <a:pt x="538162" y="214312"/>
                </a:lnTo>
                <a:lnTo>
                  <a:pt x="559593" y="204787"/>
                </a:lnTo>
                <a:lnTo>
                  <a:pt x="573881" y="195262"/>
                </a:lnTo>
                <a:lnTo>
                  <a:pt x="590550" y="166687"/>
                </a:lnTo>
                <a:lnTo>
                  <a:pt x="600075" y="121443"/>
                </a:lnTo>
                <a:cubicBezTo>
                  <a:pt x="597694" y="323849"/>
                  <a:pt x="595312" y="526256"/>
                  <a:pt x="592931" y="728662"/>
                </a:cubicBezTo>
                <a:lnTo>
                  <a:pt x="542925" y="721518"/>
                </a:lnTo>
                <a:lnTo>
                  <a:pt x="516731" y="709612"/>
                </a:lnTo>
                <a:lnTo>
                  <a:pt x="507206" y="697706"/>
                </a:lnTo>
                <a:lnTo>
                  <a:pt x="481012" y="659606"/>
                </a:lnTo>
                <a:lnTo>
                  <a:pt x="414337" y="542925"/>
                </a:lnTo>
                <a:lnTo>
                  <a:pt x="309562" y="36909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5" name="フリーフォーム 34"/>
          <p:cNvSpPr>
            <a:spLocks noChangeAspect="1"/>
          </p:cNvSpPr>
          <p:nvPr/>
        </p:nvSpPr>
        <p:spPr>
          <a:xfrm>
            <a:off x="2985650" y="4868736"/>
            <a:ext cx="252818" cy="1612313"/>
          </a:xfrm>
          <a:custGeom>
            <a:avLst/>
            <a:gdLst>
              <a:gd name="connsiteX0" fmla="*/ 186190 w 504782"/>
              <a:gd name="connsiteY0" fmla="*/ 1266092 h 3219019"/>
              <a:gd name="connsiteX1" fmla="*/ 190327 w 504782"/>
              <a:gd name="connsiteY1" fmla="*/ 955775 h 3219019"/>
              <a:gd name="connsiteX2" fmla="*/ 190327 w 504782"/>
              <a:gd name="connsiteY2" fmla="*/ 521332 h 3219019"/>
              <a:gd name="connsiteX3" fmla="*/ 190327 w 504782"/>
              <a:gd name="connsiteY3" fmla="*/ 372380 h 3219019"/>
              <a:gd name="connsiteX4" fmla="*/ 182052 w 504782"/>
              <a:gd name="connsiteY4" fmla="*/ 293766 h 3219019"/>
              <a:gd name="connsiteX5" fmla="*/ 169640 w 504782"/>
              <a:gd name="connsiteY5" fmla="*/ 215153 h 3219019"/>
              <a:gd name="connsiteX6" fmla="*/ 157227 w 504782"/>
              <a:gd name="connsiteY6" fmla="*/ 186190 h 3219019"/>
              <a:gd name="connsiteX7" fmla="*/ 119989 w 504782"/>
              <a:gd name="connsiteY7" fmla="*/ 148952 h 3219019"/>
              <a:gd name="connsiteX8" fmla="*/ 74476 w 504782"/>
              <a:gd name="connsiteY8" fmla="*/ 103439 h 3219019"/>
              <a:gd name="connsiteX9" fmla="*/ 33100 w 504782"/>
              <a:gd name="connsiteY9" fmla="*/ 66201 h 3219019"/>
              <a:gd name="connsiteX10" fmla="*/ 4137 w 504782"/>
              <a:gd name="connsiteY10" fmla="*/ 37238 h 3219019"/>
              <a:gd name="connsiteX11" fmla="*/ 0 w 504782"/>
              <a:gd name="connsiteY11" fmla="*/ 24825 h 3219019"/>
              <a:gd name="connsiteX12" fmla="*/ 0 w 504782"/>
              <a:gd name="connsiteY12" fmla="*/ 8275 h 3219019"/>
              <a:gd name="connsiteX13" fmla="*/ 12412 w 504782"/>
              <a:gd name="connsiteY13" fmla="*/ 0 h 3219019"/>
              <a:gd name="connsiteX14" fmla="*/ 62063 w 504782"/>
              <a:gd name="connsiteY14" fmla="*/ 4137 h 3219019"/>
              <a:gd name="connsiteX15" fmla="*/ 190327 w 504782"/>
              <a:gd name="connsiteY15" fmla="*/ 24825 h 3219019"/>
              <a:gd name="connsiteX16" fmla="*/ 318592 w 504782"/>
              <a:gd name="connsiteY16" fmla="*/ 62063 h 3219019"/>
              <a:gd name="connsiteX17" fmla="*/ 417893 w 504782"/>
              <a:gd name="connsiteY17" fmla="*/ 103439 h 3219019"/>
              <a:gd name="connsiteX18" fmla="*/ 450993 w 504782"/>
              <a:gd name="connsiteY18" fmla="*/ 124126 h 3219019"/>
              <a:gd name="connsiteX19" fmla="*/ 479956 w 504782"/>
              <a:gd name="connsiteY19" fmla="*/ 153089 h 3219019"/>
              <a:gd name="connsiteX20" fmla="*/ 500644 w 504782"/>
              <a:gd name="connsiteY20" fmla="*/ 182052 h 3219019"/>
              <a:gd name="connsiteX21" fmla="*/ 504782 w 504782"/>
              <a:gd name="connsiteY21" fmla="*/ 215153 h 3219019"/>
              <a:gd name="connsiteX22" fmla="*/ 500644 w 504782"/>
              <a:gd name="connsiteY22" fmla="*/ 239978 h 3219019"/>
              <a:gd name="connsiteX23" fmla="*/ 488231 w 504782"/>
              <a:gd name="connsiteY23" fmla="*/ 268941 h 3219019"/>
              <a:gd name="connsiteX24" fmla="*/ 471681 w 504782"/>
              <a:gd name="connsiteY24" fmla="*/ 314454 h 3219019"/>
              <a:gd name="connsiteX25" fmla="*/ 459269 w 504782"/>
              <a:gd name="connsiteY25" fmla="*/ 393068 h 3219019"/>
              <a:gd name="connsiteX26" fmla="*/ 455131 w 504782"/>
              <a:gd name="connsiteY26" fmla="*/ 479956 h 3219019"/>
              <a:gd name="connsiteX27" fmla="*/ 442718 w 504782"/>
              <a:gd name="connsiteY27" fmla="*/ 570983 h 3219019"/>
              <a:gd name="connsiteX28" fmla="*/ 434443 w 504782"/>
              <a:gd name="connsiteY28" fmla="*/ 777860 h 3219019"/>
              <a:gd name="connsiteX29" fmla="*/ 434443 w 504782"/>
              <a:gd name="connsiteY29" fmla="*/ 1249542 h 3219019"/>
              <a:gd name="connsiteX30" fmla="*/ 438581 w 504782"/>
              <a:gd name="connsiteY30" fmla="*/ 1750186 h 3219019"/>
              <a:gd name="connsiteX31" fmla="*/ 442718 w 504782"/>
              <a:gd name="connsiteY31" fmla="*/ 2163942 h 3219019"/>
              <a:gd name="connsiteX32" fmla="*/ 450993 w 504782"/>
              <a:gd name="connsiteY32" fmla="*/ 2581835 h 3219019"/>
              <a:gd name="connsiteX33" fmla="*/ 459269 w 504782"/>
              <a:gd name="connsiteY33" fmla="*/ 2958353 h 3219019"/>
              <a:gd name="connsiteX34" fmla="*/ 455131 w 504782"/>
              <a:gd name="connsiteY34" fmla="*/ 3041104 h 3219019"/>
              <a:gd name="connsiteX35" fmla="*/ 450993 w 504782"/>
              <a:gd name="connsiteY35" fmla="*/ 3103167 h 3219019"/>
              <a:gd name="connsiteX36" fmla="*/ 434443 w 504782"/>
              <a:gd name="connsiteY36" fmla="*/ 3148680 h 3219019"/>
              <a:gd name="connsiteX37" fmla="*/ 413755 w 504782"/>
              <a:gd name="connsiteY37" fmla="*/ 3177643 h 3219019"/>
              <a:gd name="connsiteX38" fmla="*/ 384792 w 504782"/>
              <a:gd name="connsiteY38" fmla="*/ 3202469 h 3219019"/>
              <a:gd name="connsiteX39" fmla="*/ 364105 w 504782"/>
              <a:gd name="connsiteY39" fmla="*/ 3210744 h 3219019"/>
              <a:gd name="connsiteX40" fmla="*/ 343417 w 504782"/>
              <a:gd name="connsiteY40" fmla="*/ 3219019 h 3219019"/>
              <a:gd name="connsiteX41" fmla="*/ 318592 w 504782"/>
              <a:gd name="connsiteY41" fmla="*/ 3210744 h 3219019"/>
              <a:gd name="connsiteX42" fmla="*/ 285491 w 504782"/>
              <a:gd name="connsiteY42" fmla="*/ 3181781 h 3219019"/>
              <a:gd name="connsiteX43" fmla="*/ 248253 w 504782"/>
              <a:gd name="connsiteY43" fmla="*/ 3115580 h 3219019"/>
              <a:gd name="connsiteX44" fmla="*/ 215153 w 504782"/>
              <a:gd name="connsiteY44" fmla="*/ 3036966 h 3219019"/>
              <a:gd name="connsiteX45" fmla="*/ 186190 w 504782"/>
              <a:gd name="connsiteY45" fmla="*/ 2925252 h 3219019"/>
              <a:gd name="connsiteX46" fmla="*/ 169640 w 504782"/>
              <a:gd name="connsiteY46" fmla="*/ 2796988 h 3219019"/>
              <a:gd name="connsiteX47" fmla="*/ 169640 w 504782"/>
              <a:gd name="connsiteY47" fmla="*/ 2743200 h 3219019"/>
              <a:gd name="connsiteX48" fmla="*/ 182052 w 504782"/>
              <a:gd name="connsiteY48" fmla="*/ 2660449 h 3219019"/>
              <a:gd name="connsiteX49" fmla="*/ 186190 w 504782"/>
              <a:gd name="connsiteY49" fmla="*/ 2585973 h 3219019"/>
              <a:gd name="connsiteX50" fmla="*/ 190327 w 504782"/>
              <a:gd name="connsiteY50" fmla="*/ 2395645 h 3219019"/>
              <a:gd name="connsiteX51" fmla="*/ 190327 w 504782"/>
              <a:gd name="connsiteY51" fmla="*/ 2130841 h 3219019"/>
              <a:gd name="connsiteX52" fmla="*/ 190327 w 504782"/>
              <a:gd name="connsiteY52" fmla="*/ 1675710 h 3219019"/>
              <a:gd name="connsiteX53" fmla="*/ 186190 w 504782"/>
              <a:gd name="connsiteY53" fmla="*/ 1266092 h 3219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504782" h="3219019">
                <a:moveTo>
                  <a:pt x="186190" y="1266092"/>
                </a:moveTo>
                <a:lnTo>
                  <a:pt x="190327" y="955775"/>
                </a:lnTo>
                <a:lnTo>
                  <a:pt x="190327" y="521332"/>
                </a:lnTo>
                <a:lnTo>
                  <a:pt x="190327" y="372380"/>
                </a:lnTo>
                <a:lnTo>
                  <a:pt x="182052" y="293766"/>
                </a:lnTo>
                <a:lnTo>
                  <a:pt x="169640" y="215153"/>
                </a:lnTo>
                <a:lnTo>
                  <a:pt x="157227" y="186190"/>
                </a:lnTo>
                <a:lnTo>
                  <a:pt x="119989" y="148952"/>
                </a:lnTo>
                <a:lnTo>
                  <a:pt x="74476" y="103439"/>
                </a:lnTo>
                <a:lnTo>
                  <a:pt x="33100" y="66201"/>
                </a:lnTo>
                <a:lnTo>
                  <a:pt x="4137" y="37238"/>
                </a:lnTo>
                <a:lnTo>
                  <a:pt x="0" y="24825"/>
                </a:lnTo>
                <a:lnTo>
                  <a:pt x="0" y="8275"/>
                </a:lnTo>
                <a:lnTo>
                  <a:pt x="12412" y="0"/>
                </a:lnTo>
                <a:lnTo>
                  <a:pt x="62063" y="4137"/>
                </a:lnTo>
                <a:lnTo>
                  <a:pt x="190327" y="24825"/>
                </a:lnTo>
                <a:lnTo>
                  <a:pt x="318592" y="62063"/>
                </a:lnTo>
                <a:lnTo>
                  <a:pt x="417893" y="103439"/>
                </a:lnTo>
                <a:lnTo>
                  <a:pt x="450993" y="124126"/>
                </a:lnTo>
                <a:lnTo>
                  <a:pt x="479956" y="153089"/>
                </a:lnTo>
                <a:lnTo>
                  <a:pt x="500644" y="182052"/>
                </a:lnTo>
                <a:lnTo>
                  <a:pt x="504782" y="215153"/>
                </a:lnTo>
                <a:lnTo>
                  <a:pt x="500644" y="239978"/>
                </a:lnTo>
                <a:lnTo>
                  <a:pt x="488231" y="268941"/>
                </a:lnTo>
                <a:lnTo>
                  <a:pt x="471681" y="314454"/>
                </a:lnTo>
                <a:lnTo>
                  <a:pt x="459269" y="393068"/>
                </a:lnTo>
                <a:lnTo>
                  <a:pt x="455131" y="479956"/>
                </a:lnTo>
                <a:lnTo>
                  <a:pt x="442718" y="570983"/>
                </a:lnTo>
                <a:lnTo>
                  <a:pt x="434443" y="777860"/>
                </a:lnTo>
                <a:lnTo>
                  <a:pt x="434443" y="1249542"/>
                </a:lnTo>
                <a:cubicBezTo>
                  <a:pt x="435822" y="1416423"/>
                  <a:pt x="437202" y="1583305"/>
                  <a:pt x="438581" y="1750186"/>
                </a:cubicBezTo>
                <a:lnTo>
                  <a:pt x="442718" y="2163942"/>
                </a:lnTo>
                <a:lnTo>
                  <a:pt x="450993" y="2581835"/>
                </a:lnTo>
                <a:lnTo>
                  <a:pt x="459269" y="2958353"/>
                </a:lnTo>
                <a:lnTo>
                  <a:pt x="455131" y="3041104"/>
                </a:lnTo>
                <a:lnTo>
                  <a:pt x="450993" y="3103167"/>
                </a:lnTo>
                <a:lnTo>
                  <a:pt x="434443" y="3148680"/>
                </a:lnTo>
                <a:lnTo>
                  <a:pt x="413755" y="3177643"/>
                </a:lnTo>
                <a:lnTo>
                  <a:pt x="384792" y="3202469"/>
                </a:lnTo>
                <a:lnTo>
                  <a:pt x="364105" y="3210744"/>
                </a:lnTo>
                <a:lnTo>
                  <a:pt x="343417" y="3219019"/>
                </a:lnTo>
                <a:lnTo>
                  <a:pt x="318592" y="3210744"/>
                </a:lnTo>
                <a:lnTo>
                  <a:pt x="285491" y="3181781"/>
                </a:lnTo>
                <a:lnTo>
                  <a:pt x="248253" y="3115580"/>
                </a:lnTo>
                <a:lnTo>
                  <a:pt x="215153" y="3036966"/>
                </a:lnTo>
                <a:lnTo>
                  <a:pt x="186190" y="2925252"/>
                </a:lnTo>
                <a:lnTo>
                  <a:pt x="169640" y="2796988"/>
                </a:lnTo>
                <a:lnTo>
                  <a:pt x="169640" y="2743200"/>
                </a:lnTo>
                <a:lnTo>
                  <a:pt x="182052" y="2660449"/>
                </a:lnTo>
                <a:lnTo>
                  <a:pt x="186190" y="2585973"/>
                </a:lnTo>
                <a:lnTo>
                  <a:pt x="190327" y="2395645"/>
                </a:lnTo>
                <a:lnTo>
                  <a:pt x="190327" y="2130841"/>
                </a:lnTo>
                <a:lnTo>
                  <a:pt x="190327" y="1675710"/>
                </a:lnTo>
                <a:lnTo>
                  <a:pt x="186190" y="126609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9" name="フリーフォーム 38"/>
          <p:cNvSpPr>
            <a:spLocks noChangeAspect="1"/>
          </p:cNvSpPr>
          <p:nvPr/>
        </p:nvSpPr>
        <p:spPr>
          <a:xfrm>
            <a:off x="7059927" y="4004342"/>
            <a:ext cx="1132904" cy="1663655"/>
          </a:xfrm>
          <a:custGeom>
            <a:avLst/>
            <a:gdLst>
              <a:gd name="connsiteX0" fmla="*/ 1698791 w 2266499"/>
              <a:gd name="connsiteY0" fmla="*/ 1382434 h 3328242"/>
              <a:gd name="connsiteX1" fmla="*/ 1776796 w 2266499"/>
              <a:gd name="connsiteY1" fmla="*/ 1235090 h 3328242"/>
              <a:gd name="connsiteX2" fmla="*/ 1828800 w 2266499"/>
              <a:gd name="connsiteY2" fmla="*/ 1118081 h 3328242"/>
              <a:gd name="connsiteX3" fmla="*/ 1937142 w 2266499"/>
              <a:gd name="connsiteY3" fmla="*/ 845061 h 3328242"/>
              <a:gd name="connsiteX4" fmla="*/ 1993479 w 2266499"/>
              <a:gd name="connsiteY4" fmla="*/ 706385 h 3328242"/>
              <a:gd name="connsiteX5" fmla="*/ 2023815 w 2266499"/>
              <a:gd name="connsiteY5" fmla="*/ 632712 h 3328242"/>
              <a:gd name="connsiteX6" fmla="*/ 2058484 w 2266499"/>
              <a:gd name="connsiteY6" fmla="*/ 554707 h 3328242"/>
              <a:gd name="connsiteX7" fmla="*/ 2088819 w 2266499"/>
              <a:gd name="connsiteY7" fmla="*/ 494036 h 3328242"/>
              <a:gd name="connsiteX8" fmla="*/ 2110487 w 2266499"/>
              <a:gd name="connsiteY8" fmla="*/ 455033 h 3328242"/>
              <a:gd name="connsiteX9" fmla="*/ 2136489 w 2266499"/>
              <a:gd name="connsiteY9" fmla="*/ 424697 h 3328242"/>
              <a:gd name="connsiteX10" fmla="*/ 2162491 w 2266499"/>
              <a:gd name="connsiteY10" fmla="*/ 398695 h 3328242"/>
              <a:gd name="connsiteX11" fmla="*/ 2192827 w 2266499"/>
              <a:gd name="connsiteY11" fmla="*/ 377027 h 3328242"/>
              <a:gd name="connsiteX12" fmla="*/ 2227496 w 2266499"/>
              <a:gd name="connsiteY12" fmla="*/ 355359 h 3328242"/>
              <a:gd name="connsiteX13" fmla="*/ 2253498 w 2266499"/>
              <a:gd name="connsiteY13" fmla="*/ 329357 h 3328242"/>
              <a:gd name="connsiteX14" fmla="*/ 2266499 w 2266499"/>
              <a:gd name="connsiteY14" fmla="*/ 299021 h 3328242"/>
              <a:gd name="connsiteX15" fmla="*/ 2266499 w 2266499"/>
              <a:gd name="connsiteY15" fmla="*/ 281687 h 3328242"/>
              <a:gd name="connsiteX16" fmla="*/ 2257832 w 2266499"/>
              <a:gd name="connsiteY16" fmla="*/ 242684 h 3328242"/>
              <a:gd name="connsiteX17" fmla="*/ 2244831 w 2266499"/>
              <a:gd name="connsiteY17" fmla="*/ 216682 h 3328242"/>
              <a:gd name="connsiteX18" fmla="*/ 2227496 w 2266499"/>
              <a:gd name="connsiteY18" fmla="*/ 190680 h 3328242"/>
              <a:gd name="connsiteX19" fmla="*/ 2192827 w 2266499"/>
              <a:gd name="connsiteY19" fmla="*/ 160345 h 3328242"/>
              <a:gd name="connsiteX20" fmla="*/ 2114821 w 2266499"/>
              <a:gd name="connsiteY20" fmla="*/ 112675 h 3328242"/>
              <a:gd name="connsiteX21" fmla="*/ 2058484 w 2266499"/>
              <a:gd name="connsiteY21" fmla="*/ 86673 h 3328242"/>
              <a:gd name="connsiteX22" fmla="*/ 1989145 w 2266499"/>
              <a:gd name="connsiteY22" fmla="*/ 56337 h 3328242"/>
              <a:gd name="connsiteX23" fmla="*/ 1898139 w 2266499"/>
              <a:gd name="connsiteY23" fmla="*/ 26002 h 3328242"/>
              <a:gd name="connsiteX24" fmla="*/ 1833134 w 2266499"/>
              <a:gd name="connsiteY24" fmla="*/ 8667 h 3328242"/>
              <a:gd name="connsiteX25" fmla="*/ 1811466 w 2266499"/>
              <a:gd name="connsiteY25" fmla="*/ 4333 h 3328242"/>
              <a:gd name="connsiteX26" fmla="*/ 1746461 w 2266499"/>
              <a:gd name="connsiteY26" fmla="*/ 4333 h 3328242"/>
              <a:gd name="connsiteX27" fmla="*/ 1664122 w 2266499"/>
              <a:gd name="connsiteY27" fmla="*/ 0 h 3328242"/>
              <a:gd name="connsiteX28" fmla="*/ 1633786 w 2266499"/>
              <a:gd name="connsiteY28" fmla="*/ 4333 h 3328242"/>
              <a:gd name="connsiteX29" fmla="*/ 1625119 w 2266499"/>
              <a:gd name="connsiteY29" fmla="*/ 13001 h 3328242"/>
              <a:gd name="connsiteX30" fmla="*/ 1616451 w 2266499"/>
              <a:gd name="connsiteY30" fmla="*/ 21668 h 3328242"/>
              <a:gd name="connsiteX31" fmla="*/ 1616451 w 2266499"/>
              <a:gd name="connsiteY31" fmla="*/ 39003 h 3328242"/>
              <a:gd name="connsiteX32" fmla="*/ 1633786 w 2266499"/>
              <a:gd name="connsiteY32" fmla="*/ 65004 h 3328242"/>
              <a:gd name="connsiteX33" fmla="*/ 1659788 w 2266499"/>
              <a:gd name="connsiteY33" fmla="*/ 82339 h 3328242"/>
              <a:gd name="connsiteX34" fmla="*/ 1703124 w 2266499"/>
              <a:gd name="connsiteY34" fmla="*/ 99674 h 3328242"/>
              <a:gd name="connsiteX35" fmla="*/ 1746461 w 2266499"/>
              <a:gd name="connsiteY35" fmla="*/ 125676 h 3328242"/>
              <a:gd name="connsiteX36" fmla="*/ 1781130 w 2266499"/>
              <a:gd name="connsiteY36" fmla="*/ 160345 h 3328242"/>
              <a:gd name="connsiteX37" fmla="*/ 1807132 w 2266499"/>
              <a:gd name="connsiteY37" fmla="*/ 195014 h 3328242"/>
              <a:gd name="connsiteX38" fmla="*/ 1815799 w 2266499"/>
              <a:gd name="connsiteY38" fmla="*/ 229683 h 3328242"/>
              <a:gd name="connsiteX39" fmla="*/ 1815799 w 2266499"/>
              <a:gd name="connsiteY39" fmla="*/ 268686 h 3328242"/>
              <a:gd name="connsiteX40" fmla="*/ 1802798 w 2266499"/>
              <a:gd name="connsiteY40" fmla="*/ 342358 h 3328242"/>
              <a:gd name="connsiteX41" fmla="*/ 1776796 w 2266499"/>
              <a:gd name="connsiteY41" fmla="*/ 459367 h 3328242"/>
              <a:gd name="connsiteX42" fmla="*/ 1724793 w 2266499"/>
              <a:gd name="connsiteY42" fmla="*/ 619712 h 3328242"/>
              <a:gd name="connsiteX43" fmla="*/ 1633786 w 2266499"/>
              <a:gd name="connsiteY43" fmla="*/ 862396 h 3328242"/>
              <a:gd name="connsiteX44" fmla="*/ 1581782 w 2266499"/>
              <a:gd name="connsiteY44" fmla="*/ 1005406 h 3328242"/>
              <a:gd name="connsiteX45" fmla="*/ 1490776 w 2266499"/>
              <a:gd name="connsiteY45" fmla="*/ 1165751 h 3328242"/>
              <a:gd name="connsiteX46" fmla="*/ 1443105 w 2266499"/>
              <a:gd name="connsiteY46" fmla="*/ 1295761 h 3328242"/>
              <a:gd name="connsiteX47" fmla="*/ 1360766 w 2266499"/>
              <a:gd name="connsiteY47" fmla="*/ 1473440 h 3328242"/>
              <a:gd name="connsiteX48" fmla="*/ 1274093 w 2266499"/>
              <a:gd name="connsiteY48" fmla="*/ 1646786 h 3328242"/>
              <a:gd name="connsiteX49" fmla="*/ 1178753 w 2266499"/>
              <a:gd name="connsiteY49" fmla="*/ 1820132 h 3328242"/>
              <a:gd name="connsiteX50" fmla="*/ 1083413 w 2266499"/>
              <a:gd name="connsiteY50" fmla="*/ 1976144 h 3328242"/>
              <a:gd name="connsiteX51" fmla="*/ 970738 w 2266499"/>
              <a:gd name="connsiteY51" fmla="*/ 2145156 h 3328242"/>
              <a:gd name="connsiteX52" fmla="*/ 884065 w 2266499"/>
              <a:gd name="connsiteY52" fmla="*/ 2266498 h 3328242"/>
              <a:gd name="connsiteX53" fmla="*/ 771390 w 2266499"/>
              <a:gd name="connsiteY53" fmla="*/ 2418176 h 3328242"/>
              <a:gd name="connsiteX54" fmla="*/ 663049 w 2266499"/>
              <a:gd name="connsiteY54" fmla="*/ 2552519 h 3328242"/>
              <a:gd name="connsiteX55" fmla="*/ 554707 w 2266499"/>
              <a:gd name="connsiteY55" fmla="*/ 2686862 h 3328242"/>
              <a:gd name="connsiteX56" fmla="*/ 403030 w 2266499"/>
              <a:gd name="connsiteY56" fmla="*/ 2855875 h 3328242"/>
              <a:gd name="connsiteX57" fmla="*/ 251352 w 2266499"/>
              <a:gd name="connsiteY57" fmla="*/ 3020553 h 3328242"/>
              <a:gd name="connsiteX58" fmla="*/ 95341 w 2266499"/>
              <a:gd name="connsiteY58" fmla="*/ 3180898 h 3328242"/>
              <a:gd name="connsiteX59" fmla="*/ 17335 w 2266499"/>
              <a:gd name="connsiteY59" fmla="*/ 3258904 h 3328242"/>
              <a:gd name="connsiteX60" fmla="*/ 4334 w 2266499"/>
              <a:gd name="connsiteY60" fmla="*/ 3280572 h 3328242"/>
              <a:gd name="connsiteX61" fmla="*/ 0 w 2266499"/>
              <a:gd name="connsiteY61" fmla="*/ 3297907 h 3328242"/>
              <a:gd name="connsiteX62" fmla="*/ 4334 w 2266499"/>
              <a:gd name="connsiteY62" fmla="*/ 3323909 h 3328242"/>
              <a:gd name="connsiteX63" fmla="*/ 17335 w 2266499"/>
              <a:gd name="connsiteY63" fmla="*/ 3328242 h 3328242"/>
              <a:gd name="connsiteX64" fmla="*/ 65005 w 2266499"/>
              <a:gd name="connsiteY64" fmla="*/ 3302240 h 3328242"/>
              <a:gd name="connsiteX65" fmla="*/ 225350 w 2266499"/>
              <a:gd name="connsiteY65" fmla="*/ 3180898 h 3328242"/>
              <a:gd name="connsiteX66" fmla="*/ 355360 w 2266499"/>
              <a:gd name="connsiteY66" fmla="*/ 3076891 h 3328242"/>
              <a:gd name="connsiteX67" fmla="*/ 511371 w 2266499"/>
              <a:gd name="connsiteY67" fmla="*/ 2946881 h 3328242"/>
              <a:gd name="connsiteX68" fmla="*/ 671716 w 2266499"/>
              <a:gd name="connsiteY68" fmla="*/ 2799537 h 3328242"/>
              <a:gd name="connsiteX69" fmla="*/ 797392 w 2266499"/>
              <a:gd name="connsiteY69" fmla="*/ 2678195 h 3328242"/>
              <a:gd name="connsiteX70" fmla="*/ 914400 w 2266499"/>
              <a:gd name="connsiteY70" fmla="*/ 2552519 h 3328242"/>
              <a:gd name="connsiteX71" fmla="*/ 1027075 w 2266499"/>
              <a:gd name="connsiteY71" fmla="*/ 2418176 h 3328242"/>
              <a:gd name="connsiteX72" fmla="*/ 1087746 w 2266499"/>
              <a:gd name="connsiteY72" fmla="*/ 2340170 h 3328242"/>
              <a:gd name="connsiteX73" fmla="*/ 1148417 w 2266499"/>
              <a:gd name="connsiteY73" fmla="*/ 2279499 h 3328242"/>
              <a:gd name="connsiteX74" fmla="*/ 1256759 w 2266499"/>
              <a:gd name="connsiteY74" fmla="*/ 2119154 h 3328242"/>
              <a:gd name="connsiteX75" fmla="*/ 1352099 w 2266499"/>
              <a:gd name="connsiteY75" fmla="*/ 1971810 h 3328242"/>
              <a:gd name="connsiteX76" fmla="*/ 1464774 w 2266499"/>
              <a:gd name="connsiteY76" fmla="*/ 1798464 h 3328242"/>
              <a:gd name="connsiteX77" fmla="*/ 1586116 w 2266499"/>
              <a:gd name="connsiteY77" fmla="*/ 1590449 h 3328242"/>
              <a:gd name="connsiteX78" fmla="*/ 1698791 w 2266499"/>
              <a:gd name="connsiteY78" fmla="*/ 1382434 h 3328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2266499" h="3328242">
                <a:moveTo>
                  <a:pt x="1698791" y="1382434"/>
                </a:moveTo>
                <a:lnTo>
                  <a:pt x="1776796" y="1235090"/>
                </a:lnTo>
                <a:lnTo>
                  <a:pt x="1828800" y="1118081"/>
                </a:lnTo>
                <a:lnTo>
                  <a:pt x="1937142" y="845061"/>
                </a:lnTo>
                <a:lnTo>
                  <a:pt x="1993479" y="706385"/>
                </a:lnTo>
                <a:lnTo>
                  <a:pt x="2023815" y="632712"/>
                </a:lnTo>
                <a:lnTo>
                  <a:pt x="2058484" y="554707"/>
                </a:lnTo>
                <a:lnTo>
                  <a:pt x="2088819" y="494036"/>
                </a:lnTo>
                <a:lnTo>
                  <a:pt x="2110487" y="455033"/>
                </a:lnTo>
                <a:lnTo>
                  <a:pt x="2136489" y="424697"/>
                </a:lnTo>
                <a:lnTo>
                  <a:pt x="2162491" y="398695"/>
                </a:lnTo>
                <a:lnTo>
                  <a:pt x="2192827" y="377027"/>
                </a:lnTo>
                <a:lnTo>
                  <a:pt x="2227496" y="355359"/>
                </a:lnTo>
                <a:lnTo>
                  <a:pt x="2253498" y="329357"/>
                </a:lnTo>
                <a:lnTo>
                  <a:pt x="2266499" y="299021"/>
                </a:lnTo>
                <a:lnTo>
                  <a:pt x="2266499" y="281687"/>
                </a:lnTo>
                <a:lnTo>
                  <a:pt x="2257832" y="242684"/>
                </a:lnTo>
                <a:lnTo>
                  <a:pt x="2244831" y="216682"/>
                </a:lnTo>
                <a:lnTo>
                  <a:pt x="2227496" y="190680"/>
                </a:lnTo>
                <a:lnTo>
                  <a:pt x="2192827" y="160345"/>
                </a:lnTo>
                <a:lnTo>
                  <a:pt x="2114821" y="112675"/>
                </a:lnTo>
                <a:lnTo>
                  <a:pt x="2058484" y="86673"/>
                </a:lnTo>
                <a:lnTo>
                  <a:pt x="1989145" y="56337"/>
                </a:lnTo>
                <a:lnTo>
                  <a:pt x="1898139" y="26002"/>
                </a:lnTo>
                <a:lnTo>
                  <a:pt x="1833134" y="8667"/>
                </a:lnTo>
                <a:lnTo>
                  <a:pt x="1811466" y="4333"/>
                </a:lnTo>
                <a:lnTo>
                  <a:pt x="1746461" y="4333"/>
                </a:lnTo>
                <a:lnTo>
                  <a:pt x="1664122" y="0"/>
                </a:lnTo>
                <a:lnTo>
                  <a:pt x="1633786" y="4333"/>
                </a:lnTo>
                <a:lnTo>
                  <a:pt x="1625119" y="13001"/>
                </a:lnTo>
                <a:lnTo>
                  <a:pt x="1616451" y="21668"/>
                </a:lnTo>
                <a:lnTo>
                  <a:pt x="1616451" y="39003"/>
                </a:lnTo>
                <a:lnTo>
                  <a:pt x="1633786" y="65004"/>
                </a:lnTo>
                <a:lnTo>
                  <a:pt x="1659788" y="82339"/>
                </a:lnTo>
                <a:lnTo>
                  <a:pt x="1703124" y="99674"/>
                </a:lnTo>
                <a:lnTo>
                  <a:pt x="1746461" y="125676"/>
                </a:lnTo>
                <a:lnTo>
                  <a:pt x="1781130" y="160345"/>
                </a:lnTo>
                <a:lnTo>
                  <a:pt x="1807132" y="195014"/>
                </a:lnTo>
                <a:lnTo>
                  <a:pt x="1815799" y="229683"/>
                </a:lnTo>
                <a:lnTo>
                  <a:pt x="1815799" y="268686"/>
                </a:lnTo>
                <a:lnTo>
                  <a:pt x="1802798" y="342358"/>
                </a:lnTo>
                <a:lnTo>
                  <a:pt x="1776796" y="459367"/>
                </a:lnTo>
                <a:lnTo>
                  <a:pt x="1724793" y="619712"/>
                </a:lnTo>
                <a:lnTo>
                  <a:pt x="1633786" y="862396"/>
                </a:lnTo>
                <a:lnTo>
                  <a:pt x="1581782" y="1005406"/>
                </a:lnTo>
                <a:lnTo>
                  <a:pt x="1490776" y="1165751"/>
                </a:lnTo>
                <a:lnTo>
                  <a:pt x="1443105" y="1295761"/>
                </a:lnTo>
                <a:lnTo>
                  <a:pt x="1360766" y="1473440"/>
                </a:lnTo>
                <a:lnTo>
                  <a:pt x="1274093" y="1646786"/>
                </a:lnTo>
                <a:lnTo>
                  <a:pt x="1178753" y="1820132"/>
                </a:lnTo>
                <a:lnTo>
                  <a:pt x="1083413" y="1976144"/>
                </a:lnTo>
                <a:lnTo>
                  <a:pt x="970738" y="2145156"/>
                </a:lnTo>
                <a:lnTo>
                  <a:pt x="884065" y="2266498"/>
                </a:lnTo>
                <a:lnTo>
                  <a:pt x="771390" y="2418176"/>
                </a:lnTo>
                <a:lnTo>
                  <a:pt x="663049" y="2552519"/>
                </a:lnTo>
                <a:lnTo>
                  <a:pt x="554707" y="2686862"/>
                </a:lnTo>
                <a:lnTo>
                  <a:pt x="403030" y="2855875"/>
                </a:lnTo>
                <a:lnTo>
                  <a:pt x="251352" y="3020553"/>
                </a:lnTo>
                <a:lnTo>
                  <a:pt x="95341" y="3180898"/>
                </a:lnTo>
                <a:lnTo>
                  <a:pt x="17335" y="3258904"/>
                </a:lnTo>
                <a:lnTo>
                  <a:pt x="4334" y="3280572"/>
                </a:lnTo>
                <a:lnTo>
                  <a:pt x="0" y="3297907"/>
                </a:lnTo>
                <a:lnTo>
                  <a:pt x="4334" y="3323909"/>
                </a:lnTo>
                <a:lnTo>
                  <a:pt x="17335" y="3328242"/>
                </a:lnTo>
                <a:lnTo>
                  <a:pt x="65005" y="3302240"/>
                </a:lnTo>
                <a:lnTo>
                  <a:pt x="225350" y="3180898"/>
                </a:lnTo>
                <a:lnTo>
                  <a:pt x="355360" y="3076891"/>
                </a:lnTo>
                <a:lnTo>
                  <a:pt x="511371" y="2946881"/>
                </a:lnTo>
                <a:lnTo>
                  <a:pt x="671716" y="2799537"/>
                </a:lnTo>
                <a:lnTo>
                  <a:pt x="797392" y="2678195"/>
                </a:lnTo>
                <a:lnTo>
                  <a:pt x="914400" y="2552519"/>
                </a:lnTo>
                <a:lnTo>
                  <a:pt x="1027075" y="2418176"/>
                </a:lnTo>
                <a:lnTo>
                  <a:pt x="1087746" y="2340170"/>
                </a:lnTo>
                <a:lnTo>
                  <a:pt x="1148417" y="2279499"/>
                </a:lnTo>
                <a:lnTo>
                  <a:pt x="1256759" y="2119154"/>
                </a:lnTo>
                <a:lnTo>
                  <a:pt x="1352099" y="1971810"/>
                </a:lnTo>
                <a:lnTo>
                  <a:pt x="1464774" y="1798464"/>
                </a:lnTo>
                <a:lnTo>
                  <a:pt x="1586116" y="1590449"/>
                </a:lnTo>
                <a:lnTo>
                  <a:pt x="1698791" y="138243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0" name="フリーフォーム 39"/>
          <p:cNvSpPr>
            <a:spLocks noChangeAspect="1"/>
          </p:cNvSpPr>
          <p:nvPr/>
        </p:nvSpPr>
        <p:spPr>
          <a:xfrm>
            <a:off x="6963418" y="4377885"/>
            <a:ext cx="2235200" cy="385763"/>
          </a:xfrm>
          <a:custGeom>
            <a:avLst/>
            <a:gdLst>
              <a:gd name="connsiteX0" fmla="*/ 2348179 w 4469587"/>
              <a:gd name="connsiteY0" fmla="*/ 201168 h 771753"/>
              <a:gd name="connsiteX1" fmla="*/ 2198217 w 4469587"/>
              <a:gd name="connsiteY1" fmla="*/ 212141 h 771753"/>
              <a:gd name="connsiteX2" fmla="*/ 2081174 w 4469587"/>
              <a:gd name="connsiteY2" fmla="*/ 223113 h 771753"/>
              <a:gd name="connsiteX3" fmla="*/ 1733702 w 4469587"/>
              <a:gd name="connsiteY3" fmla="*/ 277977 h 771753"/>
              <a:gd name="connsiteX4" fmla="*/ 1514246 w 4469587"/>
              <a:gd name="connsiteY4" fmla="*/ 318211 h 771753"/>
              <a:gd name="connsiteX5" fmla="*/ 1302105 w 4469587"/>
              <a:gd name="connsiteY5" fmla="*/ 354787 h 771753"/>
              <a:gd name="connsiteX6" fmla="*/ 1089964 w 4469587"/>
              <a:gd name="connsiteY6" fmla="*/ 391363 h 771753"/>
              <a:gd name="connsiteX7" fmla="*/ 907084 w 4469587"/>
              <a:gd name="connsiteY7" fmla="*/ 424281 h 771753"/>
              <a:gd name="connsiteX8" fmla="*/ 735177 w 4469587"/>
              <a:gd name="connsiteY8" fmla="*/ 453542 h 771753"/>
              <a:gd name="connsiteX9" fmla="*/ 563270 w 4469587"/>
              <a:gd name="connsiteY9" fmla="*/ 482803 h 771753"/>
              <a:gd name="connsiteX10" fmla="*/ 490118 w 4469587"/>
              <a:gd name="connsiteY10" fmla="*/ 497433 h 771753"/>
              <a:gd name="connsiteX11" fmla="*/ 453542 w 4469587"/>
              <a:gd name="connsiteY11" fmla="*/ 501091 h 771753"/>
              <a:gd name="connsiteX12" fmla="*/ 405993 w 4469587"/>
              <a:gd name="connsiteY12" fmla="*/ 501091 h 771753"/>
              <a:gd name="connsiteX13" fmla="*/ 347472 w 4469587"/>
              <a:gd name="connsiteY13" fmla="*/ 493776 h 771753"/>
              <a:gd name="connsiteX14" fmla="*/ 288950 w 4469587"/>
              <a:gd name="connsiteY14" fmla="*/ 486461 h 771753"/>
              <a:gd name="connsiteX15" fmla="*/ 219456 w 4469587"/>
              <a:gd name="connsiteY15" fmla="*/ 471830 h 771753"/>
              <a:gd name="connsiteX16" fmla="*/ 149961 w 4469587"/>
              <a:gd name="connsiteY16" fmla="*/ 442569 h 771753"/>
              <a:gd name="connsiteX17" fmla="*/ 84124 w 4469587"/>
              <a:gd name="connsiteY17" fmla="*/ 402336 h 771753"/>
              <a:gd name="connsiteX18" fmla="*/ 58521 w 4469587"/>
              <a:gd name="connsiteY18" fmla="*/ 380390 h 771753"/>
              <a:gd name="connsiteX19" fmla="*/ 36576 w 4469587"/>
              <a:gd name="connsiteY19" fmla="*/ 373075 h 771753"/>
              <a:gd name="connsiteX20" fmla="*/ 21945 w 4469587"/>
              <a:gd name="connsiteY20" fmla="*/ 373075 h 771753"/>
              <a:gd name="connsiteX21" fmla="*/ 10972 w 4469587"/>
              <a:gd name="connsiteY21" fmla="*/ 380390 h 771753"/>
              <a:gd name="connsiteX22" fmla="*/ 0 w 4469587"/>
              <a:gd name="connsiteY22" fmla="*/ 402336 h 771753"/>
              <a:gd name="connsiteX23" fmla="*/ 10972 w 4469587"/>
              <a:gd name="connsiteY23" fmla="*/ 427939 h 771753"/>
              <a:gd name="connsiteX24" fmla="*/ 80467 w 4469587"/>
              <a:gd name="connsiteY24" fmla="*/ 504749 h 771753"/>
              <a:gd name="connsiteX25" fmla="*/ 175564 w 4469587"/>
              <a:gd name="connsiteY25" fmla="*/ 599846 h 771753"/>
              <a:gd name="connsiteX26" fmla="*/ 245059 w 4469587"/>
              <a:gd name="connsiteY26" fmla="*/ 658368 h 771753"/>
              <a:gd name="connsiteX27" fmla="*/ 343814 w 4469587"/>
              <a:gd name="connsiteY27" fmla="*/ 727862 h 771753"/>
              <a:gd name="connsiteX28" fmla="*/ 380390 w 4469587"/>
              <a:gd name="connsiteY28" fmla="*/ 753465 h 771753"/>
              <a:gd name="connsiteX29" fmla="*/ 405993 w 4469587"/>
              <a:gd name="connsiteY29" fmla="*/ 764438 h 771753"/>
              <a:gd name="connsiteX30" fmla="*/ 479145 w 4469587"/>
              <a:gd name="connsiteY30" fmla="*/ 771753 h 771753"/>
              <a:gd name="connsiteX31" fmla="*/ 555955 w 4469587"/>
              <a:gd name="connsiteY31" fmla="*/ 760781 h 771753"/>
              <a:gd name="connsiteX32" fmla="*/ 654710 w 4469587"/>
              <a:gd name="connsiteY32" fmla="*/ 735177 h 771753"/>
              <a:gd name="connsiteX33" fmla="*/ 764438 w 4469587"/>
              <a:gd name="connsiteY33" fmla="*/ 698601 h 771753"/>
              <a:gd name="connsiteX34" fmla="*/ 888796 w 4469587"/>
              <a:gd name="connsiteY34" fmla="*/ 658368 h 771753"/>
              <a:gd name="connsiteX35" fmla="*/ 1005840 w 4469587"/>
              <a:gd name="connsiteY35" fmla="*/ 621792 h 771753"/>
              <a:gd name="connsiteX36" fmla="*/ 1137513 w 4469587"/>
              <a:gd name="connsiteY36" fmla="*/ 588873 h 771753"/>
              <a:gd name="connsiteX37" fmla="*/ 1272844 w 4469587"/>
              <a:gd name="connsiteY37" fmla="*/ 559613 h 771753"/>
              <a:gd name="connsiteX38" fmla="*/ 1430121 w 4469587"/>
              <a:gd name="connsiteY38" fmla="*/ 530352 h 771753"/>
              <a:gd name="connsiteX39" fmla="*/ 1583740 w 4469587"/>
              <a:gd name="connsiteY39" fmla="*/ 504749 h 771753"/>
              <a:gd name="connsiteX40" fmla="*/ 1711756 w 4469587"/>
              <a:gd name="connsiteY40" fmla="*/ 486461 h 771753"/>
              <a:gd name="connsiteX41" fmla="*/ 2073859 w 4469587"/>
              <a:gd name="connsiteY41" fmla="*/ 438912 h 771753"/>
              <a:gd name="connsiteX42" fmla="*/ 2176272 w 4469587"/>
              <a:gd name="connsiteY42" fmla="*/ 424281 h 771753"/>
              <a:gd name="connsiteX43" fmla="*/ 2337206 w 4469587"/>
              <a:gd name="connsiteY43" fmla="*/ 402336 h 771753"/>
              <a:gd name="connsiteX44" fmla="*/ 2512771 w 4469587"/>
              <a:gd name="connsiteY44" fmla="*/ 380390 h 771753"/>
              <a:gd name="connsiteX45" fmla="*/ 2655417 w 4469587"/>
              <a:gd name="connsiteY45" fmla="*/ 365760 h 771753"/>
              <a:gd name="connsiteX46" fmla="*/ 2820009 w 4469587"/>
              <a:gd name="connsiteY46" fmla="*/ 347472 h 771753"/>
              <a:gd name="connsiteX47" fmla="*/ 2991916 w 4469587"/>
              <a:gd name="connsiteY47" fmla="*/ 332841 h 771753"/>
              <a:gd name="connsiteX48" fmla="*/ 3160166 w 4469587"/>
              <a:gd name="connsiteY48" fmla="*/ 321869 h 771753"/>
              <a:gd name="connsiteX49" fmla="*/ 3310128 w 4469587"/>
              <a:gd name="connsiteY49" fmla="*/ 318211 h 771753"/>
              <a:gd name="connsiteX50" fmla="*/ 3507638 w 4469587"/>
              <a:gd name="connsiteY50" fmla="*/ 310896 h 771753"/>
              <a:gd name="connsiteX51" fmla="*/ 3661257 w 4469587"/>
              <a:gd name="connsiteY51" fmla="*/ 307238 h 771753"/>
              <a:gd name="connsiteX52" fmla="*/ 3774643 w 4469587"/>
              <a:gd name="connsiteY52" fmla="*/ 307238 h 771753"/>
              <a:gd name="connsiteX53" fmla="*/ 3869740 w 4469587"/>
              <a:gd name="connsiteY53" fmla="*/ 307238 h 771753"/>
              <a:gd name="connsiteX54" fmla="*/ 3986784 w 4469587"/>
              <a:gd name="connsiteY54" fmla="*/ 310896 h 771753"/>
              <a:gd name="connsiteX55" fmla="*/ 4081881 w 4469587"/>
              <a:gd name="connsiteY55" fmla="*/ 318211 h 771753"/>
              <a:gd name="connsiteX56" fmla="*/ 4217212 w 4469587"/>
              <a:gd name="connsiteY56" fmla="*/ 336499 h 771753"/>
              <a:gd name="connsiteX57" fmla="*/ 4301337 w 4469587"/>
              <a:gd name="connsiteY57" fmla="*/ 351129 h 771753"/>
              <a:gd name="connsiteX58" fmla="*/ 4337913 w 4469587"/>
              <a:gd name="connsiteY58" fmla="*/ 358445 h 771753"/>
              <a:gd name="connsiteX59" fmla="*/ 4400092 w 4469587"/>
              <a:gd name="connsiteY59" fmla="*/ 347472 h 771753"/>
              <a:gd name="connsiteX60" fmla="*/ 4440326 w 4469587"/>
              <a:gd name="connsiteY60" fmla="*/ 332841 h 771753"/>
              <a:gd name="connsiteX61" fmla="*/ 4462272 w 4469587"/>
              <a:gd name="connsiteY61" fmla="*/ 307238 h 771753"/>
              <a:gd name="connsiteX62" fmla="*/ 4469587 w 4469587"/>
              <a:gd name="connsiteY62" fmla="*/ 285293 h 771753"/>
              <a:gd name="connsiteX63" fmla="*/ 4469587 w 4469587"/>
              <a:gd name="connsiteY63" fmla="*/ 263347 h 771753"/>
              <a:gd name="connsiteX64" fmla="*/ 4454956 w 4469587"/>
              <a:gd name="connsiteY64" fmla="*/ 215798 h 771753"/>
              <a:gd name="connsiteX65" fmla="*/ 4433011 w 4469587"/>
              <a:gd name="connsiteY65" fmla="*/ 179222 h 771753"/>
              <a:gd name="connsiteX66" fmla="*/ 4396435 w 4469587"/>
              <a:gd name="connsiteY66" fmla="*/ 164592 h 771753"/>
              <a:gd name="connsiteX67" fmla="*/ 4242816 w 4469587"/>
              <a:gd name="connsiteY67" fmla="*/ 109728 h 771753"/>
              <a:gd name="connsiteX68" fmla="*/ 4078224 w 4469587"/>
              <a:gd name="connsiteY68" fmla="*/ 47549 h 771753"/>
              <a:gd name="connsiteX69" fmla="*/ 3957523 w 4469587"/>
              <a:gd name="connsiteY69" fmla="*/ 3657 h 771753"/>
              <a:gd name="connsiteX70" fmla="*/ 3942892 w 4469587"/>
              <a:gd name="connsiteY70" fmla="*/ 0 h 771753"/>
              <a:gd name="connsiteX71" fmla="*/ 3902659 w 4469587"/>
              <a:gd name="connsiteY71" fmla="*/ 7315 h 771753"/>
              <a:gd name="connsiteX72" fmla="*/ 3825849 w 4469587"/>
              <a:gd name="connsiteY72" fmla="*/ 29261 h 771753"/>
              <a:gd name="connsiteX73" fmla="*/ 3741724 w 4469587"/>
              <a:gd name="connsiteY73" fmla="*/ 65837 h 771753"/>
              <a:gd name="connsiteX74" fmla="*/ 3657600 w 4469587"/>
              <a:gd name="connsiteY74" fmla="*/ 106070 h 771753"/>
              <a:gd name="connsiteX75" fmla="*/ 3628339 w 4469587"/>
              <a:gd name="connsiteY75" fmla="*/ 113385 h 771753"/>
              <a:gd name="connsiteX76" fmla="*/ 3493008 w 4469587"/>
              <a:gd name="connsiteY76" fmla="*/ 117043 h 771753"/>
              <a:gd name="connsiteX77" fmla="*/ 3141878 w 4469587"/>
              <a:gd name="connsiteY77" fmla="*/ 135331 h 771753"/>
              <a:gd name="connsiteX78" fmla="*/ 2918764 w 4469587"/>
              <a:gd name="connsiteY78" fmla="*/ 149961 h 771753"/>
              <a:gd name="connsiteX79" fmla="*/ 2691993 w 4469587"/>
              <a:gd name="connsiteY79" fmla="*/ 168249 h 771753"/>
              <a:gd name="connsiteX80" fmla="*/ 2406700 w 4469587"/>
              <a:gd name="connsiteY80" fmla="*/ 193853 h 771753"/>
              <a:gd name="connsiteX81" fmla="*/ 2348179 w 4469587"/>
              <a:gd name="connsiteY81" fmla="*/ 201168 h 771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</a:cxnLst>
            <a:rect l="l" t="t" r="r" b="b"/>
            <a:pathLst>
              <a:path w="4469587" h="771753">
                <a:moveTo>
                  <a:pt x="2348179" y="201168"/>
                </a:moveTo>
                <a:lnTo>
                  <a:pt x="2198217" y="212141"/>
                </a:lnTo>
                <a:lnTo>
                  <a:pt x="2081174" y="223113"/>
                </a:lnTo>
                <a:lnTo>
                  <a:pt x="1733702" y="277977"/>
                </a:lnTo>
                <a:lnTo>
                  <a:pt x="1514246" y="318211"/>
                </a:lnTo>
                <a:lnTo>
                  <a:pt x="1302105" y="354787"/>
                </a:lnTo>
                <a:lnTo>
                  <a:pt x="1089964" y="391363"/>
                </a:lnTo>
                <a:lnTo>
                  <a:pt x="907084" y="424281"/>
                </a:lnTo>
                <a:lnTo>
                  <a:pt x="735177" y="453542"/>
                </a:lnTo>
                <a:lnTo>
                  <a:pt x="563270" y="482803"/>
                </a:lnTo>
                <a:lnTo>
                  <a:pt x="490118" y="497433"/>
                </a:lnTo>
                <a:lnTo>
                  <a:pt x="453542" y="501091"/>
                </a:lnTo>
                <a:lnTo>
                  <a:pt x="405993" y="501091"/>
                </a:lnTo>
                <a:lnTo>
                  <a:pt x="347472" y="493776"/>
                </a:lnTo>
                <a:lnTo>
                  <a:pt x="288950" y="486461"/>
                </a:lnTo>
                <a:lnTo>
                  <a:pt x="219456" y="471830"/>
                </a:lnTo>
                <a:lnTo>
                  <a:pt x="149961" y="442569"/>
                </a:lnTo>
                <a:lnTo>
                  <a:pt x="84124" y="402336"/>
                </a:lnTo>
                <a:lnTo>
                  <a:pt x="58521" y="380390"/>
                </a:lnTo>
                <a:lnTo>
                  <a:pt x="36576" y="373075"/>
                </a:lnTo>
                <a:lnTo>
                  <a:pt x="21945" y="373075"/>
                </a:lnTo>
                <a:lnTo>
                  <a:pt x="10972" y="380390"/>
                </a:lnTo>
                <a:lnTo>
                  <a:pt x="0" y="402336"/>
                </a:lnTo>
                <a:lnTo>
                  <a:pt x="10972" y="427939"/>
                </a:lnTo>
                <a:lnTo>
                  <a:pt x="80467" y="504749"/>
                </a:lnTo>
                <a:lnTo>
                  <a:pt x="175564" y="599846"/>
                </a:lnTo>
                <a:lnTo>
                  <a:pt x="245059" y="658368"/>
                </a:lnTo>
                <a:lnTo>
                  <a:pt x="343814" y="727862"/>
                </a:lnTo>
                <a:lnTo>
                  <a:pt x="380390" y="753465"/>
                </a:lnTo>
                <a:lnTo>
                  <a:pt x="405993" y="764438"/>
                </a:lnTo>
                <a:lnTo>
                  <a:pt x="479145" y="771753"/>
                </a:lnTo>
                <a:lnTo>
                  <a:pt x="555955" y="760781"/>
                </a:lnTo>
                <a:lnTo>
                  <a:pt x="654710" y="735177"/>
                </a:lnTo>
                <a:lnTo>
                  <a:pt x="764438" y="698601"/>
                </a:lnTo>
                <a:lnTo>
                  <a:pt x="888796" y="658368"/>
                </a:lnTo>
                <a:lnTo>
                  <a:pt x="1005840" y="621792"/>
                </a:lnTo>
                <a:lnTo>
                  <a:pt x="1137513" y="588873"/>
                </a:lnTo>
                <a:lnTo>
                  <a:pt x="1272844" y="559613"/>
                </a:lnTo>
                <a:lnTo>
                  <a:pt x="1430121" y="530352"/>
                </a:lnTo>
                <a:lnTo>
                  <a:pt x="1583740" y="504749"/>
                </a:lnTo>
                <a:lnTo>
                  <a:pt x="1711756" y="486461"/>
                </a:lnTo>
                <a:lnTo>
                  <a:pt x="2073859" y="438912"/>
                </a:lnTo>
                <a:lnTo>
                  <a:pt x="2176272" y="424281"/>
                </a:lnTo>
                <a:lnTo>
                  <a:pt x="2337206" y="402336"/>
                </a:lnTo>
                <a:lnTo>
                  <a:pt x="2512771" y="380390"/>
                </a:lnTo>
                <a:lnTo>
                  <a:pt x="2655417" y="365760"/>
                </a:lnTo>
                <a:lnTo>
                  <a:pt x="2820009" y="347472"/>
                </a:lnTo>
                <a:lnTo>
                  <a:pt x="2991916" y="332841"/>
                </a:lnTo>
                <a:lnTo>
                  <a:pt x="3160166" y="321869"/>
                </a:lnTo>
                <a:lnTo>
                  <a:pt x="3310128" y="318211"/>
                </a:lnTo>
                <a:lnTo>
                  <a:pt x="3507638" y="310896"/>
                </a:lnTo>
                <a:lnTo>
                  <a:pt x="3661257" y="307238"/>
                </a:lnTo>
                <a:lnTo>
                  <a:pt x="3774643" y="307238"/>
                </a:lnTo>
                <a:lnTo>
                  <a:pt x="3869740" y="307238"/>
                </a:lnTo>
                <a:lnTo>
                  <a:pt x="3986784" y="310896"/>
                </a:lnTo>
                <a:lnTo>
                  <a:pt x="4081881" y="318211"/>
                </a:lnTo>
                <a:lnTo>
                  <a:pt x="4217212" y="336499"/>
                </a:lnTo>
                <a:lnTo>
                  <a:pt x="4301337" y="351129"/>
                </a:lnTo>
                <a:lnTo>
                  <a:pt x="4337913" y="358445"/>
                </a:lnTo>
                <a:lnTo>
                  <a:pt x="4400092" y="347472"/>
                </a:lnTo>
                <a:lnTo>
                  <a:pt x="4440326" y="332841"/>
                </a:lnTo>
                <a:lnTo>
                  <a:pt x="4462272" y="307238"/>
                </a:lnTo>
                <a:lnTo>
                  <a:pt x="4469587" y="285293"/>
                </a:lnTo>
                <a:lnTo>
                  <a:pt x="4469587" y="263347"/>
                </a:lnTo>
                <a:lnTo>
                  <a:pt x="4454956" y="215798"/>
                </a:lnTo>
                <a:lnTo>
                  <a:pt x="4433011" y="179222"/>
                </a:lnTo>
                <a:lnTo>
                  <a:pt x="4396435" y="164592"/>
                </a:lnTo>
                <a:lnTo>
                  <a:pt x="4242816" y="109728"/>
                </a:lnTo>
                <a:lnTo>
                  <a:pt x="4078224" y="47549"/>
                </a:lnTo>
                <a:lnTo>
                  <a:pt x="3957523" y="3657"/>
                </a:lnTo>
                <a:lnTo>
                  <a:pt x="3942892" y="0"/>
                </a:lnTo>
                <a:lnTo>
                  <a:pt x="3902659" y="7315"/>
                </a:lnTo>
                <a:lnTo>
                  <a:pt x="3825849" y="29261"/>
                </a:lnTo>
                <a:lnTo>
                  <a:pt x="3741724" y="65837"/>
                </a:lnTo>
                <a:lnTo>
                  <a:pt x="3657600" y="106070"/>
                </a:lnTo>
                <a:lnTo>
                  <a:pt x="3628339" y="113385"/>
                </a:lnTo>
                <a:lnTo>
                  <a:pt x="3493008" y="117043"/>
                </a:lnTo>
                <a:lnTo>
                  <a:pt x="3141878" y="135331"/>
                </a:lnTo>
                <a:lnTo>
                  <a:pt x="2918764" y="149961"/>
                </a:lnTo>
                <a:lnTo>
                  <a:pt x="2691993" y="168249"/>
                </a:lnTo>
                <a:lnTo>
                  <a:pt x="2406700" y="193853"/>
                </a:lnTo>
                <a:lnTo>
                  <a:pt x="2348179" y="20116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1" name="フリーフォーム 40"/>
          <p:cNvSpPr>
            <a:spLocks noChangeAspect="1"/>
          </p:cNvSpPr>
          <p:nvPr/>
        </p:nvSpPr>
        <p:spPr>
          <a:xfrm>
            <a:off x="7608091" y="5112589"/>
            <a:ext cx="191294" cy="931863"/>
          </a:xfrm>
          <a:custGeom>
            <a:avLst/>
            <a:gdLst>
              <a:gd name="connsiteX0" fmla="*/ 381000 w 383381"/>
              <a:gd name="connsiteY0" fmla="*/ 497681 h 1864518"/>
              <a:gd name="connsiteX1" fmla="*/ 383381 w 383381"/>
              <a:gd name="connsiteY1" fmla="*/ 285750 h 1864518"/>
              <a:gd name="connsiteX2" fmla="*/ 290513 w 383381"/>
              <a:gd name="connsiteY2" fmla="*/ 154781 h 1864518"/>
              <a:gd name="connsiteX3" fmla="*/ 242888 w 383381"/>
              <a:gd name="connsiteY3" fmla="*/ 111918 h 1864518"/>
              <a:gd name="connsiteX4" fmla="*/ 183356 w 383381"/>
              <a:gd name="connsiteY4" fmla="*/ 71437 h 1864518"/>
              <a:gd name="connsiteX5" fmla="*/ 130969 w 383381"/>
              <a:gd name="connsiteY5" fmla="*/ 40481 h 1864518"/>
              <a:gd name="connsiteX6" fmla="*/ 61913 w 383381"/>
              <a:gd name="connsiteY6" fmla="*/ 9525 h 1864518"/>
              <a:gd name="connsiteX7" fmla="*/ 38100 w 383381"/>
              <a:gd name="connsiteY7" fmla="*/ 0 h 1864518"/>
              <a:gd name="connsiteX8" fmla="*/ 0 w 383381"/>
              <a:gd name="connsiteY8" fmla="*/ 73818 h 1864518"/>
              <a:gd name="connsiteX9" fmla="*/ 40481 w 383381"/>
              <a:gd name="connsiteY9" fmla="*/ 107156 h 1864518"/>
              <a:gd name="connsiteX10" fmla="*/ 64294 w 383381"/>
              <a:gd name="connsiteY10" fmla="*/ 133350 h 1864518"/>
              <a:gd name="connsiteX11" fmla="*/ 88106 w 383381"/>
              <a:gd name="connsiteY11" fmla="*/ 171450 h 1864518"/>
              <a:gd name="connsiteX12" fmla="*/ 109538 w 383381"/>
              <a:gd name="connsiteY12" fmla="*/ 211931 h 1864518"/>
              <a:gd name="connsiteX13" fmla="*/ 123825 w 383381"/>
              <a:gd name="connsiteY13" fmla="*/ 254793 h 1864518"/>
              <a:gd name="connsiteX14" fmla="*/ 128588 w 383381"/>
              <a:gd name="connsiteY14" fmla="*/ 302418 h 1864518"/>
              <a:gd name="connsiteX15" fmla="*/ 133350 w 383381"/>
              <a:gd name="connsiteY15" fmla="*/ 390525 h 1864518"/>
              <a:gd name="connsiteX16" fmla="*/ 133350 w 383381"/>
              <a:gd name="connsiteY16" fmla="*/ 573881 h 1864518"/>
              <a:gd name="connsiteX17" fmla="*/ 135731 w 383381"/>
              <a:gd name="connsiteY17" fmla="*/ 904875 h 1864518"/>
              <a:gd name="connsiteX18" fmla="*/ 135731 w 383381"/>
              <a:gd name="connsiteY18" fmla="*/ 1140618 h 1864518"/>
              <a:gd name="connsiteX19" fmla="*/ 128588 w 383381"/>
              <a:gd name="connsiteY19" fmla="*/ 1195387 h 1864518"/>
              <a:gd name="connsiteX20" fmla="*/ 109538 w 383381"/>
              <a:gd name="connsiteY20" fmla="*/ 1278731 h 1864518"/>
              <a:gd name="connsiteX21" fmla="*/ 97631 w 383381"/>
              <a:gd name="connsiteY21" fmla="*/ 1345406 h 1864518"/>
              <a:gd name="connsiteX22" fmla="*/ 90488 w 383381"/>
              <a:gd name="connsiteY22" fmla="*/ 1414462 h 1864518"/>
              <a:gd name="connsiteX23" fmla="*/ 90488 w 383381"/>
              <a:gd name="connsiteY23" fmla="*/ 1481137 h 1864518"/>
              <a:gd name="connsiteX24" fmla="*/ 85725 w 383381"/>
              <a:gd name="connsiteY24" fmla="*/ 1531143 h 1864518"/>
              <a:gd name="connsiteX25" fmla="*/ 85725 w 383381"/>
              <a:gd name="connsiteY25" fmla="*/ 1569243 h 1864518"/>
              <a:gd name="connsiteX26" fmla="*/ 90488 w 383381"/>
              <a:gd name="connsiteY26" fmla="*/ 1621631 h 1864518"/>
              <a:gd name="connsiteX27" fmla="*/ 102394 w 383381"/>
              <a:gd name="connsiteY27" fmla="*/ 1681162 h 1864518"/>
              <a:gd name="connsiteX28" fmla="*/ 128588 w 383381"/>
              <a:gd name="connsiteY28" fmla="*/ 1752600 h 1864518"/>
              <a:gd name="connsiteX29" fmla="*/ 154781 w 383381"/>
              <a:gd name="connsiteY29" fmla="*/ 1802606 h 1864518"/>
              <a:gd name="connsiteX30" fmla="*/ 183356 w 383381"/>
              <a:gd name="connsiteY30" fmla="*/ 1833562 h 1864518"/>
              <a:gd name="connsiteX31" fmla="*/ 204788 w 383381"/>
              <a:gd name="connsiteY31" fmla="*/ 1852612 h 1864518"/>
              <a:gd name="connsiteX32" fmla="*/ 223838 w 383381"/>
              <a:gd name="connsiteY32" fmla="*/ 1859756 h 1864518"/>
              <a:gd name="connsiteX33" fmla="*/ 242888 w 383381"/>
              <a:gd name="connsiteY33" fmla="*/ 1864518 h 1864518"/>
              <a:gd name="connsiteX34" fmla="*/ 266700 w 383381"/>
              <a:gd name="connsiteY34" fmla="*/ 1862137 h 1864518"/>
              <a:gd name="connsiteX35" fmla="*/ 292894 w 383381"/>
              <a:gd name="connsiteY35" fmla="*/ 1850231 h 1864518"/>
              <a:gd name="connsiteX36" fmla="*/ 319088 w 383381"/>
              <a:gd name="connsiteY36" fmla="*/ 1831181 h 1864518"/>
              <a:gd name="connsiteX37" fmla="*/ 338138 w 383381"/>
              <a:gd name="connsiteY37" fmla="*/ 1802606 h 1864518"/>
              <a:gd name="connsiteX38" fmla="*/ 354806 w 383381"/>
              <a:gd name="connsiteY38" fmla="*/ 1769268 h 1864518"/>
              <a:gd name="connsiteX39" fmla="*/ 373856 w 383381"/>
              <a:gd name="connsiteY39" fmla="*/ 1716881 h 1864518"/>
              <a:gd name="connsiteX40" fmla="*/ 381000 w 383381"/>
              <a:gd name="connsiteY40" fmla="*/ 1671637 h 1864518"/>
              <a:gd name="connsiteX41" fmla="*/ 378619 w 383381"/>
              <a:gd name="connsiteY41" fmla="*/ 1564481 h 1864518"/>
              <a:gd name="connsiteX42" fmla="*/ 381000 w 383381"/>
              <a:gd name="connsiteY42" fmla="*/ 1285875 h 1864518"/>
              <a:gd name="connsiteX43" fmla="*/ 381000 w 383381"/>
              <a:gd name="connsiteY43" fmla="*/ 859631 h 1864518"/>
              <a:gd name="connsiteX44" fmla="*/ 381000 w 383381"/>
              <a:gd name="connsiteY44" fmla="*/ 497681 h 1864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383381" h="1864518">
                <a:moveTo>
                  <a:pt x="381000" y="497681"/>
                </a:moveTo>
                <a:cubicBezTo>
                  <a:pt x="381794" y="427037"/>
                  <a:pt x="382587" y="356394"/>
                  <a:pt x="383381" y="285750"/>
                </a:cubicBezTo>
                <a:lnTo>
                  <a:pt x="290513" y="154781"/>
                </a:lnTo>
                <a:lnTo>
                  <a:pt x="242888" y="111918"/>
                </a:lnTo>
                <a:lnTo>
                  <a:pt x="183356" y="71437"/>
                </a:lnTo>
                <a:lnTo>
                  <a:pt x="130969" y="40481"/>
                </a:lnTo>
                <a:lnTo>
                  <a:pt x="61913" y="9525"/>
                </a:lnTo>
                <a:lnTo>
                  <a:pt x="38100" y="0"/>
                </a:lnTo>
                <a:lnTo>
                  <a:pt x="0" y="73818"/>
                </a:lnTo>
                <a:lnTo>
                  <a:pt x="40481" y="107156"/>
                </a:lnTo>
                <a:lnTo>
                  <a:pt x="64294" y="133350"/>
                </a:lnTo>
                <a:lnTo>
                  <a:pt x="88106" y="171450"/>
                </a:lnTo>
                <a:lnTo>
                  <a:pt x="109538" y="211931"/>
                </a:lnTo>
                <a:lnTo>
                  <a:pt x="123825" y="254793"/>
                </a:lnTo>
                <a:lnTo>
                  <a:pt x="128588" y="302418"/>
                </a:lnTo>
                <a:lnTo>
                  <a:pt x="133350" y="390525"/>
                </a:lnTo>
                <a:lnTo>
                  <a:pt x="133350" y="573881"/>
                </a:lnTo>
                <a:cubicBezTo>
                  <a:pt x="134144" y="684212"/>
                  <a:pt x="134937" y="794544"/>
                  <a:pt x="135731" y="904875"/>
                </a:cubicBezTo>
                <a:lnTo>
                  <a:pt x="135731" y="1140618"/>
                </a:lnTo>
                <a:lnTo>
                  <a:pt x="128588" y="1195387"/>
                </a:lnTo>
                <a:lnTo>
                  <a:pt x="109538" y="1278731"/>
                </a:lnTo>
                <a:lnTo>
                  <a:pt x="97631" y="1345406"/>
                </a:lnTo>
                <a:lnTo>
                  <a:pt x="90488" y="1414462"/>
                </a:lnTo>
                <a:lnTo>
                  <a:pt x="90488" y="1481137"/>
                </a:lnTo>
                <a:lnTo>
                  <a:pt x="85725" y="1531143"/>
                </a:lnTo>
                <a:lnTo>
                  <a:pt x="85725" y="1569243"/>
                </a:lnTo>
                <a:lnTo>
                  <a:pt x="90488" y="1621631"/>
                </a:lnTo>
                <a:lnTo>
                  <a:pt x="102394" y="1681162"/>
                </a:lnTo>
                <a:lnTo>
                  <a:pt x="128588" y="1752600"/>
                </a:lnTo>
                <a:lnTo>
                  <a:pt x="154781" y="1802606"/>
                </a:lnTo>
                <a:lnTo>
                  <a:pt x="183356" y="1833562"/>
                </a:lnTo>
                <a:lnTo>
                  <a:pt x="204788" y="1852612"/>
                </a:lnTo>
                <a:lnTo>
                  <a:pt x="223838" y="1859756"/>
                </a:lnTo>
                <a:lnTo>
                  <a:pt x="242888" y="1864518"/>
                </a:lnTo>
                <a:lnTo>
                  <a:pt x="266700" y="1862137"/>
                </a:lnTo>
                <a:lnTo>
                  <a:pt x="292894" y="1850231"/>
                </a:lnTo>
                <a:lnTo>
                  <a:pt x="319088" y="1831181"/>
                </a:lnTo>
                <a:lnTo>
                  <a:pt x="338138" y="1802606"/>
                </a:lnTo>
                <a:lnTo>
                  <a:pt x="354806" y="1769268"/>
                </a:lnTo>
                <a:lnTo>
                  <a:pt x="373856" y="1716881"/>
                </a:lnTo>
                <a:lnTo>
                  <a:pt x="381000" y="1671637"/>
                </a:lnTo>
                <a:cubicBezTo>
                  <a:pt x="380206" y="1635918"/>
                  <a:pt x="379413" y="1600200"/>
                  <a:pt x="378619" y="1564481"/>
                </a:cubicBezTo>
                <a:cubicBezTo>
                  <a:pt x="379413" y="1471612"/>
                  <a:pt x="380206" y="1378744"/>
                  <a:pt x="381000" y="1285875"/>
                </a:cubicBezTo>
                <a:lnTo>
                  <a:pt x="381000" y="859631"/>
                </a:lnTo>
                <a:lnTo>
                  <a:pt x="381000" y="49768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2" name="フリーフォーム 41"/>
          <p:cNvSpPr>
            <a:spLocks noChangeAspect="1"/>
          </p:cNvSpPr>
          <p:nvPr/>
        </p:nvSpPr>
        <p:spPr>
          <a:xfrm>
            <a:off x="7718287" y="5093277"/>
            <a:ext cx="1177925" cy="1046957"/>
          </a:xfrm>
          <a:custGeom>
            <a:avLst/>
            <a:gdLst>
              <a:gd name="connsiteX0" fmla="*/ 684398 w 2356123"/>
              <a:gd name="connsiteY0" fmla="*/ 201954 h 2092462"/>
              <a:gd name="connsiteX1" fmla="*/ 440371 w 2356123"/>
              <a:gd name="connsiteY1" fmla="*/ 241222 h 2092462"/>
              <a:gd name="connsiteX2" fmla="*/ 176710 w 2356123"/>
              <a:gd name="connsiteY2" fmla="*/ 283296 h 2092462"/>
              <a:gd name="connsiteX3" fmla="*/ 0 w 2356123"/>
              <a:gd name="connsiteY3" fmla="*/ 316955 h 2092462"/>
              <a:gd name="connsiteX4" fmla="*/ 78538 w 2356123"/>
              <a:gd name="connsiteY4" fmla="*/ 471225 h 2092462"/>
              <a:gd name="connsiteX5" fmla="*/ 274881 w 2356123"/>
              <a:gd name="connsiteY5" fmla="*/ 440371 h 2092462"/>
              <a:gd name="connsiteX6" fmla="*/ 488054 w 2356123"/>
              <a:gd name="connsiteY6" fmla="*/ 409517 h 2092462"/>
              <a:gd name="connsiteX7" fmla="*/ 768545 w 2356123"/>
              <a:gd name="connsiteY7" fmla="*/ 367443 h 2092462"/>
              <a:gd name="connsiteX8" fmla="*/ 936840 w 2356123"/>
              <a:gd name="connsiteY8" fmla="*/ 342199 h 2092462"/>
              <a:gd name="connsiteX9" fmla="*/ 1130378 w 2356123"/>
              <a:gd name="connsiteY9" fmla="*/ 308540 h 2092462"/>
              <a:gd name="connsiteX10" fmla="*/ 1200501 w 2356123"/>
              <a:gd name="connsiteY10" fmla="*/ 300125 h 2092462"/>
              <a:gd name="connsiteX11" fmla="*/ 1402454 w 2356123"/>
              <a:gd name="connsiteY11" fmla="*/ 288906 h 2092462"/>
              <a:gd name="connsiteX12" fmla="*/ 1638067 w 2356123"/>
              <a:gd name="connsiteY12" fmla="*/ 274881 h 2092462"/>
              <a:gd name="connsiteX13" fmla="*/ 1868069 w 2356123"/>
              <a:gd name="connsiteY13" fmla="*/ 263662 h 2092462"/>
              <a:gd name="connsiteX14" fmla="*/ 1940997 w 2356123"/>
              <a:gd name="connsiteY14" fmla="*/ 260857 h 2092462"/>
              <a:gd name="connsiteX15" fmla="*/ 1971851 w 2356123"/>
              <a:gd name="connsiteY15" fmla="*/ 263662 h 2092462"/>
              <a:gd name="connsiteX16" fmla="*/ 1997095 w 2356123"/>
              <a:gd name="connsiteY16" fmla="*/ 274881 h 2092462"/>
              <a:gd name="connsiteX17" fmla="*/ 2013924 w 2356123"/>
              <a:gd name="connsiteY17" fmla="*/ 286101 h 2092462"/>
              <a:gd name="connsiteX18" fmla="*/ 2027949 w 2356123"/>
              <a:gd name="connsiteY18" fmla="*/ 302930 h 2092462"/>
              <a:gd name="connsiteX19" fmla="*/ 2039169 w 2356123"/>
              <a:gd name="connsiteY19" fmla="*/ 328175 h 2092462"/>
              <a:gd name="connsiteX20" fmla="*/ 2041973 w 2356123"/>
              <a:gd name="connsiteY20" fmla="*/ 378663 h 2092462"/>
              <a:gd name="connsiteX21" fmla="*/ 2044778 w 2356123"/>
              <a:gd name="connsiteY21" fmla="*/ 690008 h 2092462"/>
              <a:gd name="connsiteX22" fmla="*/ 2041973 w 2356123"/>
              <a:gd name="connsiteY22" fmla="*/ 970498 h 2092462"/>
              <a:gd name="connsiteX23" fmla="*/ 2044778 w 2356123"/>
              <a:gd name="connsiteY23" fmla="*/ 1248184 h 2092462"/>
              <a:gd name="connsiteX24" fmla="*/ 2041973 w 2356123"/>
              <a:gd name="connsiteY24" fmla="*/ 1419284 h 2092462"/>
              <a:gd name="connsiteX25" fmla="*/ 2041973 w 2356123"/>
              <a:gd name="connsiteY25" fmla="*/ 1483797 h 2092462"/>
              <a:gd name="connsiteX26" fmla="*/ 2036364 w 2356123"/>
              <a:gd name="connsiteY26" fmla="*/ 1514651 h 2092462"/>
              <a:gd name="connsiteX27" fmla="*/ 2027949 w 2356123"/>
              <a:gd name="connsiteY27" fmla="*/ 1539895 h 2092462"/>
              <a:gd name="connsiteX28" fmla="*/ 2016729 w 2356123"/>
              <a:gd name="connsiteY28" fmla="*/ 1556724 h 2092462"/>
              <a:gd name="connsiteX29" fmla="*/ 1955021 w 2356123"/>
              <a:gd name="connsiteY29" fmla="*/ 2061608 h 2092462"/>
              <a:gd name="connsiteX30" fmla="*/ 1969046 w 2356123"/>
              <a:gd name="connsiteY30" fmla="*/ 2078437 h 2092462"/>
              <a:gd name="connsiteX31" fmla="*/ 1994290 w 2356123"/>
              <a:gd name="connsiteY31" fmla="*/ 2086852 h 2092462"/>
              <a:gd name="connsiteX32" fmla="*/ 2022339 w 2356123"/>
              <a:gd name="connsiteY32" fmla="*/ 2092462 h 2092462"/>
              <a:gd name="connsiteX33" fmla="*/ 2041973 w 2356123"/>
              <a:gd name="connsiteY33" fmla="*/ 2092462 h 2092462"/>
              <a:gd name="connsiteX34" fmla="*/ 2064413 w 2356123"/>
              <a:gd name="connsiteY34" fmla="*/ 2075632 h 2092462"/>
              <a:gd name="connsiteX35" fmla="*/ 2137340 w 2356123"/>
              <a:gd name="connsiteY35" fmla="*/ 1991485 h 2092462"/>
              <a:gd name="connsiteX36" fmla="*/ 2179414 w 2356123"/>
              <a:gd name="connsiteY36" fmla="*/ 1929777 h 2092462"/>
              <a:gd name="connsiteX37" fmla="*/ 2213073 w 2356123"/>
              <a:gd name="connsiteY37" fmla="*/ 1865264 h 2092462"/>
              <a:gd name="connsiteX38" fmla="*/ 2238317 w 2356123"/>
              <a:gd name="connsiteY38" fmla="*/ 1806361 h 2092462"/>
              <a:gd name="connsiteX39" fmla="*/ 2257951 w 2356123"/>
              <a:gd name="connsiteY39" fmla="*/ 1741848 h 2092462"/>
              <a:gd name="connsiteX40" fmla="*/ 2274781 w 2356123"/>
              <a:gd name="connsiteY40" fmla="*/ 1680140 h 2092462"/>
              <a:gd name="connsiteX41" fmla="*/ 2286000 w 2356123"/>
              <a:gd name="connsiteY41" fmla="*/ 1618432 h 2092462"/>
              <a:gd name="connsiteX42" fmla="*/ 2291610 w 2356123"/>
              <a:gd name="connsiteY42" fmla="*/ 1556724 h 2092462"/>
              <a:gd name="connsiteX43" fmla="*/ 2294415 w 2356123"/>
              <a:gd name="connsiteY43" fmla="*/ 1346356 h 2092462"/>
              <a:gd name="connsiteX44" fmla="*/ 2302830 w 2356123"/>
              <a:gd name="connsiteY44" fmla="*/ 1018182 h 2092462"/>
              <a:gd name="connsiteX45" fmla="*/ 2308440 w 2356123"/>
              <a:gd name="connsiteY45" fmla="*/ 670373 h 2092462"/>
              <a:gd name="connsiteX46" fmla="*/ 2311245 w 2356123"/>
              <a:gd name="connsiteY46" fmla="*/ 496469 h 2092462"/>
              <a:gd name="connsiteX47" fmla="*/ 2314050 w 2356123"/>
              <a:gd name="connsiteY47" fmla="*/ 451590 h 2092462"/>
              <a:gd name="connsiteX48" fmla="*/ 2319659 w 2356123"/>
              <a:gd name="connsiteY48" fmla="*/ 415127 h 2092462"/>
              <a:gd name="connsiteX49" fmla="*/ 2336489 w 2356123"/>
              <a:gd name="connsiteY49" fmla="*/ 364638 h 2092462"/>
              <a:gd name="connsiteX50" fmla="*/ 2350513 w 2356123"/>
              <a:gd name="connsiteY50" fmla="*/ 325370 h 2092462"/>
              <a:gd name="connsiteX51" fmla="*/ 2356123 w 2356123"/>
              <a:gd name="connsiteY51" fmla="*/ 283296 h 2092462"/>
              <a:gd name="connsiteX52" fmla="*/ 2353318 w 2356123"/>
              <a:gd name="connsiteY52" fmla="*/ 249637 h 2092462"/>
              <a:gd name="connsiteX53" fmla="*/ 2344904 w 2356123"/>
              <a:gd name="connsiteY53" fmla="*/ 221588 h 2092462"/>
              <a:gd name="connsiteX54" fmla="*/ 2330879 w 2356123"/>
              <a:gd name="connsiteY54" fmla="*/ 201954 h 2092462"/>
              <a:gd name="connsiteX55" fmla="*/ 2294415 w 2356123"/>
              <a:gd name="connsiteY55" fmla="*/ 171100 h 2092462"/>
              <a:gd name="connsiteX56" fmla="*/ 2199048 w 2356123"/>
              <a:gd name="connsiteY56" fmla="*/ 106587 h 2092462"/>
              <a:gd name="connsiteX57" fmla="*/ 2109291 w 2356123"/>
              <a:gd name="connsiteY57" fmla="*/ 50489 h 2092462"/>
              <a:gd name="connsiteX58" fmla="*/ 2039169 w 2356123"/>
              <a:gd name="connsiteY58" fmla="*/ 11220 h 2092462"/>
              <a:gd name="connsiteX59" fmla="*/ 2008315 w 2356123"/>
              <a:gd name="connsiteY59" fmla="*/ 0 h 2092462"/>
              <a:gd name="connsiteX60" fmla="*/ 1991485 w 2356123"/>
              <a:gd name="connsiteY60" fmla="*/ 0 h 2092462"/>
              <a:gd name="connsiteX61" fmla="*/ 1974656 w 2356123"/>
              <a:gd name="connsiteY61" fmla="*/ 0 h 2092462"/>
              <a:gd name="connsiteX62" fmla="*/ 1940997 w 2356123"/>
              <a:gd name="connsiteY62" fmla="*/ 14025 h 2092462"/>
              <a:gd name="connsiteX63" fmla="*/ 1901728 w 2356123"/>
              <a:gd name="connsiteY63" fmla="*/ 42074 h 2092462"/>
              <a:gd name="connsiteX64" fmla="*/ 1879289 w 2356123"/>
              <a:gd name="connsiteY64" fmla="*/ 58903 h 2092462"/>
              <a:gd name="connsiteX65" fmla="*/ 1761483 w 2356123"/>
              <a:gd name="connsiteY65" fmla="*/ 67318 h 2092462"/>
              <a:gd name="connsiteX66" fmla="*/ 1638067 w 2356123"/>
              <a:gd name="connsiteY66" fmla="*/ 81343 h 2092462"/>
              <a:gd name="connsiteX67" fmla="*/ 1542700 w 2356123"/>
              <a:gd name="connsiteY67" fmla="*/ 84148 h 2092462"/>
              <a:gd name="connsiteX68" fmla="*/ 1363186 w 2356123"/>
              <a:gd name="connsiteY68" fmla="*/ 95367 h 2092462"/>
              <a:gd name="connsiteX69" fmla="*/ 1164037 w 2356123"/>
              <a:gd name="connsiteY69" fmla="*/ 123416 h 2092462"/>
              <a:gd name="connsiteX70" fmla="*/ 852692 w 2356123"/>
              <a:gd name="connsiteY70" fmla="*/ 176709 h 2092462"/>
              <a:gd name="connsiteX71" fmla="*/ 684398 w 2356123"/>
              <a:gd name="connsiteY71" fmla="*/ 201954 h 2092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</a:cxnLst>
            <a:rect l="l" t="t" r="r" b="b"/>
            <a:pathLst>
              <a:path w="2356123" h="2092462">
                <a:moveTo>
                  <a:pt x="684398" y="201954"/>
                </a:moveTo>
                <a:lnTo>
                  <a:pt x="440371" y="241222"/>
                </a:lnTo>
                <a:lnTo>
                  <a:pt x="176710" y="283296"/>
                </a:lnTo>
                <a:lnTo>
                  <a:pt x="0" y="316955"/>
                </a:lnTo>
                <a:lnTo>
                  <a:pt x="78538" y="471225"/>
                </a:lnTo>
                <a:lnTo>
                  <a:pt x="274881" y="440371"/>
                </a:lnTo>
                <a:lnTo>
                  <a:pt x="488054" y="409517"/>
                </a:lnTo>
                <a:lnTo>
                  <a:pt x="768545" y="367443"/>
                </a:lnTo>
                <a:lnTo>
                  <a:pt x="936840" y="342199"/>
                </a:lnTo>
                <a:lnTo>
                  <a:pt x="1130378" y="308540"/>
                </a:lnTo>
                <a:lnTo>
                  <a:pt x="1200501" y="300125"/>
                </a:lnTo>
                <a:lnTo>
                  <a:pt x="1402454" y="288906"/>
                </a:lnTo>
                <a:lnTo>
                  <a:pt x="1638067" y="274881"/>
                </a:lnTo>
                <a:lnTo>
                  <a:pt x="1868069" y="263662"/>
                </a:lnTo>
                <a:lnTo>
                  <a:pt x="1940997" y="260857"/>
                </a:lnTo>
                <a:lnTo>
                  <a:pt x="1971851" y="263662"/>
                </a:lnTo>
                <a:lnTo>
                  <a:pt x="1997095" y="274881"/>
                </a:lnTo>
                <a:lnTo>
                  <a:pt x="2013924" y="286101"/>
                </a:lnTo>
                <a:lnTo>
                  <a:pt x="2027949" y="302930"/>
                </a:lnTo>
                <a:lnTo>
                  <a:pt x="2039169" y="328175"/>
                </a:lnTo>
                <a:lnTo>
                  <a:pt x="2041973" y="378663"/>
                </a:lnTo>
                <a:lnTo>
                  <a:pt x="2044778" y="690008"/>
                </a:lnTo>
                <a:lnTo>
                  <a:pt x="2041973" y="970498"/>
                </a:lnTo>
                <a:lnTo>
                  <a:pt x="2044778" y="1248184"/>
                </a:lnTo>
                <a:lnTo>
                  <a:pt x="2041973" y="1419284"/>
                </a:lnTo>
                <a:lnTo>
                  <a:pt x="2041973" y="1483797"/>
                </a:lnTo>
                <a:lnTo>
                  <a:pt x="2036364" y="1514651"/>
                </a:lnTo>
                <a:lnTo>
                  <a:pt x="2027949" y="1539895"/>
                </a:lnTo>
                <a:lnTo>
                  <a:pt x="2016729" y="1556724"/>
                </a:lnTo>
                <a:lnTo>
                  <a:pt x="1955021" y="2061608"/>
                </a:lnTo>
                <a:lnTo>
                  <a:pt x="1969046" y="2078437"/>
                </a:lnTo>
                <a:lnTo>
                  <a:pt x="1994290" y="2086852"/>
                </a:lnTo>
                <a:lnTo>
                  <a:pt x="2022339" y="2092462"/>
                </a:lnTo>
                <a:lnTo>
                  <a:pt x="2041973" y="2092462"/>
                </a:lnTo>
                <a:lnTo>
                  <a:pt x="2064413" y="2075632"/>
                </a:lnTo>
                <a:lnTo>
                  <a:pt x="2137340" y="1991485"/>
                </a:lnTo>
                <a:lnTo>
                  <a:pt x="2179414" y="1929777"/>
                </a:lnTo>
                <a:lnTo>
                  <a:pt x="2213073" y="1865264"/>
                </a:lnTo>
                <a:lnTo>
                  <a:pt x="2238317" y="1806361"/>
                </a:lnTo>
                <a:lnTo>
                  <a:pt x="2257951" y="1741848"/>
                </a:lnTo>
                <a:lnTo>
                  <a:pt x="2274781" y="1680140"/>
                </a:lnTo>
                <a:lnTo>
                  <a:pt x="2286000" y="1618432"/>
                </a:lnTo>
                <a:lnTo>
                  <a:pt x="2291610" y="1556724"/>
                </a:lnTo>
                <a:lnTo>
                  <a:pt x="2294415" y="1346356"/>
                </a:lnTo>
                <a:lnTo>
                  <a:pt x="2302830" y="1018182"/>
                </a:lnTo>
                <a:lnTo>
                  <a:pt x="2308440" y="670373"/>
                </a:lnTo>
                <a:lnTo>
                  <a:pt x="2311245" y="496469"/>
                </a:lnTo>
                <a:lnTo>
                  <a:pt x="2314050" y="451590"/>
                </a:lnTo>
                <a:lnTo>
                  <a:pt x="2319659" y="415127"/>
                </a:lnTo>
                <a:lnTo>
                  <a:pt x="2336489" y="364638"/>
                </a:lnTo>
                <a:lnTo>
                  <a:pt x="2350513" y="325370"/>
                </a:lnTo>
                <a:lnTo>
                  <a:pt x="2356123" y="283296"/>
                </a:lnTo>
                <a:lnTo>
                  <a:pt x="2353318" y="249637"/>
                </a:lnTo>
                <a:lnTo>
                  <a:pt x="2344904" y="221588"/>
                </a:lnTo>
                <a:lnTo>
                  <a:pt x="2330879" y="201954"/>
                </a:lnTo>
                <a:lnTo>
                  <a:pt x="2294415" y="171100"/>
                </a:lnTo>
                <a:lnTo>
                  <a:pt x="2199048" y="106587"/>
                </a:lnTo>
                <a:lnTo>
                  <a:pt x="2109291" y="50489"/>
                </a:lnTo>
                <a:lnTo>
                  <a:pt x="2039169" y="11220"/>
                </a:lnTo>
                <a:lnTo>
                  <a:pt x="2008315" y="0"/>
                </a:lnTo>
                <a:lnTo>
                  <a:pt x="1991485" y="0"/>
                </a:lnTo>
                <a:lnTo>
                  <a:pt x="1974656" y="0"/>
                </a:lnTo>
                <a:lnTo>
                  <a:pt x="1940997" y="14025"/>
                </a:lnTo>
                <a:lnTo>
                  <a:pt x="1901728" y="42074"/>
                </a:lnTo>
                <a:lnTo>
                  <a:pt x="1879289" y="58903"/>
                </a:lnTo>
                <a:lnTo>
                  <a:pt x="1761483" y="67318"/>
                </a:lnTo>
                <a:lnTo>
                  <a:pt x="1638067" y="81343"/>
                </a:lnTo>
                <a:lnTo>
                  <a:pt x="1542700" y="84148"/>
                </a:lnTo>
                <a:lnTo>
                  <a:pt x="1363186" y="95367"/>
                </a:lnTo>
                <a:lnTo>
                  <a:pt x="1164037" y="123416"/>
                </a:lnTo>
                <a:lnTo>
                  <a:pt x="852692" y="176709"/>
                </a:lnTo>
                <a:lnTo>
                  <a:pt x="684398" y="20195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3" name="フリーフォーム 42"/>
          <p:cNvSpPr>
            <a:spLocks noChangeAspect="1"/>
          </p:cNvSpPr>
          <p:nvPr/>
        </p:nvSpPr>
        <p:spPr>
          <a:xfrm>
            <a:off x="8464088" y="5775903"/>
            <a:ext cx="300038" cy="364331"/>
          </a:xfrm>
          <a:custGeom>
            <a:avLst/>
            <a:gdLst>
              <a:gd name="connsiteX0" fmla="*/ 309562 w 600075"/>
              <a:gd name="connsiteY0" fmla="*/ 369093 h 728662"/>
              <a:gd name="connsiteX1" fmla="*/ 254793 w 600075"/>
              <a:gd name="connsiteY1" fmla="*/ 283368 h 728662"/>
              <a:gd name="connsiteX2" fmla="*/ 235743 w 600075"/>
              <a:gd name="connsiteY2" fmla="*/ 259556 h 728662"/>
              <a:gd name="connsiteX3" fmla="*/ 204787 w 600075"/>
              <a:gd name="connsiteY3" fmla="*/ 228600 h 728662"/>
              <a:gd name="connsiteX4" fmla="*/ 135731 w 600075"/>
              <a:gd name="connsiteY4" fmla="*/ 164306 h 728662"/>
              <a:gd name="connsiteX5" fmla="*/ 47625 w 600075"/>
              <a:gd name="connsiteY5" fmla="*/ 90487 h 728662"/>
              <a:gd name="connsiteX6" fmla="*/ 21431 w 600075"/>
              <a:gd name="connsiteY6" fmla="*/ 66675 h 728662"/>
              <a:gd name="connsiteX7" fmla="*/ 9525 w 600075"/>
              <a:gd name="connsiteY7" fmla="*/ 50006 h 728662"/>
              <a:gd name="connsiteX8" fmla="*/ 0 w 600075"/>
              <a:gd name="connsiteY8" fmla="*/ 23812 h 728662"/>
              <a:gd name="connsiteX9" fmla="*/ 2381 w 600075"/>
              <a:gd name="connsiteY9" fmla="*/ 7143 h 728662"/>
              <a:gd name="connsiteX10" fmla="*/ 11906 w 600075"/>
              <a:gd name="connsiteY10" fmla="*/ 0 h 728662"/>
              <a:gd name="connsiteX11" fmla="*/ 40481 w 600075"/>
              <a:gd name="connsiteY11" fmla="*/ 7143 h 728662"/>
              <a:gd name="connsiteX12" fmla="*/ 111918 w 600075"/>
              <a:gd name="connsiteY12" fmla="*/ 45243 h 728662"/>
              <a:gd name="connsiteX13" fmla="*/ 252412 w 600075"/>
              <a:gd name="connsiteY13" fmla="*/ 119062 h 728662"/>
              <a:gd name="connsiteX14" fmla="*/ 314325 w 600075"/>
              <a:gd name="connsiteY14" fmla="*/ 150018 h 728662"/>
              <a:gd name="connsiteX15" fmla="*/ 369093 w 600075"/>
              <a:gd name="connsiteY15" fmla="*/ 173831 h 728662"/>
              <a:gd name="connsiteX16" fmla="*/ 426243 w 600075"/>
              <a:gd name="connsiteY16" fmla="*/ 195262 h 728662"/>
              <a:gd name="connsiteX17" fmla="*/ 459581 w 600075"/>
              <a:gd name="connsiteY17" fmla="*/ 207168 h 728662"/>
              <a:gd name="connsiteX18" fmla="*/ 495300 w 600075"/>
              <a:gd name="connsiteY18" fmla="*/ 216693 h 728662"/>
              <a:gd name="connsiteX19" fmla="*/ 514350 w 600075"/>
              <a:gd name="connsiteY19" fmla="*/ 216693 h 728662"/>
              <a:gd name="connsiteX20" fmla="*/ 538162 w 600075"/>
              <a:gd name="connsiteY20" fmla="*/ 214312 h 728662"/>
              <a:gd name="connsiteX21" fmla="*/ 559593 w 600075"/>
              <a:gd name="connsiteY21" fmla="*/ 204787 h 728662"/>
              <a:gd name="connsiteX22" fmla="*/ 573881 w 600075"/>
              <a:gd name="connsiteY22" fmla="*/ 195262 h 728662"/>
              <a:gd name="connsiteX23" fmla="*/ 590550 w 600075"/>
              <a:gd name="connsiteY23" fmla="*/ 166687 h 728662"/>
              <a:gd name="connsiteX24" fmla="*/ 600075 w 600075"/>
              <a:gd name="connsiteY24" fmla="*/ 121443 h 728662"/>
              <a:gd name="connsiteX25" fmla="*/ 592931 w 600075"/>
              <a:gd name="connsiteY25" fmla="*/ 728662 h 728662"/>
              <a:gd name="connsiteX26" fmla="*/ 542925 w 600075"/>
              <a:gd name="connsiteY26" fmla="*/ 721518 h 728662"/>
              <a:gd name="connsiteX27" fmla="*/ 516731 w 600075"/>
              <a:gd name="connsiteY27" fmla="*/ 709612 h 728662"/>
              <a:gd name="connsiteX28" fmla="*/ 507206 w 600075"/>
              <a:gd name="connsiteY28" fmla="*/ 697706 h 728662"/>
              <a:gd name="connsiteX29" fmla="*/ 481012 w 600075"/>
              <a:gd name="connsiteY29" fmla="*/ 659606 h 728662"/>
              <a:gd name="connsiteX30" fmla="*/ 414337 w 600075"/>
              <a:gd name="connsiteY30" fmla="*/ 542925 h 728662"/>
              <a:gd name="connsiteX31" fmla="*/ 309562 w 600075"/>
              <a:gd name="connsiteY31" fmla="*/ 369093 h 728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600075" h="728662">
                <a:moveTo>
                  <a:pt x="309562" y="369093"/>
                </a:moveTo>
                <a:lnTo>
                  <a:pt x="254793" y="283368"/>
                </a:lnTo>
                <a:lnTo>
                  <a:pt x="235743" y="259556"/>
                </a:lnTo>
                <a:lnTo>
                  <a:pt x="204787" y="228600"/>
                </a:lnTo>
                <a:lnTo>
                  <a:pt x="135731" y="164306"/>
                </a:lnTo>
                <a:lnTo>
                  <a:pt x="47625" y="90487"/>
                </a:lnTo>
                <a:lnTo>
                  <a:pt x="21431" y="66675"/>
                </a:lnTo>
                <a:lnTo>
                  <a:pt x="9525" y="50006"/>
                </a:lnTo>
                <a:lnTo>
                  <a:pt x="0" y="23812"/>
                </a:lnTo>
                <a:lnTo>
                  <a:pt x="2381" y="7143"/>
                </a:lnTo>
                <a:lnTo>
                  <a:pt x="11906" y="0"/>
                </a:lnTo>
                <a:lnTo>
                  <a:pt x="40481" y="7143"/>
                </a:lnTo>
                <a:lnTo>
                  <a:pt x="111918" y="45243"/>
                </a:lnTo>
                <a:lnTo>
                  <a:pt x="252412" y="119062"/>
                </a:lnTo>
                <a:lnTo>
                  <a:pt x="314325" y="150018"/>
                </a:lnTo>
                <a:lnTo>
                  <a:pt x="369093" y="173831"/>
                </a:lnTo>
                <a:lnTo>
                  <a:pt x="426243" y="195262"/>
                </a:lnTo>
                <a:lnTo>
                  <a:pt x="459581" y="207168"/>
                </a:lnTo>
                <a:lnTo>
                  <a:pt x="495300" y="216693"/>
                </a:lnTo>
                <a:lnTo>
                  <a:pt x="514350" y="216693"/>
                </a:lnTo>
                <a:lnTo>
                  <a:pt x="538162" y="214312"/>
                </a:lnTo>
                <a:lnTo>
                  <a:pt x="559593" y="204787"/>
                </a:lnTo>
                <a:lnTo>
                  <a:pt x="573881" y="195262"/>
                </a:lnTo>
                <a:lnTo>
                  <a:pt x="590550" y="166687"/>
                </a:lnTo>
                <a:lnTo>
                  <a:pt x="600075" y="121443"/>
                </a:lnTo>
                <a:cubicBezTo>
                  <a:pt x="597694" y="323849"/>
                  <a:pt x="595312" y="526256"/>
                  <a:pt x="592931" y="728662"/>
                </a:cubicBezTo>
                <a:lnTo>
                  <a:pt x="542925" y="721518"/>
                </a:lnTo>
                <a:lnTo>
                  <a:pt x="516731" y="709612"/>
                </a:lnTo>
                <a:lnTo>
                  <a:pt x="507206" y="697706"/>
                </a:lnTo>
                <a:lnTo>
                  <a:pt x="481012" y="659606"/>
                </a:lnTo>
                <a:lnTo>
                  <a:pt x="414337" y="542925"/>
                </a:lnTo>
                <a:lnTo>
                  <a:pt x="309562" y="36909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4" name="フリーフォーム 43"/>
          <p:cNvSpPr>
            <a:spLocks noChangeAspect="1"/>
          </p:cNvSpPr>
          <p:nvPr/>
        </p:nvSpPr>
        <p:spPr>
          <a:xfrm>
            <a:off x="8079184" y="4763648"/>
            <a:ext cx="252818" cy="1612313"/>
          </a:xfrm>
          <a:custGeom>
            <a:avLst/>
            <a:gdLst>
              <a:gd name="connsiteX0" fmla="*/ 186190 w 504782"/>
              <a:gd name="connsiteY0" fmla="*/ 1266092 h 3219019"/>
              <a:gd name="connsiteX1" fmla="*/ 190327 w 504782"/>
              <a:gd name="connsiteY1" fmla="*/ 955775 h 3219019"/>
              <a:gd name="connsiteX2" fmla="*/ 190327 w 504782"/>
              <a:gd name="connsiteY2" fmla="*/ 521332 h 3219019"/>
              <a:gd name="connsiteX3" fmla="*/ 190327 w 504782"/>
              <a:gd name="connsiteY3" fmla="*/ 372380 h 3219019"/>
              <a:gd name="connsiteX4" fmla="*/ 182052 w 504782"/>
              <a:gd name="connsiteY4" fmla="*/ 293766 h 3219019"/>
              <a:gd name="connsiteX5" fmla="*/ 169640 w 504782"/>
              <a:gd name="connsiteY5" fmla="*/ 215153 h 3219019"/>
              <a:gd name="connsiteX6" fmla="*/ 157227 w 504782"/>
              <a:gd name="connsiteY6" fmla="*/ 186190 h 3219019"/>
              <a:gd name="connsiteX7" fmla="*/ 119989 w 504782"/>
              <a:gd name="connsiteY7" fmla="*/ 148952 h 3219019"/>
              <a:gd name="connsiteX8" fmla="*/ 74476 w 504782"/>
              <a:gd name="connsiteY8" fmla="*/ 103439 h 3219019"/>
              <a:gd name="connsiteX9" fmla="*/ 33100 w 504782"/>
              <a:gd name="connsiteY9" fmla="*/ 66201 h 3219019"/>
              <a:gd name="connsiteX10" fmla="*/ 4137 w 504782"/>
              <a:gd name="connsiteY10" fmla="*/ 37238 h 3219019"/>
              <a:gd name="connsiteX11" fmla="*/ 0 w 504782"/>
              <a:gd name="connsiteY11" fmla="*/ 24825 h 3219019"/>
              <a:gd name="connsiteX12" fmla="*/ 0 w 504782"/>
              <a:gd name="connsiteY12" fmla="*/ 8275 h 3219019"/>
              <a:gd name="connsiteX13" fmla="*/ 12412 w 504782"/>
              <a:gd name="connsiteY13" fmla="*/ 0 h 3219019"/>
              <a:gd name="connsiteX14" fmla="*/ 62063 w 504782"/>
              <a:gd name="connsiteY14" fmla="*/ 4137 h 3219019"/>
              <a:gd name="connsiteX15" fmla="*/ 190327 w 504782"/>
              <a:gd name="connsiteY15" fmla="*/ 24825 h 3219019"/>
              <a:gd name="connsiteX16" fmla="*/ 318592 w 504782"/>
              <a:gd name="connsiteY16" fmla="*/ 62063 h 3219019"/>
              <a:gd name="connsiteX17" fmla="*/ 417893 w 504782"/>
              <a:gd name="connsiteY17" fmla="*/ 103439 h 3219019"/>
              <a:gd name="connsiteX18" fmla="*/ 450993 w 504782"/>
              <a:gd name="connsiteY18" fmla="*/ 124126 h 3219019"/>
              <a:gd name="connsiteX19" fmla="*/ 479956 w 504782"/>
              <a:gd name="connsiteY19" fmla="*/ 153089 h 3219019"/>
              <a:gd name="connsiteX20" fmla="*/ 500644 w 504782"/>
              <a:gd name="connsiteY20" fmla="*/ 182052 h 3219019"/>
              <a:gd name="connsiteX21" fmla="*/ 504782 w 504782"/>
              <a:gd name="connsiteY21" fmla="*/ 215153 h 3219019"/>
              <a:gd name="connsiteX22" fmla="*/ 500644 w 504782"/>
              <a:gd name="connsiteY22" fmla="*/ 239978 h 3219019"/>
              <a:gd name="connsiteX23" fmla="*/ 488231 w 504782"/>
              <a:gd name="connsiteY23" fmla="*/ 268941 h 3219019"/>
              <a:gd name="connsiteX24" fmla="*/ 471681 w 504782"/>
              <a:gd name="connsiteY24" fmla="*/ 314454 h 3219019"/>
              <a:gd name="connsiteX25" fmla="*/ 459269 w 504782"/>
              <a:gd name="connsiteY25" fmla="*/ 393068 h 3219019"/>
              <a:gd name="connsiteX26" fmla="*/ 455131 w 504782"/>
              <a:gd name="connsiteY26" fmla="*/ 479956 h 3219019"/>
              <a:gd name="connsiteX27" fmla="*/ 442718 w 504782"/>
              <a:gd name="connsiteY27" fmla="*/ 570983 h 3219019"/>
              <a:gd name="connsiteX28" fmla="*/ 434443 w 504782"/>
              <a:gd name="connsiteY28" fmla="*/ 777860 h 3219019"/>
              <a:gd name="connsiteX29" fmla="*/ 434443 w 504782"/>
              <a:gd name="connsiteY29" fmla="*/ 1249542 h 3219019"/>
              <a:gd name="connsiteX30" fmla="*/ 438581 w 504782"/>
              <a:gd name="connsiteY30" fmla="*/ 1750186 h 3219019"/>
              <a:gd name="connsiteX31" fmla="*/ 442718 w 504782"/>
              <a:gd name="connsiteY31" fmla="*/ 2163942 h 3219019"/>
              <a:gd name="connsiteX32" fmla="*/ 450993 w 504782"/>
              <a:gd name="connsiteY32" fmla="*/ 2581835 h 3219019"/>
              <a:gd name="connsiteX33" fmla="*/ 459269 w 504782"/>
              <a:gd name="connsiteY33" fmla="*/ 2958353 h 3219019"/>
              <a:gd name="connsiteX34" fmla="*/ 455131 w 504782"/>
              <a:gd name="connsiteY34" fmla="*/ 3041104 h 3219019"/>
              <a:gd name="connsiteX35" fmla="*/ 450993 w 504782"/>
              <a:gd name="connsiteY35" fmla="*/ 3103167 h 3219019"/>
              <a:gd name="connsiteX36" fmla="*/ 434443 w 504782"/>
              <a:gd name="connsiteY36" fmla="*/ 3148680 h 3219019"/>
              <a:gd name="connsiteX37" fmla="*/ 413755 w 504782"/>
              <a:gd name="connsiteY37" fmla="*/ 3177643 h 3219019"/>
              <a:gd name="connsiteX38" fmla="*/ 384792 w 504782"/>
              <a:gd name="connsiteY38" fmla="*/ 3202469 h 3219019"/>
              <a:gd name="connsiteX39" fmla="*/ 364105 w 504782"/>
              <a:gd name="connsiteY39" fmla="*/ 3210744 h 3219019"/>
              <a:gd name="connsiteX40" fmla="*/ 343417 w 504782"/>
              <a:gd name="connsiteY40" fmla="*/ 3219019 h 3219019"/>
              <a:gd name="connsiteX41" fmla="*/ 318592 w 504782"/>
              <a:gd name="connsiteY41" fmla="*/ 3210744 h 3219019"/>
              <a:gd name="connsiteX42" fmla="*/ 285491 w 504782"/>
              <a:gd name="connsiteY42" fmla="*/ 3181781 h 3219019"/>
              <a:gd name="connsiteX43" fmla="*/ 248253 w 504782"/>
              <a:gd name="connsiteY43" fmla="*/ 3115580 h 3219019"/>
              <a:gd name="connsiteX44" fmla="*/ 215153 w 504782"/>
              <a:gd name="connsiteY44" fmla="*/ 3036966 h 3219019"/>
              <a:gd name="connsiteX45" fmla="*/ 186190 w 504782"/>
              <a:gd name="connsiteY45" fmla="*/ 2925252 h 3219019"/>
              <a:gd name="connsiteX46" fmla="*/ 169640 w 504782"/>
              <a:gd name="connsiteY46" fmla="*/ 2796988 h 3219019"/>
              <a:gd name="connsiteX47" fmla="*/ 169640 w 504782"/>
              <a:gd name="connsiteY47" fmla="*/ 2743200 h 3219019"/>
              <a:gd name="connsiteX48" fmla="*/ 182052 w 504782"/>
              <a:gd name="connsiteY48" fmla="*/ 2660449 h 3219019"/>
              <a:gd name="connsiteX49" fmla="*/ 186190 w 504782"/>
              <a:gd name="connsiteY49" fmla="*/ 2585973 h 3219019"/>
              <a:gd name="connsiteX50" fmla="*/ 190327 w 504782"/>
              <a:gd name="connsiteY50" fmla="*/ 2395645 h 3219019"/>
              <a:gd name="connsiteX51" fmla="*/ 190327 w 504782"/>
              <a:gd name="connsiteY51" fmla="*/ 2130841 h 3219019"/>
              <a:gd name="connsiteX52" fmla="*/ 190327 w 504782"/>
              <a:gd name="connsiteY52" fmla="*/ 1675710 h 3219019"/>
              <a:gd name="connsiteX53" fmla="*/ 186190 w 504782"/>
              <a:gd name="connsiteY53" fmla="*/ 1266092 h 3219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504782" h="3219019">
                <a:moveTo>
                  <a:pt x="186190" y="1266092"/>
                </a:moveTo>
                <a:lnTo>
                  <a:pt x="190327" y="955775"/>
                </a:lnTo>
                <a:lnTo>
                  <a:pt x="190327" y="521332"/>
                </a:lnTo>
                <a:lnTo>
                  <a:pt x="190327" y="372380"/>
                </a:lnTo>
                <a:lnTo>
                  <a:pt x="182052" y="293766"/>
                </a:lnTo>
                <a:lnTo>
                  <a:pt x="169640" y="215153"/>
                </a:lnTo>
                <a:lnTo>
                  <a:pt x="157227" y="186190"/>
                </a:lnTo>
                <a:lnTo>
                  <a:pt x="119989" y="148952"/>
                </a:lnTo>
                <a:lnTo>
                  <a:pt x="74476" y="103439"/>
                </a:lnTo>
                <a:lnTo>
                  <a:pt x="33100" y="66201"/>
                </a:lnTo>
                <a:lnTo>
                  <a:pt x="4137" y="37238"/>
                </a:lnTo>
                <a:lnTo>
                  <a:pt x="0" y="24825"/>
                </a:lnTo>
                <a:lnTo>
                  <a:pt x="0" y="8275"/>
                </a:lnTo>
                <a:lnTo>
                  <a:pt x="12412" y="0"/>
                </a:lnTo>
                <a:lnTo>
                  <a:pt x="62063" y="4137"/>
                </a:lnTo>
                <a:lnTo>
                  <a:pt x="190327" y="24825"/>
                </a:lnTo>
                <a:lnTo>
                  <a:pt x="318592" y="62063"/>
                </a:lnTo>
                <a:lnTo>
                  <a:pt x="417893" y="103439"/>
                </a:lnTo>
                <a:lnTo>
                  <a:pt x="450993" y="124126"/>
                </a:lnTo>
                <a:lnTo>
                  <a:pt x="479956" y="153089"/>
                </a:lnTo>
                <a:lnTo>
                  <a:pt x="500644" y="182052"/>
                </a:lnTo>
                <a:lnTo>
                  <a:pt x="504782" y="215153"/>
                </a:lnTo>
                <a:lnTo>
                  <a:pt x="500644" y="239978"/>
                </a:lnTo>
                <a:lnTo>
                  <a:pt x="488231" y="268941"/>
                </a:lnTo>
                <a:lnTo>
                  <a:pt x="471681" y="314454"/>
                </a:lnTo>
                <a:lnTo>
                  <a:pt x="459269" y="393068"/>
                </a:lnTo>
                <a:lnTo>
                  <a:pt x="455131" y="479956"/>
                </a:lnTo>
                <a:lnTo>
                  <a:pt x="442718" y="570983"/>
                </a:lnTo>
                <a:lnTo>
                  <a:pt x="434443" y="777860"/>
                </a:lnTo>
                <a:lnTo>
                  <a:pt x="434443" y="1249542"/>
                </a:lnTo>
                <a:cubicBezTo>
                  <a:pt x="435822" y="1416423"/>
                  <a:pt x="437202" y="1583305"/>
                  <a:pt x="438581" y="1750186"/>
                </a:cubicBezTo>
                <a:lnTo>
                  <a:pt x="442718" y="2163942"/>
                </a:lnTo>
                <a:lnTo>
                  <a:pt x="450993" y="2581835"/>
                </a:lnTo>
                <a:lnTo>
                  <a:pt x="459269" y="2958353"/>
                </a:lnTo>
                <a:lnTo>
                  <a:pt x="455131" y="3041104"/>
                </a:lnTo>
                <a:lnTo>
                  <a:pt x="450993" y="3103167"/>
                </a:lnTo>
                <a:lnTo>
                  <a:pt x="434443" y="3148680"/>
                </a:lnTo>
                <a:lnTo>
                  <a:pt x="413755" y="3177643"/>
                </a:lnTo>
                <a:lnTo>
                  <a:pt x="384792" y="3202469"/>
                </a:lnTo>
                <a:lnTo>
                  <a:pt x="364105" y="3210744"/>
                </a:lnTo>
                <a:lnTo>
                  <a:pt x="343417" y="3219019"/>
                </a:lnTo>
                <a:lnTo>
                  <a:pt x="318592" y="3210744"/>
                </a:lnTo>
                <a:lnTo>
                  <a:pt x="285491" y="3181781"/>
                </a:lnTo>
                <a:lnTo>
                  <a:pt x="248253" y="3115580"/>
                </a:lnTo>
                <a:lnTo>
                  <a:pt x="215153" y="3036966"/>
                </a:lnTo>
                <a:lnTo>
                  <a:pt x="186190" y="2925252"/>
                </a:lnTo>
                <a:lnTo>
                  <a:pt x="169640" y="2796988"/>
                </a:lnTo>
                <a:lnTo>
                  <a:pt x="169640" y="2743200"/>
                </a:lnTo>
                <a:lnTo>
                  <a:pt x="182052" y="2660449"/>
                </a:lnTo>
                <a:lnTo>
                  <a:pt x="186190" y="2585973"/>
                </a:lnTo>
                <a:lnTo>
                  <a:pt x="190327" y="2395645"/>
                </a:lnTo>
                <a:lnTo>
                  <a:pt x="190327" y="2130841"/>
                </a:lnTo>
                <a:lnTo>
                  <a:pt x="190327" y="1675710"/>
                </a:lnTo>
                <a:lnTo>
                  <a:pt x="186190" y="126609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6017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53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500"/>
                            </p:stCondLst>
                            <p:childTnLst>
                              <p:par>
                                <p:cTn id="7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79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  <p:bldLst>
      <p:bldP spid="16" grpId="0" animBg="1"/>
      <p:bldP spid="26" grpId="0"/>
      <p:bldP spid="27" grpId="0"/>
      <p:bldP spid="28" grpId="0"/>
      <p:bldP spid="29" grpId="0"/>
      <p:bldP spid="34" grpId="0"/>
      <p:bldP spid="24" grpId="0" animBg="1"/>
      <p:bldP spid="25" grpId="0" animBg="1"/>
      <p:bldP spid="30" grpId="0" animBg="1"/>
      <p:bldP spid="31" grpId="0" animBg="1"/>
      <p:bldP spid="32" grpId="0" animBg="1"/>
      <p:bldP spid="35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５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16" name="額縁 15"/>
          <p:cNvSpPr/>
          <p:nvPr/>
        </p:nvSpPr>
        <p:spPr>
          <a:xfrm>
            <a:off x="5386865" y="5040963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答え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6753200" y="3789363"/>
            <a:ext cx="2724386" cy="2770186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26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429669" y="2689959"/>
            <a:ext cx="1371447" cy="1028585"/>
          </a:xfrm>
          <a:prstGeom prst="rect">
            <a:avLst/>
          </a:prstGeom>
        </p:spPr>
      </p:pic>
      <p:sp>
        <p:nvSpPr>
          <p:cNvPr id="40" name="テキスト ボックス 39"/>
          <p:cNvSpPr txBox="1"/>
          <p:nvPr/>
        </p:nvSpPr>
        <p:spPr>
          <a:xfrm>
            <a:off x="553442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①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263766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②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865181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③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639763" y="1114677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④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621850" y="371854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⑤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243414" y="3718792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⑥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1278931" y="430215"/>
            <a:ext cx="7662190" cy="46166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prstClr val="black"/>
                </a:solidFill>
              </a:rPr>
              <a:t>順番</a:t>
            </a:r>
            <a:r>
              <a:rPr lang="ja-JP" altLang="en-US" sz="2400" dirty="0">
                <a:solidFill>
                  <a:prstClr val="black"/>
                </a:solidFill>
              </a:rPr>
              <a:t>　どおりに　書いたら　できる　漢字は　何？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888418" y="367155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⑦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0" name="フリーフォーム 49"/>
          <p:cNvSpPr>
            <a:spLocks noChangeAspect="1"/>
          </p:cNvSpPr>
          <p:nvPr/>
        </p:nvSpPr>
        <p:spPr>
          <a:xfrm>
            <a:off x="621850" y="1969447"/>
            <a:ext cx="189522" cy="649113"/>
          </a:xfrm>
          <a:custGeom>
            <a:avLst/>
            <a:gdLst>
              <a:gd name="connsiteX0" fmla="*/ 28575 w 381000"/>
              <a:gd name="connsiteY0" fmla="*/ 1154907 h 1304925"/>
              <a:gd name="connsiteX1" fmla="*/ 0 w 381000"/>
              <a:gd name="connsiteY1" fmla="*/ 942975 h 1304925"/>
              <a:gd name="connsiteX2" fmla="*/ 50007 w 381000"/>
              <a:gd name="connsiteY2" fmla="*/ 871538 h 1304925"/>
              <a:gd name="connsiteX3" fmla="*/ 116682 w 381000"/>
              <a:gd name="connsiteY3" fmla="*/ 759619 h 1304925"/>
              <a:gd name="connsiteX4" fmla="*/ 164307 w 381000"/>
              <a:gd name="connsiteY4" fmla="*/ 666750 h 1304925"/>
              <a:gd name="connsiteX5" fmla="*/ 195263 w 381000"/>
              <a:gd name="connsiteY5" fmla="*/ 588169 h 1304925"/>
              <a:gd name="connsiteX6" fmla="*/ 223838 w 381000"/>
              <a:gd name="connsiteY6" fmla="*/ 481013 h 1304925"/>
              <a:gd name="connsiteX7" fmla="*/ 242888 w 381000"/>
              <a:gd name="connsiteY7" fmla="*/ 388144 h 1304925"/>
              <a:gd name="connsiteX8" fmla="*/ 254794 w 381000"/>
              <a:gd name="connsiteY8" fmla="*/ 278607 h 1304925"/>
              <a:gd name="connsiteX9" fmla="*/ 266700 w 381000"/>
              <a:gd name="connsiteY9" fmla="*/ 116682 h 1304925"/>
              <a:gd name="connsiteX10" fmla="*/ 266700 w 381000"/>
              <a:gd name="connsiteY10" fmla="*/ 26194 h 1304925"/>
              <a:gd name="connsiteX11" fmla="*/ 266700 w 381000"/>
              <a:gd name="connsiteY11" fmla="*/ 11907 h 1304925"/>
              <a:gd name="connsiteX12" fmla="*/ 273844 w 381000"/>
              <a:gd name="connsiteY12" fmla="*/ 2382 h 1304925"/>
              <a:gd name="connsiteX13" fmla="*/ 285750 w 381000"/>
              <a:gd name="connsiteY13" fmla="*/ 0 h 1304925"/>
              <a:gd name="connsiteX14" fmla="*/ 300038 w 381000"/>
              <a:gd name="connsiteY14" fmla="*/ 2382 h 1304925"/>
              <a:gd name="connsiteX15" fmla="*/ 321469 w 381000"/>
              <a:gd name="connsiteY15" fmla="*/ 14288 h 1304925"/>
              <a:gd name="connsiteX16" fmla="*/ 338138 w 381000"/>
              <a:gd name="connsiteY16" fmla="*/ 28575 h 1304925"/>
              <a:gd name="connsiteX17" fmla="*/ 354807 w 381000"/>
              <a:gd name="connsiteY17" fmla="*/ 183357 h 1304925"/>
              <a:gd name="connsiteX18" fmla="*/ 378619 w 381000"/>
              <a:gd name="connsiteY18" fmla="*/ 373857 h 1304925"/>
              <a:gd name="connsiteX19" fmla="*/ 381000 w 381000"/>
              <a:gd name="connsiteY19" fmla="*/ 492919 h 1304925"/>
              <a:gd name="connsiteX20" fmla="*/ 378619 w 381000"/>
              <a:gd name="connsiteY20" fmla="*/ 602457 h 1304925"/>
              <a:gd name="connsiteX21" fmla="*/ 376238 w 381000"/>
              <a:gd name="connsiteY21" fmla="*/ 695325 h 1304925"/>
              <a:gd name="connsiteX22" fmla="*/ 359569 w 381000"/>
              <a:gd name="connsiteY22" fmla="*/ 812007 h 1304925"/>
              <a:gd name="connsiteX23" fmla="*/ 328613 w 381000"/>
              <a:gd name="connsiteY23" fmla="*/ 976313 h 1304925"/>
              <a:gd name="connsiteX24" fmla="*/ 269082 w 381000"/>
              <a:gd name="connsiteY24" fmla="*/ 1173957 h 1304925"/>
              <a:gd name="connsiteX25" fmla="*/ 235744 w 381000"/>
              <a:gd name="connsiteY25" fmla="*/ 1243013 h 1304925"/>
              <a:gd name="connsiteX26" fmla="*/ 202407 w 381000"/>
              <a:gd name="connsiteY26" fmla="*/ 1285875 h 1304925"/>
              <a:gd name="connsiteX27" fmla="*/ 178594 w 381000"/>
              <a:gd name="connsiteY27" fmla="*/ 1300163 h 1304925"/>
              <a:gd name="connsiteX28" fmla="*/ 154782 w 381000"/>
              <a:gd name="connsiteY28" fmla="*/ 1304925 h 1304925"/>
              <a:gd name="connsiteX29" fmla="*/ 121444 w 381000"/>
              <a:gd name="connsiteY29" fmla="*/ 1302544 h 1304925"/>
              <a:gd name="connsiteX30" fmla="*/ 97632 w 381000"/>
              <a:gd name="connsiteY30" fmla="*/ 1295400 h 1304925"/>
              <a:gd name="connsiteX31" fmla="*/ 78582 w 381000"/>
              <a:gd name="connsiteY31" fmla="*/ 1278732 h 1304925"/>
              <a:gd name="connsiteX32" fmla="*/ 61913 w 381000"/>
              <a:gd name="connsiteY32" fmla="*/ 1254919 h 1304925"/>
              <a:gd name="connsiteX33" fmla="*/ 28575 w 381000"/>
              <a:gd name="connsiteY33" fmla="*/ 1154907 h 1304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81000" h="1304925">
                <a:moveTo>
                  <a:pt x="28575" y="1154907"/>
                </a:moveTo>
                <a:lnTo>
                  <a:pt x="0" y="942975"/>
                </a:lnTo>
                <a:lnTo>
                  <a:pt x="50007" y="871538"/>
                </a:lnTo>
                <a:lnTo>
                  <a:pt x="116682" y="759619"/>
                </a:lnTo>
                <a:lnTo>
                  <a:pt x="164307" y="666750"/>
                </a:lnTo>
                <a:lnTo>
                  <a:pt x="195263" y="588169"/>
                </a:lnTo>
                <a:lnTo>
                  <a:pt x="223838" y="481013"/>
                </a:lnTo>
                <a:lnTo>
                  <a:pt x="242888" y="388144"/>
                </a:lnTo>
                <a:lnTo>
                  <a:pt x="254794" y="278607"/>
                </a:lnTo>
                <a:lnTo>
                  <a:pt x="266700" y="116682"/>
                </a:lnTo>
                <a:lnTo>
                  <a:pt x="266700" y="26194"/>
                </a:lnTo>
                <a:lnTo>
                  <a:pt x="266700" y="11907"/>
                </a:lnTo>
                <a:lnTo>
                  <a:pt x="273844" y="2382"/>
                </a:lnTo>
                <a:lnTo>
                  <a:pt x="285750" y="0"/>
                </a:lnTo>
                <a:lnTo>
                  <a:pt x="300038" y="2382"/>
                </a:lnTo>
                <a:lnTo>
                  <a:pt x="321469" y="14288"/>
                </a:lnTo>
                <a:lnTo>
                  <a:pt x="338138" y="28575"/>
                </a:lnTo>
                <a:lnTo>
                  <a:pt x="354807" y="183357"/>
                </a:lnTo>
                <a:lnTo>
                  <a:pt x="378619" y="373857"/>
                </a:lnTo>
                <a:cubicBezTo>
                  <a:pt x="379413" y="413544"/>
                  <a:pt x="380206" y="453232"/>
                  <a:pt x="381000" y="492919"/>
                </a:cubicBezTo>
                <a:cubicBezTo>
                  <a:pt x="380206" y="529432"/>
                  <a:pt x="379413" y="565944"/>
                  <a:pt x="378619" y="602457"/>
                </a:cubicBezTo>
                <a:cubicBezTo>
                  <a:pt x="377825" y="633413"/>
                  <a:pt x="377032" y="664369"/>
                  <a:pt x="376238" y="695325"/>
                </a:cubicBezTo>
                <a:lnTo>
                  <a:pt x="359569" y="812007"/>
                </a:lnTo>
                <a:lnTo>
                  <a:pt x="328613" y="976313"/>
                </a:lnTo>
                <a:lnTo>
                  <a:pt x="269082" y="1173957"/>
                </a:lnTo>
                <a:lnTo>
                  <a:pt x="235744" y="1243013"/>
                </a:lnTo>
                <a:lnTo>
                  <a:pt x="202407" y="1285875"/>
                </a:lnTo>
                <a:lnTo>
                  <a:pt x="178594" y="1300163"/>
                </a:lnTo>
                <a:lnTo>
                  <a:pt x="154782" y="1304925"/>
                </a:lnTo>
                <a:lnTo>
                  <a:pt x="121444" y="1302544"/>
                </a:lnTo>
                <a:lnTo>
                  <a:pt x="97632" y="1295400"/>
                </a:lnTo>
                <a:lnTo>
                  <a:pt x="78582" y="1278732"/>
                </a:lnTo>
                <a:lnTo>
                  <a:pt x="61913" y="1254919"/>
                </a:lnTo>
                <a:lnTo>
                  <a:pt x="28575" y="115490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1" name="フリーフォーム 50"/>
          <p:cNvSpPr>
            <a:spLocks noChangeAspect="1"/>
          </p:cNvSpPr>
          <p:nvPr/>
        </p:nvSpPr>
        <p:spPr>
          <a:xfrm>
            <a:off x="2449118" y="1996347"/>
            <a:ext cx="216694" cy="297656"/>
          </a:xfrm>
          <a:custGeom>
            <a:avLst/>
            <a:gdLst>
              <a:gd name="connsiteX0" fmla="*/ 207169 w 433388"/>
              <a:gd name="connsiteY0" fmla="*/ 407193 h 595312"/>
              <a:gd name="connsiteX1" fmla="*/ 85725 w 433388"/>
              <a:gd name="connsiteY1" fmla="*/ 188118 h 595312"/>
              <a:gd name="connsiteX2" fmla="*/ 11907 w 433388"/>
              <a:gd name="connsiteY2" fmla="*/ 61912 h 595312"/>
              <a:gd name="connsiteX3" fmla="*/ 0 w 433388"/>
              <a:gd name="connsiteY3" fmla="*/ 38100 h 595312"/>
              <a:gd name="connsiteX4" fmla="*/ 0 w 433388"/>
              <a:gd name="connsiteY4" fmla="*/ 19050 h 595312"/>
              <a:gd name="connsiteX5" fmla="*/ 4763 w 433388"/>
              <a:gd name="connsiteY5" fmla="*/ 4762 h 595312"/>
              <a:gd name="connsiteX6" fmla="*/ 26194 w 433388"/>
              <a:gd name="connsiteY6" fmla="*/ 0 h 595312"/>
              <a:gd name="connsiteX7" fmla="*/ 57150 w 433388"/>
              <a:gd name="connsiteY7" fmla="*/ 14287 h 595312"/>
              <a:gd name="connsiteX8" fmla="*/ 176213 w 433388"/>
              <a:gd name="connsiteY8" fmla="*/ 78581 h 595312"/>
              <a:gd name="connsiteX9" fmla="*/ 316707 w 433388"/>
              <a:gd name="connsiteY9" fmla="*/ 161925 h 595312"/>
              <a:gd name="connsiteX10" fmla="*/ 397669 w 433388"/>
              <a:gd name="connsiteY10" fmla="*/ 221456 h 595312"/>
              <a:gd name="connsiteX11" fmla="*/ 419100 w 433388"/>
              <a:gd name="connsiteY11" fmla="*/ 316706 h 595312"/>
              <a:gd name="connsiteX12" fmla="*/ 433388 w 433388"/>
              <a:gd name="connsiteY12" fmla="*/ 411956 h 595312"/>
              <a:gd name="connsiteX13" fmla="*/ 433388 w 433388"/>
              <a:gd name="connsiteY13" fmla="*/ 490537 h 595312"/>
              <a:gd name="connsiteX14" fmla="*/ 421482 w 433388"/>
              <a:gd name="connsiteY14" fmla="*/ 566737 h 595312"/>
              <a:gd name="connsiteX15" fmla="*/ 409575 w 433388"/>
              <a:gd name="connsiteY15" fmla="*/ 581025 h 595312"/>
              <a:gd name="connsiteX16" fmla="*/ 361950 w 433388"/>
              <a:gd name="connsiteY16" fmla="*/ 592931 h 595312"/>
              <a:gd name="connsiteX17" fmla="*/ 316707 w 433388"/>
              <a:gd name="connsiteY17" fmla="*/ 595312 h 595312"/>
              <a:gd name="connsiteX18" fmla="*/ 288132 w 433388"/>
              <a:gd name="connsiteY18" fmla="*/ 585787 h 595312"/>
              <a:gd name="connsiteX19" fmla="*/ 269082 w 433388"/>
              <a:gd name="connsiteY19" fmla="*/ 559593 h 595312"/>
              <a:gd name="connsiteX20" fmla="*/ 207169 w 433388"/>
              <a:gd name="connsiteY20" fmla="*/ 407193 h 595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33388" h="595312">
                <a:moveTo>
                  <a:pt x="207169" y="407193"/>
                </a:moveTo>
                <a:lnTo>
                  <a:pt x="85725" y="188118"/>
                </a:lnTo>
                <a:lnTo>
                  <a:pt x="11907" y="61912"/>
                </a:lnTo>
                <a:lnTo>
                  <a:pt x="0" y="38100"/>
                </a:lnTo>
                <a:lnTo>
                  <a:pt x="0" y="19050"/>
                </a:lnTo>
                <a:lnTo>
                  <a:pt x="4763" y="4762"/>
                </a:lnTo>
                <a:lnTo>
                  <a:pt x="26194" y="0"/>
                </a:lnTo>
                <a:lnTo>
                  <a:pt x="57150" y="14287"/>
                </a:lnTo>
                <a:lnTo>
                  <a:pt x="176213" y="78581"/>
                </a:lnTo>
                <a:lnTo>
                  <a:pt x="316707" y="161925"/>
                </a:lnTo>
                <a:lnTo>
                  <a:pt x="397669" y="221456"/>
                </a:lnTo>
                <a:lnTo>
                  <a:pt x="419100" y="316706"/>
                </a:lnTo>
                <a:lnTo>
                  <a:pt x="433388" y="411956"/>
                </a:lnTo>
                <a:lnTo>
                  <a:pt x="433388" y="490537"/>
                </a:lnTo>
                <a:lnTo>
                  <a:pt x="421482" y="566737"/>
                </a:lnTo>
                <a:lnTo>
                  <a:pt x="409575" y="581025"/>
                </a:lnTo>
                <a:lnTo>
                  <a:pt x="361950" y="592931"/>
                </a:lnTo>
                <a:lnTo>
                  <a:pt x="316707" y="595312"/>
                </a:lnTo>
                <a:lnTo>
                  <a:pt x="288132" y="585787"/>
                </a:lnTo>
                <a:lnTo>
                  <a:pt x="269082" y="559593"/>
                </a:lnTo>
                <a:lnTo>
                  <a:pt x="207169" y="40719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2" name="フリーフォーム 51"/>
          <p:cNvSpPr>
            <a:spLocks noChangeAspect="1"/>
          </p:cNvSpPr>
          <p:nvPr/>
        </p:nvSpPr>
        <p:spPr>
          <a:xfrm rot="16200000">
            <a:off x="3430349" y="2599531"/>
            <a:ext cx="2112963" cy="266700"/>
          </a:xfrm>
          <a:custGeom>
            <a:avLst/>
            <a:gdLst>
              <a:gd name="connsiteX0" fmla="*/ 2344254 w 4226011"/>
              <a:gd name="connsiteY0" fmla="*/ 402478 h 533106"/>
              <a:gd name="connsiteX1" fmla="*/ 1616970 w 4226011"/>
              <a:gd name="connsiteY1" fmla="*/ 406008 h 533106"/>
              <a:gd name="connsiteX2" fmla="*/ 1087395 w 4226011"/>
              <a:gd name="connsiteY2" fmla="*/ 413069 h 533106"/>
              <a:gd name="connsiteX3" fmla="*/ 568411 w 4226011"/>
              <a:gd name="connsiteY3" fmla="*/ 420130 h 533106"/>
              <a:gd name="connsiteX4" fmla="*/ 300093 w 4226011"/>
              <a:gd name="connsiteY4" fmla="*/ 430722 h 533106"/>
              <a:gd name="connsiteX5" fmla="*/ 264788 w 4226011"/>
              <a:gd name="connsiteY5" fmla="*/ 420130 h 533106"/>
              <a:gd name="connsiteX6" fmla="*/ 172995 w 4226011"/>
              <a:gd name="connsiteY6" fmla="*/ 391886 h 533106"/>
              <a:gd name="connsiteX7" fmla="*/ 42366 w 4226011"/>
              <a:gd name="connsiteY7" fmla="*/ 349520 h 533106"/>
              <a:gd name="connsiteX8" fmla="*/ 21183 w 4226011"/>
              <a:gd name="connsiteY8" fmla="*/ 335398 h 533106"/>
              <a:gd name="connsiteX9" fmla="*/ 7061 w 4226011"/>
              <a:gd name="connsiteY9" fmla="*/ 314215 h 533106"/>
              <a:gd name="connsiteX10" fmla="*/ 0 w 4226011"/>
              <a:gd name="connsiteY10" fmla="*/ 275379 h 533106"/>
              <a:gd name="connsiteX11" fmla="*/ 3531 w 4226011"/>
              <a:gd name="connsiteY11" fmla="*/ 250666 h 533106"/>
              <a:gd name="connsiteX12" fmla="*/ 21183 w 4226011"/>
              <a:gd name="connsiteY12" fmla="*/ 225952 h 533106"/>
              <a:gd name="connsiteX13" fmla="*/ 95324 w 4226011"/>
              <a:gd name="connsiteY13" fmla="*/ 183586 h 533106"/>
              <a:gd name="connsiteX14" fmla="*/ 165934 w 4226011"/>
              <a:gd name="connsiteY14" fmla="*/ 151812 h 533106"/>
              <a:gd name="connsiteX15" fmla="*/ 271849 w 4226011"/>
              <a:gd name="connsiteY15" fmla="*/ 120037 h 533106"/>
              <a:gd name="connsiteX16" fmla="*/ 406008 w 4226011"/>
              <a:gd name="connsiteY16" fmla="*/ 91793 h 533106"/>
              <a:gd name="connsiteX17" fmla="*/ 469557 w 4226011"/>
              <a:gd name="connsiteY17" fmla="*/ 102385 h 533106"/>
              <a:gd name="connsiteX18" fmla="*/ 621369 w 4226011"/>
              <a:gd name="connsiteY18" fmla="*/ 130629 h 533106"/>
              <a:gd name="connsiteX19" fmla="*/ 822607 w 4226011"/>
              <a:gd name="connsiteY19" fmla="*/ 155342 h 533106"/>
              <a:gd name="connsiteX20" fmla="*/ 1119169 w 4226011"/>
              <a:gd name="connsiteY20" fmla="*/ 176525 h 533106"/>
              <a:gd name="connsiteX21" fmla="*/ 1624031 w 4226011"/>
              <a:gd name="connsiteY21" fmla="*/ 194178 h 533106"/>
              <a:gd name="connsiteX22" fmla="*/ 2418394 w 4226011"/>
              <a:gd name="connsiteY22" fmla="*/ 201239 h 533106"/>
              <a:gd name="connsiteX23" fmla="*/ 3022110 w 4226011"/>
              <a:gd name="connsiteY23" fmla="*/ 204769 h 533106"/>
              <a:gd name="connsiteX24" fmla="*/ 3668192 w 4226011"/>
              <a:gd name="connsiteY24" fmla="*/ 204769 h 533106"/>
              <a:gd name="connsiteX25" fmla="*/ 3901205 w 4226011"/>
              <a:gd name="connsiteY25" fmla="*/ 197708 h 533106"/>
              <a:gd name="connsiteX26" fmla="*/ 4017712 w 4226011"/>
              <a:gd name="connsiteY26" fmla="*/ 180056 h 533106"/>
              <a:gd name="connsiteX27" fmla="*/ 4074200 w 4226011"/>
              <a:gd name="connsiteY27" fmla="*/ 151812 h 533106"/>
              <a:gd name="connsiteX28" fmla="*/ 4148340 w 4226011"/>
              <a:gd name="connsiteY28" fmla="*/ 38836 h 533106"/>
              <a:gd name="connsiteX29" fmla="*/ 4165993 w 4226011"/>
              <a:gd name="connsiteY29" fmla="*/ 10592 h 533106"/>
              <a:gd name="connsiteX30" fmla="*/ 4187176 w 4226011"/>
              <a:gd name="connsiteY30" fmla="*/ 0 h 533106"/>
              <a:gd name="connsiteX31" fmla="*/ 4211889 w 4226011"/>
              <a:gd name="connsiteY31" fmla="*/ 0 h 533106"/>
              <a:gd name="connsiteX32" fmla="*/ 4218950 w 4226011"/>
              <a:gd name="connsiteY32" fmla="*/ 10592 h 533106"/>
              <a:gd name="connsiteX33" fmla="*/ 4226011 w 4226011"/>
              <a:gd name="connsiteY33" fmla="*/ 42366 h 533106"/>
              <a:gd name="connsiteX34" fmla="*/ 4218950 w 4226011"/>
              <a:gd name="connsiteY34" fmla="*/ 95324 h 533106"/>
              <a:gd name="connsiteX35" fmla="*/ 4190706 w 4226011"/>
              <a:gd name="connsiteY35" fmla="*/ 176525 h 533106"/>
              <a:gd name="connsiteX36" fmla="*/ 4151871 w 4226011"/>
              <a:gd name="connsiteY36" fmla="*/ 275379 h 533106"/>
              <a:gd name="connsiteX37" fmla="*/ 4102444 w 4226011"/>
              <a:gd name="connsiteY37" fmla="*/ 363642 h 533106"/>
              <a:gd name="connsiteX38" fmla="*/ 4035364 w 4226011"/>
              <a:gd name="connsiteY38" fmla="*/ 455435 h 533106"/>
              <a:gd name="connsiteX39" fmla="*/ 3982407 w 4226011"/>
              <a:gd name="connsiteY39" fmla="*/ 511923 h 533106"/>
              <a:gd name="connsiteX40" fmla="*/ 3961224 w 4226011"/>
              <a:gd name="connsiteY40" fmla="*/ 526045 h 533106"/>
              <a:gd name="connsiteX41" fmla="*/ 3932979 w 4226011"/>
              <a:gd name="connsiteY41" fmla="*/ 533106 h 533106"/>
              <a:gd name="connsiteX42" fmla="*/ 3887083 w 4226011"/>
              <a:gd name="connsiteY42" fmla="*/ 529576 h 533106"/>
              <a:gd name="connsiteX43" fmla="*/ 3855308 w 4226011"/>
              <a:gd name="connsiteY43" fmla="*/ 511923 h 533106"/>
              <a:gd name="connsiteX44" fmla="*/ 3791759 w 4226011"/>
              <a:gd name="connsiteY44" fmla="*/ 469557 h 533106"/>
              <a:gd name="connsiteX45" fmla="*/ 3251593 w 4226011"/>
              <a:gd name="connsiteY45" fmla="*/ 437783 h 533106"/>
              <a:gd name="connsiteX46" fmla="*/ 2644346 w 4226011"/>
              <a:gd name="connsiteY46" fmla="*/ 409539 h 533106"/>
              <a:gd name="connsiteX47" fmla="*/ 2344254 w 4226011"/>
              <a:gd name="connsiteY47" fmla="*/ 402478 h 533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4226011" h="533106">
                <a:moveTo>
                  <a:pt x="2344254" y="402478"/>
                </a:moveTo>
                <a:lnTo>
                  <a:pt x="1616970" y="406008"/>
                </a:lnTo>
                <a:lnTo>
                  <a:pt x="1087395" y="413069"/>
                </a:lnTo>
                <a:lnTo>
                  <a:pt x="568411" y="420130"/>
                </a:lnTo>
                <a:lnTo>
                  <a:pt x="300093" y="430722"/>
                </a:lnTo>
                <a:lnTo>
                  <a:pt x="264788" y="420130"/>
                </a:lnTo>
                <a:lnTo>
                  <a:pt x="172995" y="391886"/>
                </a:lnTo>
                <a:lnTo>
                  <a:pt x="42366" y="349520"/>
                </a:lnTo>
                <a:lnTo>
                  <a:pt x="21183" y="335398"/>
                </a:lnTo>
                <a:lnTo>
                  <a:pt x="7061" y="314215"/>
                </a:lnTo>
                <a:lnTo>
                  <a:pt x="0" y="275379"/>
                </a:lnTo>
                <a:lnTo>
                  <a:pt x="3531" y="250666"/>
                </a:lnTo>
                <a:lnTo>
                  <a:pt x="21183" y="225952"/>
                </a:lnTo>
                <a:lnTo>
                  <a:pt x="95324" y="183586"/>
                </a:lnTo>
                <a:lnTo>
                  <a:pt x="165934" y="151812"/>
                </a:lnTo>
                <a:lnTo>
                  <a:pt x="271849" y="120037"/>
                </a:lnTo>
                <a:lnTo>
                  <a:pt x="406008" y="91793"/>
                </a:lnTo>
                <a:lnTo>
                  <a:pt x="469557" y="102385"/>
                </a:lnTo>
                <a:lnTo>
                  <a:pt x="621369" y="130629"/>
                </a:lnTo>
                <a:lnTo>
                  <a:pt x="822607" y="155342"/>
                </a:lnTo>
                <a:lnTo>
                  <a:pt x="1119169" y="176525"/>
                </a:lnTo>
                <a:lnTo>
                  <a:pt x="1624031" y="194178"/>
                </a:lnTo>
                <a:lnTo>
                  <a:pt x="2418394" y="201239"/>
                </a:lnTo>
                <a:lnTo>
                  <a:pt x="3022110" y="204769"/>
                </a:lnTo>
                <a:lnTo>
                  <a:pt x="3668192" y="204769"/>
                </a:lnTo>
                <a:lnTo>
                  <a:pt x="3901205" y="197708"/>
                </a:lnTo>
                <a:lnTo>
                  <a:pt x="4017712" y="180056"/>
                </a:lnTo>
                <a:lnTo>
                  <a:pt x="4074200" y="151812"/>
                </a:lnTo>
                <a:lnTo>
                  <a:pt x="4148340" y="38836"/>
                </a:lnTo>
                <a:lnTo>
                  <a:pt x="4165993" y="10592"/>
                </a:lnTo>
                <a:lnTo>
                  <a:pt x="4187176" y="0"/>
                </a:lnTo>
                <a:lnTo>
                  <a:pt x="4211889" y="0"/>
                </a:lnTo>
                <a:lnTo>
                  <a:pt x="4218950" y="10592"/>
                </a:lnTo>
                <a:lnTo>
                  <a:pt x="4226011" y="42366"/>
                </a:lnTo>
                <a:lnTo>
                  <a:pt x="4218950" y="95324"/>
                </a:lnTo>
                <a:lnTo>
                  <a:pt x="4190706" y="176525"/>
                </a:lnTo>
                <a:lnTo>
                  <a:pt x="4151871" y="275379"/>
                </a:lnTo>
                <a:lnTo>
                  <a:pt x="4102444" y="363642"/>
                </a:lnTo>
                <a:lnTo>
                  <a:pt x="4035364" y="455435"/>
                </a:lnTo>
                <a:lnTo>
                  <a:pt x="3982407" y="511923"/>
                </a:lnTo>
                <a:lnTo>
                  <a:pt x="3961224" y="526045"/>
                </a:lnTo>
                <a:lnTo>
                  <a:pt x="3932979" y="533106"/>
                </a:lnTo>
                <a:lnTo>
                  <a:pt x="3887083" y="529576"/>
                </a:lnTo>
                <a:lnTo>
                  <a:pt x="3855308" y="511923"/>
                </a:lnTo>
                <a:lnTo>
                  <a:pt x="3791759" y="469557"/>
                </a:lnTo>
                <a:lnTo>
                  <a:pt x="3251593" y="437783"/>
                </a:lnTo>
                <a:lnTo>
                  <a:pt x="2644346" y="409539"/>
                </a:lnTo>
                <a:lnTo>
                  <a:pt x="2344254" y="40247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3" name="フリーフォーム 52"/>
          <p:cNvSpPr>
            <a:spLocks noChangeAspect="1"/>
          </p:cNvSpPr>
          <p:nvPr/>
        </p:nvSpPr>
        <p:spPr>
          <a:xfrm>
            <a:off x="5507038" y="1872396"/>
            <a:ext cx="1142207" cy="639763"/>
          </a:xfrm>
          <a:custGeom>
            <a:avLst/>
            <a:gdLst>
              <a:gd name="connsiteX0" fmla="*/ 1612106 w 2283619"/>
              <a:gd name="connsiteY0" fmla="*/ 245269 h 1281112"/>
              <a:gd name="connsiteX1" fmla="*/ 1185863 w 2283619"/>
              <a:gd name="connsiteY1" fmla="*/ 328612 h 1281112"/>
              <a:gd name="connsiteX2" fmla="*/ 1002506 w 2283619"/>
              <a:gd name="connsiteY2" fmla="*/ 381000 h 1281112"/>
              <a:gd name="connsiteX3" fmla="*/ 788194 w 2283619"/>
              <a:gd name="connsiteY3" fmla="*/ 423862 h 1281112"/>
              <a:gd name="connsiteX4" fmla="*/ 614363 w 2283619"/>
              <a:gd name="connsiteY4" fmla="*/ 473869 h 1281112"/>
              <a:gd name="connsiteX5" fmla="*/ 509588 w 2283619"/>
              <a:gd name="connsiteY5" fmla="*/ 511969 h 1281112"/>
              <a:gd name="connsiteX6" fmla="*/ 361950 w 2283619"/>
              <a:gd name="connsiteY6" fmla="*/ 569119 h 1281112"/>
              <a:gd name="connsiteX7" fmla="*/ 328613 w 2283619"/>
              <a:gd name="connsiteY7" fmla="*/ 583406 h 1281112"/>
              <a:gd name="connsiteX8" fmla="*/ 314325 w 2283619"/>
              <a:gd name="connsiteY8" fmla="*/ 583406 h 1281112"/>
              <a:gd name="connsiteX9" fmla="*/ 276225 w 2283619"/>
              <a:gd name="connsiteY9" fmla="*/ 569119 h 1281112"/>
              <a:gd name="connsiteX10" fmla="*/ 250031 w 2283619"/>
              <a:gd name="connsiteY10" fmla="*/ 552450 h 1281112"/>
              <a:gd name="connsiteX11" fmla="*/ 216694 w 2283619"/>
              <a:gd name="connsiteY11" fmla="*/ 523875 h 1281112"/>
              <a:gd name="connsiteX12" fmla="*/ 180975 w 2283619"/>
              <a:gd name="connsiteY12" fmla="*/ 483394 h 1281112"/>
              <a:gd name="connsiteX13" fmla="*/ 102394 w 2283619"/>
              <a:gd name="connsiteY13" fmla="*/ 376237 h 1281112"/>
              <a:gd name="connsiteX14" fmla="*/ 47625 w 2283619"/>
              <a:gd name="connsiteY14" fmla="*/ 292894 h 1281112"/>
              <a:gd name="connsiteX15" fmla="*/ 4763 w 2283619"/>
              <a:gd name="connsiteY15" fmla="*/ 214312 h 1281112"/>
              <a:gd name="connsiteX16" fmla="*/ 0 w 2283619"/>
              <a:gd name="connsiteY16" fmla="*/ 195262 h 1281112"/>
              <a:gd name="connsiteX17" fmla="*/ 0 w 2283619"/>
              <a:gd name="connsiteY17" fmla="*/ 180975 h 1281112"/>
              <a:gd name="connsiteX18" fmla="*/ 4763 w 2283619"/>
              <a:gd name="connsiteY18" fmla="*/ 171450 h 1281112"/>
              <a:gd name="connsiteX19" fmla="*/ 16669 w 2283619"/>
              <a:gd name="connsiteY19" fmla="*/ 164306 h 1281112"/>
              <a:gd name="connsiteX20" fmla="*/ 35719 w 2283619"/>
              <a:gd name="connsiteY20" fmla="*/ 166687 h 1281112"/>
              <a:gd name="connsiteX21" fmla="*/ 64294 w 2283619"/>
              <a:gd name="connsiteY21" fmla="*/ 180975 h 1281112"/>
              <a:gd name="connsiteX22" fmla="*/ 83344 w 2283619"/>
              <a:gd name="connsiteY22" fmla="*/ 214312 h 1281112"/>
              <a:gd name="connsiteX23" fmla="*/ 119063 w 2283619"/>
              <a:gd name="connsiteY23" fmla="*/ 252412 h 1281112"/>
              <a:gd name="connsiteX24" fmla="*/ 164306 w 2283619"/>
              <a:gd name="connsiteY24" fmla="*/ 283369 h 1281112"/>
              <a:gd name="connsiteX25" fmla="*/ 197644 w 2283619"/>
              <a:gd name="connsiteY25" fmla="*/ 302419 h 1281112"/>
              <a:gd name="connsiteX26" fmla="*/ 242888 w 2283619"/>
              <a:gd name="connsiteY26" fmla="*/ 316706 h 1281112"/>
              <a:gd name="connsiteX27" fmla="*/ 273844 w 2283619"/>
              <a:gd name="connsiteY27" fmla="*/ 319087 h 1281112"/>
              <a:gd name="connsiteX28" fmla="*/ 304800 w 2283619"/>
              <a:gd name="connsiteY28" fmla="*/ 319087 h 1281112"/>
              <a:gd name="connsiteX29" fmla="*/ 416719 w 2283619"/>
              <a:gd name="connsiteY29" fmla="*/ 297656 h 1281112"/>
              <a:gd name="connsiteX30" fmla="*/ 723900 w 2283619"/>
              <a:gd name="connsiteY30" fmla="*/ 235744 h 1281112"/>
              <a:gd name="connsiteX31" fmla="*/ 995363 w 2283619"/>
              <a:gd name="connsiteY31" fmla="*/ 180975 h 1281112"/>
              <a:gd name="connsiteX32" fmla="*/ 1188244 w 2283619"/>
              <a:gd name="connsiteY32" fmla="*/ 142875 h 1281112"/>
              <a:gd name="connsiteX33" fmla="*/ 1528763 w 2283619"/>
              <a:gd name="connsiteY33" fmla="*/ 97631 h 1281112"/>
              <a:gd name="connsiteX34" fmla="*/ 1740694 w 2283619"/>
              <a:gd name="connsiteY34" fmla="*/ 69056 h 1281112"/>
              <a:gd name="connsiteX35" fmla="*/ 1795463 w 2283619"/>
              <a:gd name="connsiteY35" fmla="*/ 35719 h 1281112"/>
              <a:gd name="connsiteX36" fmla="*/ 1864519 w 2283619"/>
              <a:gd name="connsiteY36" fmla="*/ 0 h 1281112"/>
              <a:gd name="connsiteX37" fmla="*/ 1881188 w 2283619"/>
              <a:gd name="connsiteY37" fmla="*/ 4762 h 1281112"/>
              <a:gd name="connsiteX38" fmla="*/ 1981200 w 2283619"/>
              <a:gd name="connsiteY38" fmla="*/ 54769 h 1281112"/>
              <a:gd name="connsiteX39" fmla="*/ 2133600 w 2283619"/>
              <a:gd name="connsiteY39" fmla="*/ 138112 h 1281112"/>
              <a:gd name="connsiteX40" fmla="*/ 2216944 w 2283619"/>
              <a:gd name="connsiteY40" fmla="*/ 188119 h 1281112"/>
              <a:gd name="connsiteX41" fmla="*/ 2243138 w 2283619"/>
              <a:gd name="connsiteY41" fmla="*/ 209550 h 1281112"/>
              <a:gd name="connsiteX42" fmla="*/ 2259806 w 2283619"/>
              <a:gd name="connsiteY42" fmla="*/ 228600 h 1281112"/>
              <a:gd name="connsiteX43" fmla="*/ 2274094 w 2283619"/>
              <a:gd name="connsiteY43" fmla="*/ 247650 h 1281112"/>
              <a:gd name="connsiteX44" fmla="*/ 2283619 w 2283619"/>
              <a:gd name="connsiteY44" fmla="*/ 271462 h 1281112"/>
              <a:gd name="connsiteX45" fmla="*/ 2283619 w 2283619"/>
              <a:gd name="connsiteY45" fmla="*/ 295275 h 1281112"/>
              <a:gd name="connsiteX46" fmla="*/ 2278856 w 2283619"/>
              <a:gd name="connsiteY46" fmla="*/ 314325 h 1281112"/>
              <a:gd name="connsiteX47" fmla="*/ 2259806 w 2283619"/>
              <a:gd name="connsiteY47" fmla="*/ 338137 h 1281112"/>
              <a:gd name="connsiteX48" fmla="*/ 2221706 w 2283619"/>
              <a:gd name="connsiteY48" fmla="*/ 364331 h 1281112"/>
              <a:gd name="connsiteX49" fmla="*/ 2159794 w 2283619"/>
              <a:gd name="connsiteY49" fmla="*/ 600075 h 1281112"/>
              <a:gd name="connsiteX50" fmla="*/ 2081213 w 2283619"/>
              <a:gd name="connsiteY50" fmla="*/ 926306 h 1281112"/>
              <a:gd name="connsiteX51" fmla="*/ 2007394 w 2283619"/>
              <a:gd name="connsiteY51" fmla="*/ 1278731 h 1281112"/>
              <a:gd name="connsiteX52" fmla="*/ 1807369 w 2283619"/>
              <a:gd name="connsiteY52" fmla="*/ 1281112 h 1281112"/>
              <a:gd name="connsiteX53" fmla="*/ 1905000 w 2283619"/>
              <a:gd name="connsiteY53" fmla="*/ 597694 h 1281112"/>
              <a:gd name="connsiteX54" fmla="*/ 1931194 w 2283619"/>
              <a:gd name="connsiteY54" fmla="*/ 366712 h 1281112"/>
              <a:gd name="connsiteX55" fmla="*/ 1931194 w 2283619"/>
              <a:gd name="connsiteY55" fmla="*/ 323850 h 1281112"/>
              <a:gd name="connsiteX56" fmla="*/ 1928813 w 2283619"/>
              <a:gd name="connsiteY56" fmla="*/ 300037 h 1281112"/>
              <a:gd name="connsiteX57" fmla="*/ 1919288 w 2283619"/>
              <a:gd name="connsiteY57" fmla="*/ 276225 h 1281112"/>
              <a:gd name="connsiteX58" fmla="*/ 1907381 w 2283619"/>
              <a:gd name="connsiteY58" fmla="*/ 257175 h 1281112"/>
              <a:gd name="connsiteX59" fmla="*/ 1885950 w 2283619"/>
              <a:gd name="connsiteY59" fmla="*/ 235744 h 1281112"/>
              <a:gd name="connsiteX60" fmla="*/ 1854994 w 2283619"/>
              <a:gd name="connsiteY60" fmla="*/ 214312 h 1281112"/>
              <a:gd name="connsiteX61" fmla="*/ 1816894 w 2283619"/>
              <a:gd name="connsiteY61" fmla="*/ 207169 h 1281112"/>
              <a:gd name="connsiteX62" fmla="*/ 1612106 w 2283619"/>
              <a:gd name="connsiteY62" fmla="*/ 245269 h 12811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2283619" h="1281112">
                <a:moveTo>
                  <a:pt x="1612106" y="245269"/>
                </a:moveTo>
                <a:lnTo>
                  <a:pt x="1185863" y="328612"/>
                </a:lnTo>
                <a:lnTo>
                  <a:pt x="1002506" y="381000"/>
                </a:lnTo>
                <a:lnTo>
                  <a:pt x="788194" y="423862"/>
                </a:lnTo>
                <a:lnTo>
                  <a:pt x="614363" y="473869"/>
                </a:lnTo>
                <a:lnTo>
                  <a:pt x="509588" y="511969"/>
                </a:lnTo>
                <a:lnTo>
                  <a:pt x="361950" y="569119"/>
                </a:lnTo>
                <a:lnTo>
                  <a:pt x="328613" y="583406"/>
                </a:lnTo>
                <a:lnTo>
                  <a:pt x="314325" y="583406"/>
                </a:lnTo>
                <a:lnTo>
                  <a:pt x="276225" y="569119"/>
                </a:lnTo>
                <a:lnTo>
                  <a:pt x="250031" y="552450"/>
                </a:lnTo>
                <a:lnTo>
                  <a:pt x="216694" y="523875"/>
                </a:lnTo>
                <a:lnTo>
                  <a:pt x="180975" y="483394"/>
                </a:lnTo>
                <a:lnTo>
                  <a:pt x="102394" y="376237"/>
                </a:lnTo>
                <a:lnTo>
                  <a:pt x="47625" y="292894"/>
                </a:lnTo>
                <a:lnTo>
                  <a:pt x="4763" y="214312"/>
                </a:lnTo>
                <a:lnTo>
                  <a:pt x="0" y="195262"/>
                </a:lnTo>
                <a:lnTo>
                  <a:pt x="0" y="180975"/>
                </a:lnTo>
                <a:lnTo>
                  <a:pt x="4763" y="171450"/>
                </a:lnTo>
                <a:lnTo>
                  <a:pt x="16669" y="164306"/>
                </a:lnTo>
                <a:lnTo>
                  <a:pt x="35719" y="166687"/>
                </a:lnTo>
                <a:lnTo>
                  <a:pt x="64294" y="180975"/>
                </a:lnTo>
                <a:lnTo>
                  <a:pt x="83344" y="214312"/>
                </a:lnTo>
                <a:lnTo>
                  <a:pt x="119063" y="252412"/>
                </a:lnTo>
                <a:lnTo>
                  <a:pt x="164306" y="283369"/>
                </a:lnTo>
                <a:lnTo>
                  <a:pt x="197644" y="302419"/>
                </a:lnTo>
                <a:lnTo>
                  <a:pt x="242888" y="316706"/>
                </a:lnTo>
                <a:lnTo>
                  <a:pt x="273844" y="319087"/>
                </a:lnTo>
                <a:lnTo>
                  <a:pt x="304800" y="319087"/>
                </a:lnTo>
                <a:lnTo>
                  <a:pt x="416719" y="297656"/>
                </a:lnTo>
                <a:lnTo>
                  <a:pt x="723900" y="235744"/>
                </a:lnTo>
                <a:lnTo>
                  <a:pt x="995363" y="180975"/>
                </a:lnTo>
                <a:lnTo>
                  <a:pt x="1188244" y="142875"/>
                </a:lnTo>
                <a:lnTo>
                  <a:pt x="1528763" y="97631"/>
                </a:lnTo>
                <a:lnTo>
                  <a:pt x="1740694" y="69056"/>
                </a:lnTo>
                <a:lnTo>
                  <a:pt x="1795463" y="35719"/>
                </a:lnTo>
                <a:lnTo>
                  <a:pt x="1864519" y="0"/>
                </a:lnTo>
                <a:lnTo>
                  <a:pt x="1881188" y="4762"/>
                </a:lnTo>
                <a:lnTo>
                  <a:pt x="1981200" y="54769"/>
                </a:lnTo>
                <a:lnTo>
                  <a:pt x="2133600" y="138112"/>
                </a:lnTo>
                <a:lnTo>
                  <a:pt x="2216944" y="188119"/>
                </a:lnTo>
                <a:lnTo>
                  <a:pt x="2243138" y="209550"/>
                </a:lnTo>
                <a:lnTo>
                  <a:pt x="2259806" y="228600"/>
                </a:lnTo>
                <a:lnTo>
                  <a:pt x="2274094" y="247650"/>
                </a:lnTo>
                <a:lnTo>
                  <a:pt x="2283619" y="271462"/>
                </a:lnTo>
                <a:lnTo>
                  <a:pt x="2283619" y="295275"/>
                </a:lnTo>
                <a:lnTo>
                  <a:pt x="2278856" y="314325"/>
                </a:lnTo>
                <a:lnTo>
                  <a:pt x="2259806" y="338137"/>
                </a:lnTo>
                <a:lnTo>
                  <a:pt x="2221706" y="364331"/>
                </a:lnTo>
                <a:lnTo>
                  <a:pt x="2159794" y="600075"/>
                </a:lnTo>
                <a:lnTo>
                  <a:pt x="2081213" y="926306"/>
                </a:lnTo>
                <a:lnTo>
                  <a:pt x="2007394" y="1278731"/>
                </a:lnTo>
                <a:lnTo>
                  <a:pt x="1807369" y="1281112"/>
                </a:lnTo>
                <a:lnTo>
                  <a:pt x="1905000" y="597694"/>
                </a:lnTo>
                <a:lnTo>
                  <a:pt x="1931194" y="366712"/>
                </a:lnTo>
                <a:lnTo>
                  <a:pt x="1931194" y="323850"/>
                </a:lnTo>
                <a:lnTo>
                  <a:pt x="1928813" y="300037"/>
                </a:lnTo>
                <a:lnTo>
                  <a:pt x="1919288" y="276225"/>
                </a:lnTo>
                <a:lnTo>
                  <a:pt x="1907381" y="257175"/>
                </a:lnTo>
                <a:lnTo>
                  <a:pt x="1885950" y="235744"/>
                </a:lnTo>
                <a:lnTo>
                  <a:pt x="1854994" y="214312"/>
                </a:lnTo>
                <a:lnTo>
                  <a:pt x="1816894" y="207169"/>
                </a:lnTo>
                <a:lnTo>
                  <a:pt x="1612106" y="24526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4" name="フリーフォーム 53"/>
          <p:cNvSpPr>
            <a:spLocks noChangeAspect="1"/>
          </p:cNvSpPr>
          <p:nvPr/>
        </p:nvSpPr>
        <p:spPr>
          <a:xfrm>
            <a:off x="288924" y="4587231"/>
            <a:ext cx="1670050" cy="314325"/>
          </a:xfrm>
          <a:custGeom>
            <a:avLst/>
            <a:gdLst>
              <a:gd name="connsiteX0" fmla="*/ 2098222 w 3339193"/>
              <a:gd name="connsiteY0" fmla="*/ 280307 h 628650"/>
              <a:gd name="connsiteX1" fmla="*/ 1793422 w 3339193"/>
              <a:gd name="connsiteY1" fmla="*/ 310243 h 628650"/>
              <a:gd name="connsiteX2" fmla="*/ 1589315 w 3339193"/>
              <a:gd name="connsiteY2" fmla="*/ 340179 h 628650"/>
              <a:gd name="connsiteX3" fmla="*/ 1385207 w 3339193"/>
              <a:gd name="connsiteY3" fmla="*/ 353786 h 628650"/>
              <a:gd name="connsiteX4" fmla="*/ 1118507 w 3339193"/>
              <a:gd name="connsiteY4" fmla="*/ 408214 h 628650"/>
              <a:gd name="connsiteX5" fmla="*/ 775607 w 3339193"/>
              <a:gd name="connsiteY5" fmla="*/ 489857 h 628650"/>
              <a:gd name="connsiteX6" fmla="*/ 555172 w 3339193"/>
              <a:gd name="connsiteY6" fmla="*/ 552450 h 628650"/>
              <a:gd name="connsiteX7" fmla="*/ 372836 w 3339193"/>
              <a:gd name="connsiteY7" fmla="*/ 628650 h 628650"/>
              <a:gd name="connsiteX8" fmla="*/ 353786 w 3339193"/>
              <a:gd name="connsiteY8" fmla="*/ 628650 h 628650"/>
              <a:gd name="connsiteX9" fmla="*/ 332015 w 3339193"/>
              <a:gd name="connsiteY9" fmla="*/ 623207 h 628650"/>
              <a:gd name="connsiteX10" fmla="*/ 296636 w 3339193"/>
              <a:gd name="connsiteY10" fmla="*/ 612322 h 628650"/>
              <a:gd name="connsiteX11" fmla="*/ 239486 w 3339193"/>
              <a:gd name="connsiteY11" fmla="*/ 574222 h 628650"/>
              <a:gd name="connsiteX12" fmla="*/ 130629 w 3339193"/>
              <a:gd name="connsiteY12" fmla="*/ 481693 h 628650"/>
              <a:gd name="connsiteX13" fmla="*/ 43543 w 3339193"/>
              <a:gd name="connsiteY13" fmla="*/ 394607 h 628650"/>
              <a:gd name="connsiteX14" fmla="*/ 13607 w 3339193"/>
              <a:gd name="connsiteY14" fmla="*/ 364672 h 628650"/>
              <a:gd name="connsiteX15" fmla="*/ 0 w 3339193"/>
              <a:gd name="connsiteY15" fmla="*/ 337457 h 628650"/>
              <a:gd name="connsiteX16" fmla="*/ 0 w 3339193"/>
              <a:gd name="connsiteY16" fmla="*/ 321129 h 628650"/>
              <a:gd name="connsiteX17" fmla="*/ 2722 w 3339193"/>
              <a:gd name="connsiteY17" fmla="*/ 307522 h 628650"/>
              <a:gd name="connsiteX18" fmla="*/ 13607 w 3339193"/>
              <a:gd name="connsiteY18" fmla="*/ 299357 h 628650"/>
              <a:gd name="connsiteX19" fmla="*/ 29936 w 3339193"/>
              <a:gd name="connsiteY19" fmla="*/ 299357 h 628650"/>
              <a:gd name="connsiteX20" fmla="*/ 65315 w 3339193"/>
              <a:gd name="connsiteY20" fmla="*/ 315686 h 628650"/>
              <a:gd name="connsiteX21" fmla="*/ 117022 w 3339193"/>
              <a:gd name="connsiteY21" fmla="*/ 337457 h 628650"/>
              <a:gd name="connsiteX22" fmla="*/ 182336 w 3339193"/>
              <a:gd name="connsiteY22" fmla="*/ 353786 h 628650"/>
              <a:gd name="connsiteX23" fmla="*/ 255815 w 3339193"/>
              <a:gd name="connsiteY23" fmla="*/ 359229 h 628650"/>
              <a:gd name="connsiteX24" fmla="*/ 329293 w 3339193"/>
              <a:gd name="connsiteY24" fmla="*/ 356507 h 628650"/>
              <a:gd name="connsiteX25" fmla="*/ 498022 w 3339193"/>
              <a:gd name="connsiteY25" fmla="*/ 334736 h 628650"/>
              <a:gd name="connsiteX26" fmla="*/ 693965 w 3339193"/>
              <a:gd name="connsiteY26" fmla="*/ 307522 h 628650"/>
              <a:gd name="connsiteX27" fmla="*/ 1121229 w 3339193"/>
              <a:gd name="connsiteY27" fmla="*/ 217714 h 628650"/>
              <a:gd name="connsiteX28" fmla="*/ 1426029 w 3339193"/>
              <a:gd name="connsiteY28" fmla="*/ 149679 h 628650"/>
              <a:gd name="connsiteX29" fmla="*/ 1687286 w 3339193"/>
              <a:gd name="connsiteY29" fmla="*/ 133350 h 628650"/>
              <a:gd name="connsiteX30" fmla="*/ 1964872 w 3339193"/>
              <a:gd name="connsiteY30" fmla="*/ 100693 h 628650"/>
              <a:gd name="connsiteX31" fmla="*/ 2307772 w 3339193"/>
              <a:gd name="connsiteY31" fmla="*/ 65314 h 628650"/>
              <a:gd name="connsiteX32" fmla="*/ 2498272 w 3339193"/>
              <a:gd name="connsiteY32" fmla="*/ 68036 h 628650"/>
              <a:gd name="connsiteX33" fmla="*/ 2756807 w 3339193"/>
              <a:gd name="connsiteY33" fmla="*/ 70757 h 628650"/>
              <a:gd name="connsiteX34" fmla="*/ 2876550 w 3339193"/>
              <a:gd name="connsiteY34" fmla="*/ 29936 h 628650"/>
              <a:gd name="connsiteX35" fmla="*/ 2955472 w 3339193"/>
              <a:gd name="connsiteY35" fmla="*/ 0 h 628650"/>
              <a:gd name="connsiteX36" fmla="*/ 3015343 w 3339193"/>
              <a:gd name="connsiteY36" fmla="*/ 21772 h 628650"/>
              <a:gd name="connsiteX37" fmla="*/ 3116036 w 3339193"/>
              <a:gd name="connsiteY37" fmla="*/ 70757 h 628650"/>
              <a:gd name="connsiteX38" fmla="*/ 3214007 w 3339193"/>
              <a:gd name="connsiteY38" fmla="*/ 125186 h 628650"/>
              <a:gd name="connsiteX39" fmla="*/ 3311979 w 3339193"/>
              <a:gd name="connsiteY39" fmla="*/ 195943 h 628650"/>
              <a:gd name="connsiteX40" fmla="*/ 3328307 w 3339193"/>
              <a:gd name="connsiteY40" fmla="*/ 214993 h 628650"/>
              <a:gd name="connsiteX41" fmla="*/ 3339193 w 3339193"/>
              <a:gd name="connsiteY41" fmla="*/ 244929 h 628650"/>
              <a:gd name="connsiteX42" fmla="*/ 3333750 w 3339193"/>
              <a:gd name="connsiteY42" fmla="*/ 291193 h 628650"/>
              <a:gd name="connsiteX43" fmla="*/ 3320143 w 3339193"/>
              <a:gd name="connsiteY43" fmla="*/ 318407 h 628650"/>
              <a:gd name="connsiteX44" fmla="*/ 3271157 w 3339193"/>
              <a:gd name="connsiteY44" fmla="*/ 334736 h 628650"/>
              <a:gd name="connsiteX45" fmla="*/ 3235779 w 3339193"/>
              <a:gd name="connsiteY45" fmla="*/ 337457 h 628650"/>
              <a:gd name="connsiteX46" fmla="*/ 3165022 w 3339193"/>
              <a:gd name="connsiteY46" fmla="*/ 323850 h 628650"/>
              <a:gd name="connsiteX47" fmla="*/ 3064329 w 3339193"/>
              <a:gd name="connsiteY47" fmla="*/ 299357 h 628650"/>
              <a:gd name="connsiteX48" fmla="*/ 2871107 w 3339193"/>
              <a:gd name="connsiteY48" fmla="*/ 274864 h 628650"/>
              <a:gd name="connsiteX49" fmla="*/ 2667000 w 3339193"/>
              <a:gd name="connsiteY49" fmla="*/ 266700 h 628650"/>
              <a:gd name="connsiteX50" fmla="*/ 2364922 w 3339193"/>
              <a:gd name="connsiteY50" fmla="*/ 269422 h 628650"/>
              <a:gd name="connsiteX51" fmla="*/ 2098222 w 3339193"/>
              <a:gd name="connsiteY51" fmla="*/ 280307 h 628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3339193" h="628650">
                <a:moveTo>
                  <a:pt x="2098222" y="280307"/>
                </a:moveTo>
                <a:lnTo>
                  <a:pt x="1793422" y="310243"/>
                </a:lnTo>
                <a:lnTo>
                  <a:pt x="1589315" y="340179"/>
                </a:lnTo>
                <a:lnTo>
                  <a:pt x="1385207" y="353786"/>
                </a:lnTo>
                <a:lnTo>
                  <a:pt x="1118507" y="408214"/>
                </a:lnTo>
                <a:lnTo>
                  <a:pt x="775607" y="489857"/>
                </a:lnTo>
                <a:lnTo>
                  <a:pt x="555172" y="552450"/>
                </a:lnTo>
                <a:lnTo>
                  <a:pt x="372836" y="628650"/>
                </a:lnTo>
                <a:lnTo>
                  <a:pt x="353786" y="628650"/>
                </a:lnTo>
                <a:lnTo>
                  <a:pt x="332015" y="623207"/>
                </a:lnTo>
                <a:lnTo>
                  <a:pt x="296636" y="612322"/>
                </a:lnTo>
                <a:lnTo>
                  <a:pt x="239486" y="574222"/>
                </a:lnTo>
                <a:lnTo>
                  <a:pt x="130629" y="481693"/>
                </a:lnTo>
                <a:lnTo>
                  <a:pt x="43543" y="394607"/>
                </a:lnTo>
                <a:lnTo>
                  <a:pt x="13607" y="364672"/>
                </a:lnTo>
                <a:lnTo>
                  <a:pt x="0" y="337457"/>
                </a:lnTo>
                <a:lnTo>
                  <a:pt x="0" y="321129"/>
                </a:lnTo>
                <a:lnTo>
                  <a:pt x="2722" y="307522"/>
                </a:lnTo>
                <a:lnTo>
                  <a:pt x="13607" y="299357"/>
                </a:lnTo>
                <a:lnTo>
                  <a:pt x="29936" y="299357"/>
                </a:lnTo>
                <a:lnTo>
                  <a:pt x="65315" y="315686"/>
                </a:lnTo>
                <a:lnTo>
                  <a:pt x="117022" y="337457"/>
                </a:lnTo>
                <a:lnTo>
                  <a:pt x="182336" y="353786"/>
                </a:lnTo>
                <a:lnTo>
                  <a:pt x="255815" y="359229"/>
                </a:lnTo>
                <a:lnTo>
                  <a:pt x="329293" y="356507"/>
                </a:lnTo>
                <a:lnTo>
                  <a:pt x="498022" y="334736"/>
                </a:lnTo>
                <a:lnTo>
                  <a:pt x="693965" y="307522"/>
                </a:lnTo>
                <a:lnTo>
                  <a:pt x="1121229" y="217714"/>
                </a:lnTo>
                <a:lnTo>
                  <a:pt x="1426029" y="149679"/>
                </a:lnTo>
                <a:lnTo>
                  <a:pt x="1687286" y="133350"/>
                </a:lnTo>
                <a:lnTo>
                  <a:pt x="1964872" y="100693"/>
                </a:lnTo>
                <a:lnTo>
                  <a:pt x="2307772" y="65314"/>
                </a:lnTo>
                <a:lnTo>
                  <a:pt x="2498272" y="68036"/>
                </a:lnTo>
                <a:lnTo>
                  <a:pt x="2756807" y="70757"/>
                </a:lnTo>
                <a:lnTo>
                  <a:pt x="2876550" y="29936"/>
                </a:lnTo>
                <a:lnTo>
                  <a:pt x="2955472" y="0"/>
                </a:lnTo>
                <a:lnTo>
                  <a:pt x="3015343" y="21772"/>
                </a:lnTo>
                <a:lnTo>
                  <a:pt x="3116036" y="70757"/>
                </a:lnTo>
                <a:lnTo>
                  <a:pt x="3214007" y="125186"/>
                </a:lnTo>
                <a:lnTo>
                  <a:pt x="3311979" y="195943"/>
                </a:lnTo>
                <a:lnTo>
                  <a:pt x="3328307" y="214993"/>
                </a:lnTo>
                <a:lnTo>
                  <a:pt x="3339193" y="244929"/>
                </a:lnTo>
                <a:lnTo>
                  <a:pt x="3333750" y="291193"/>
                </a:lnTo>
                <a:lnTo>
                  <a:pt x="3320143" y="318407"/>
                </a:lnTo>
                <a:lnTo>
                  <a:pt x="3271157" y="334736"/>
                </a:lnTo>
                <a:lnTo>
                  <a:pt x="3235779" y="337457"/>
                </a:lnTo>
                <a:lnTo>
                  <a:pt x="3165022" y="323850"/>
                </a:lnTo>
                <a:lnTo>
                  <a:pt x="3064329" y="299357"/>
                </a:lnTo>
                <a:lnTo>
                  <a:pt x="2871107" y="274864"/>
                </a:lnTo>
                <a:lnTo>
                  <a:pt x="2667000" y="266700"/>
                </a:lnTo>
                <a:lnTo>
                  <a:pt x="2364922" y="269422"/>
                </a:lnTo>
                <a:lnTo>
                  <a:pt x="2098222" y="28030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5" name="フリーフォーム 54"/>
          <p:cNvSpPr>
            <a:spLocks noChangeAspect="1"/>
          </p:cNvSpPr>
          <p:nvPr/>
        </p:nvSpPr>
        <p:spPr>
          <a:xfrm rot="16200000">
            <a:off x="1376363" y="4967487"/>
            <a:ext cx="2144713" cy="979488"/>
          </a:xfrm>
          <a:custGeom>
            <a:avLst/>
            <a:gdLst>
              <a:gd name="connsiteX0" fmla="*/ 2683181 w 4289560"/>
              <a:gd name="connsiteY0" fmla="*/ 1885288 h 1959428"/>
              <a:gd name="connsiteX1" fmla="*/ 2326601 w 4289560"/>
              <a:gd name="connsiteY1" fmla="*/ 1867635 h 1959428"/>
              <a:gd name="connsiteX2" fmla="*/ 2150076 w 4289560"/>
              <a:gd name="connsiteY2" fmla="*/ 1853513 h 1959428"/>
              <a:gd name="connsiteX3" fmla="*/ 2001794 w 4289560"/>
              <a:gd name="connsiteY3" fmla="*/ 1832330 h 1959428"/>
              <a:gd name="connsiteX4" fmla="*/ 1874696 w 4289560"/>
              <a:gd name="connsiteY4" fmla="*/ 1797025 h 1959428"/>
              <a:gd name="connsiteX5" fmla="*/ 1832330 w 4289560"/>
              <a:gd name="connsiteY5" fmla="*/ 1768781 h 1959428"/>
              <a:gd name="connsiteX6" fmla="*/ 1539299 w 4289560"/>
              <a:gd name="connsiteY6" fmla="*/ 1669927 h 1959428"/>
              <a:gd name="connsiteX7" fmla="*/ 1270981 w 4289560"/>
              <a:gd name="connsiteY7" fmla="*/ 1553420 h 1959428"/>
              <a:gd name="connsiteX8" fmla="*/ 1161535 w 4289560"/>
              <a:gd name="connsiteY8" fmla="*/ 1493402 h 1959428"/>
              <a:gd name="connsiteX9" fmla="*/ 995601 w 4289560"/>
              <a:gd name="connsiteY9" fmla="*/ 1394548 h 1959428"/>
              <a:gd name="connsiteX10" fmla="*/ 812015 w 4289560"/>
              <a:gd name="connsiteY10" fmla="*/ 1253328 h 1959428"/>
              <a:gd name="connsiteX11" fmla="*/ 656673 w 4289560"/>
              <a:gd name="connsiteY11" fmla="*/ 1112108 h 1959428"/>
              <a:gd name="connsiteX12" fmla="*/ 480148 w 4289560"/>
              <a:gd name="connsiteY12" fmla="*/ 910869 h 1959428"/>
              <a:gd name="connsiteX13" fmla="*/ 360111 w 4289560"/>
              <a:gd name="connsiteY13" fmla="*/ 744936 h 1959428"/>
              <a:gd name="connsiteX14" fmla="*/ 233013 w 4289560"/>
              <a:gd name="connsiteY14" fmla="*/ 533105 h 1959428"/>
              <a:gd name="connsiteX15" fmla="*/ 155342 w 4289560"/>
              <a:gd name="connsiteY15" fmla="*/ 384824 h 1959428"/>
              <a:gd name="connsiteX16" fmla="*/ 70610 w 4289560"/>
              <a:gd name="connsiteY16" fmla="*/ 201238 h 1959428"/>
              <a:gd name="connsiteX17" fmla="*/ 21183 w 4289560"/>
              <a:gd name="connsiteY17" fmla="*/ 70610 h 1959428"/>
              <a:gd name="connsiteX18" fmla="*/ 0 w 4289560"/>
              <a:gd name="connsiteY18" fmla="*/ 28244 h 1959428"/>
              <a:gd name="connsiteX19" fmla="*/ 0 w 4289560"/>
              <a:gd name="connsiteY19" fmla="*/ 28244 h 1959428"/>
              <a:gd name="connsiteX20" fmla="*/ 0 w 4289560"/>
              <a:gd name="connsiteY20" fmla="*/ 10591 h 1959428"/>
              <a:gd name="connsiteX21" fmla="*/ 10591 w 4289560"/>
              <a:gd name="connsiteY21" fmla="*/ 0 h 1959428"/>
              <a:gd name="connsiteX22" fmla="*/ 31774 w 4289560"/>
              <a:gd name="connsiteY22" fmla="*/ 7061 h 1959428"/>
              <a:gd name="connsiteX23" fmla="*/ 70610 w 4289560"/>
              <a:gd name="connsiteY23" fmla="*/ 49427 h 1959428"/>
              <a:gd name="connsiteX24" fmla="*/ 127098 w 4289560"/>
              <a:gd name="connsiteY24" fmla="*/ 162403 h 1959428"/>
              <a:gd name="connsiteX25" fmla="*/ 211830 w 4289560"/>
              <a:gd name="connsiteY25" fmla="*/ 310684 h 1959428"/>
              <a:gd name="connsiteX26" fmla="*/ 360111 w 4289560"/>
              <a:gd name="connsiteY26" fmla="*/ 526044 h 1959428"/>
              <a:gd name="connsiteX27" fmla="*/ 501331 w 4289560"/>
              <a:gd name="connsiteY27" fmla="*/ 702569 h 1959428"/>
              <a:gd name="connsiteX28" fmla="*/ 695509 w 4289560"/>
              <a:gd name="connsiteY28" fmla="*/ 896747 h 1959428"/>
              <a:gd name="connsiteX29" fmla="*/ 868503 w 4289560"/>
              <a:gd name="connsiteY29" fmla="*/ 1052089 h 1959428"/>
              <a:gd name="connsiteX30" fmla="*/ 1052089 w 4289560"/>
              <a:gd name="connsiteY30" fmla="*/ 1186248 h 1959428"/>
              <a:gd name="connsiteX31" fmla="*/ 1232145 w 4289560"/>
              <a:gd name="connsiteY31" fmla="*/ 1292163 h 1959428"/>
              <a:gd name="connsiteX32" fmla="*/ 1419262 w 4289560"/>
              <a:gd name="connsiteY32" fmla="*/ 1383956 h 1959428"/>
              <a:gd name="connsiteX33" fmla="*/ 1592256 w 4289560"/>
              <a:gd name="connsiteY33" fmla="*/ 1458097 h 1959428"/>
              <a:gd name="connsiteX34" fmla="*/ 1789964 w 4289560"/>
              <a:gd name="connsiteY34" fmla="*/ 1521646 h 1959428"/>
              <a:gd name="connsiteX35" fmla="*/ 1973550 w 4289560"/>
              <a:gd name="connsiteY35" fmla="*/ 1560481 h 1959428"/>
              <a:gd name="connsiteX36" fmla="*/ 2135954 w 4289560"/>
              <a:gd name="connsiteY36" fmla="*/ 1606378 h 1959428"/>
              <a:gd name="connsiteX37" fmla="*/ 2601980 w 4289560"/>
              <a:gd name="connsiteY37" fmla="*/ 1645214 h 1959428"/>
              <a:gd name="connsiteX38" fmla="*/ 3057415 w 4289560"/>
              <a:gd name="connsiteY38" fmla="*/ 1655805 h 1959428"/>
              <a:gd name="connsiteX39" fmla="*/ 3237470 w 4289560"/>
              <a:gd name="connsiteY39" fmla="*/ 1652275 h 1959428"/>
              <a:gd name="connsiteX40" fmla="*/ 3781167 w 4289560"/>
              <a:gd name="connsiteY40" fmla="*/ 1624030 h 1959428"/>
              <a:gd name="connsiteX41" fmla="*/ 4084791 w 4289560"/>
              <a:gd name="connsiteY41" fmla="*/ 1606378 h 1959428"/>
              <a:gd name="connsiteX42" fmla="*/ 4120096 w 4289560"/>
              <a:gd name="connsiteY42" fmla="*/ 1592256 h 1959428"/>
              <a:gd name="connsiteX43" fmla="*/ 4155401 w 4289560"/>
              <a:gd name="connsiteY43" fmla="*/ 1560481 h 1959428"/>
              <a:gd name="connsiteX44" fmla="*/ 4197767 w 4289560"/>
              <a:gd name="connsiteY44" fmla="*/ 1503993 h 1959428"/>
              <a:gd name="connsiteX45" fmla="*/ 4233072 w 4289560"/>
              <a:gd name="connsiteY45" fmla="*/ 1458097 h 1959428"/>
              <a:gd name="connsiteX46" fmla="*/ 4254255 w 4289560"/>
              <a:gd name="connsiteY46" fmla="*/ 1440444 h 1959428"/>
              <a:gd name="connsiteX47" fmla="*/ 4271907 w 4289560"/>
              <a:gd name="connsiteY47" fmla="*/ 1436914 h 1959428"/>
              <a:gd name="connsiteX48" fmla="*/ 4289560 w 4289560"/>
              <a:gd name="connsiteY48" fmla="*/ 1447505 h 1959428"/>
              <a:gd name="connsiteX49" fmla="*/ 4289560 w 4289560"/>
              <a:gd name="connsiteY49" fmla="*/ 1511054 h 1959428"/>
              <a:gd name="connsiteX50" fmla="*/ 4278968 w 4289560"/>
              <a:gd name="connsiteY50" fmla="*/ 1581664 h 1959428"/>
              <a:gd name="connsiteX51" fmla="*/ 4257785 w 4289560"/>
              <a:gd name="connsiteY51" fmla="*/ 1662866 h 1959428"/>
              <a:gd name="connsiteX52" fmla="*/ 4226011 w 4289560"/>
              <a:gd name="connsiteY52" fmla="*/ 1747598 h 1959428"/>
              <a:gd name="connsiteX53" fmla="*/ 4155401 w 4289560"/>
              <a:gd name="connsiteY53" fmla="*/ 1867635 h 1959428"/>
              <a:gd name="connsiteX54" fmla="*/ 4105974 w 4289560"/>
              <a:gd name="connsiteY54" fmla="*/ 1924123 h 1959428"/>
              <a:gd name="connsiteX55" fmla="*/ 4074199 w 4289560"/>
              <a:gd name="connsiteY55" fmla="*/ 1955898 h 1959428"/>
              <a:gd name="connsiteX56" fmla="*/ 4038894 w 4289560"/>
              <a:gd name="connsiteY56" fmla="*/ 1959428 h 1959428"/>
              <a:gd name="connsiteX57" fmla="*/ 4000059 w 4289560"/>
              <a:gd name="connsiteY57" fmla="*/ 1955898 h 1959428"/>
              <a:gd name="connsiteX58" fmla="*/ 3957693 w 4289560"/>
              <a:gd name="connsiteY58" fmla="*/ 1931184 h 1959428"/>
              <a:gd name="connsiteX59" fmla="*/ 3915327 w 4289560"/>
              <a:gd name="connsiteY59" fmla="*/ 1913532 h 1959428"/>
              <a:gd name="connsiteX60" fmla="*/ 3865899 w 4289560"/>
              <a:gd name="connsiteY60" fmla="*/ 1899410 h 1959428"/>
              <a:gd name="connsiteX61" fmla="*/ 3541093 w 4289560"/>
              <a:gd name="connsiteY61" fmla="*/ 1895879 h 1959428"/>
              <a:gd name="connsiteX62" fmla="*/ 3286897 w 4289560"/>
              <a:gd name="connsiteY62" fmla="*/ 1902940 h 1959428"/>
              <a:gd name="connsiteX63" fmla="*/ 3124494 w 4289560"/>
              <a:gd name="connsiteY63" fmla="*/ 1895879 h 1959428"/>
              <a:gd name="connsiteX64" fmla="*/ 2683181 w 4289560"/>
              <a:gd name="connsiteY64" fmla="*/ 1885288 h 1959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4289560" h="1959428">
                <a:moveTo>
                  <a:pt x="2683181" y="1885288"/>
                </a:moveTo>
                <a:lnTo>
                  <a:pt x="2326601" y="1867635"/>
                </a:lnTo>
                <a:lnTo>
                  <a:pt x="2150076" y="1853513"/>
                </a:lnTo>
                <a:lnTo>
                  <a:pt x="2001794" y="1832330"/>
                </a:lnTo>
                <a:lnTo>
                  <a:pt x="1874696" y="1797025"/>
                </a:lnTo>
                <a:lnTo>
                  <a:pt x="1832330" y="1768781"/>
                </a:lnTo>
                <a:lnTo>
                  <a:pt x="1539299" y="1669927"/>
                </a:lnTo>
                <a:lnTo>
                  <a:pt x="1270981" y="1553420"/>
                </a:lnTo>
                <a:lnTo>
                  <a:pt x="1161535" y="1493402"/>
                </a:lnTo>
                <a:lnTo>
                  <a:pt x="995601" y="1394548"/>
                </a:lnTo>
                <a:lnTo>
                  <a:pt x="812015" y="1253328"/>
                </a:lnTo>
                <a:lnTo>
                  <a:pt x="656673" y="1112108"/>
                </a:lnTo>
                <a:lnTo>
                  <a:pt x="480148" y="910869"/>
                </a:lnTo>
                <a:lnTo>
                  <a:pt x="360111" y="744936"/>
                </a:lnTo>
                <a:lnTo>
                  <a:pt x="233013" y="533105"/>
                </a:lnTo>
                <a:lnTo>
                  <a:pt x="155342" y="384824"/>
                </a:lnTo>
                <a:lnTo>
                  <a:pt x="70610" y="201238"/>
                </a:lnTo>
                <a:lnTo>
                  <a:pt x="21183" y="70610"/>
                </a:lnTo>
                <a:lnTo>
                  <a:pt x="0" y="28244"/>
                </a:lnTo>
                <a:lnTo>
                  <a:pt x="0" y="28244"/>
                </a:lnTo>
                <a:lnTo>
                  <a:pt x="0" y="10591"/>
                </a:lnTo>
                <a:lnTo>
                  <a:pt x="10591" y="0"/>
                </a:lnTo>
                <a:lnTo>
                  <a:pt x="31774" y="7061"/>
                </a:lnTo>
                <a:lnTo>
                  <a:pt x="70610" y="49427"/>
                </a:lnTo>
                <a:lnTo>
                  <a:pt x="127098" y="162403"/>
                </a:lnTo>
                <a:lnTo>
                  <a:pt x="211830" y="310684"/>
                </a:lnTo>
                <a:lnTo>
                  <a:pt x="360111" y="526044"/>
                </a:lnTo>
                <a:lnTo>
                  <a:pt x="501331" y="702569"/>
                </a:lnTo>
                <a:lnTo>
                  <a:pt x="695509" y="896747"/>
                </a:lnTo>
                <a:lnTo>
                  <a:pt x="868503" y="1052089"/>
                </a:lnTo>
                <a:lnTo>
                  <a:pt x="1052089" y="1186248"/>
                </a:lnTo>
                <a:lnTo>
                  <a:pt x="1232145" y="1292163"/>
                </a:lnTo>
                <a:lnTo>
                  <a:pt x="1419262" y="1383956"/>
                </a:lnTo>
                <a:lnTo>
                  <a:pt x="1592256" y="1458097"/>
                </a:lnTo>
                <a:lnTo>
                  <a:pt x="1789964" y="1521646"/>
                </a:lnTo>
                <a:lnTo>
                  <a:pt x="1973550" y="1560481"/>
                </a:lnTo>
                <a:lnTo>
                  <a:pt x="2135954" y="1606378"/>
                </a:lnTo>
                <a:lnTo>
                  <a:pt x="2601980" y="1645214"/>
                </a:lnTo>
                <a:lnTo>
                  <a:pt x="3057415" y="1655805"/>
                </a:lnTo>
                <a:lnTo>
                  <a:pt x="3237470" y="1652275"/>
                </a:lnTo>
                <a:lnTo>
                  <a:pt x="3781167" y="1624030"/>
                </a:lnTo>
                <a:lnTo>
                  <a:pt x="4084791" y="1606378"/>
                </a:lnTo>
                <a:lnTo>
                  <a:pt x="4120096" y="1592256"/>
                </a:lnTo>
                <a:lnTo>
                  <a:pt x="4155401" y="1560481"/>
                </a:lnTo>
                <a:lnTo>
                  <a:pt x="4197767" y="1503993"/>
                </a:lnTo>
                <a:lnTo>
                  <a:pt x="4233072" y="1458097"/>
                </a:lnTo>
                <a:lnTo>
                  <a:pt x="4254255" y="1440444"/>
                </a:lnTo>
                <a:lnTo>
                  <a:pt x="4271907" y="1436914"/>
                </a:lnTo>
                <a:lnTo>
                  <a:pt x="4289560" y="1447505"/>
                </a:lnTo>
                <a:lnTo>
                  <a:pt x="4289560" y="1511054"/>
                </a:lnTo>
                <a:lnTo>
                  <a:pt x="4278968" y="1581664"/>
                </a:lnTo>
                <a:lnTo>
                  <a:pt x="4257785" y="1662866"/>
                </a:lnTo>
                <a:lnTo>
                  <a:pt x="4226011" y="1747598"/>
                </a:lnTo>
                <a:lnTo>
                  <a:pt x="4155401" y="1867635"/>
                </a:lnTo>
                <a:lnTo>
                  <a:pt x="4105974" y="1924123"/>
                </a:lnTo>
                <a:lnTo>
                  <a:pt x="4074199" y="1955898"/>
                </a:lnTo>
                <a:lnTo>
                  <a:pt x="4038894" y="1959428"/>
                </a:lnTo>
                <a:lnTo>
                  <a:pt x="4000059" y="1955898"/>
                </a:lnTo>
                <a:lnTo>
                  <a:pt x="3957693" y="1931184"/>
                </a:lnTo>
                <a:lnTo>
                  <a:pt x="3915327" y="1913532"/>
                </a:lnTo>
                <a:lnTo>
                  <a:pt x="3865899" y="1899410"/>
                </a:lnTo>
                <a:lnTo>
                  <a:pt x="3541093" y="1895879"/>
                </a:lnTo>
                <a:lnTo>
                  <a:pt x="3286897" y="1902940"/>
                </a:lnTo>
                <a:lnTo>
                  <a:pt x="3124494" y="1895879"/>
                </a:lnTo>
                <a:lnTo>
                  <a:pt x="2683181" y="188528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6" name="フリーフォーム 55"/>
          <p:cNvSpPr>
            <a:spLocks noChangeAspect="1"/>
          </p:cNvSpPr>
          <p:nvPr/>
        </p:nvSpPr>
        <p:spPr>
          <a:xfrm>
            <a:off x="3937000" y="4874419"/>
            <a:ext cx="1016000" cy="898525"/>
          </a:xfrm>
          <a:custGeom>
            <a:avLst/>
            <a:gdLst>
              <a:gd name="connsiteX0" fmla="*/ 585788 w 2031206"/>
              <a:gd name="connsiteY0" fmla="*/ 1016794 h 1797844"/>
              <a:gd name="connsiteX1" fmla="*/ 371475 w 2031206"/>
              <a:gd name="connsiteY1" fmla="*/ 676275 h 1797844"/>
              <a:gd name="connsiteX2" fmla="*/ 171450 w 2031206"/>
              <a:gd name="connsiteY2" fmla="*/ 347662 h 1797844"/>
              <a:gd name="connsiteX3" fmla="*/ 0 w 2031206"/>
              <a:gd name="connsiteY3" fmla="*/ 76200 h 1797844"/>
              <a:gd name="connsiteX4" fmla="*/ 35719 w 2031206"/>
              <a:gd name="connsiteY4" fmla="*/ 0 h 1797844"/>
              <a:gd name="connsiteX5" fmla="*/ 128588 w 2031206"/>
              <a:gd name="connsiteY5" fmla="*/ 123825 h 1797844"/>
              <a:gd name="connsiteX6" fmla="*/ 283369 w 2031206"/>
              <a:gd name="connsiteY6" fmla="*/ 326231 h 1797844"/>
              <a:gd name="connsiteX7" fmla="*/ 433388 w 2031206"/>
              <a:gd name="connsiteY7" fmla="*/ 521494 h 1797844"/>
              <a:gd name="connsiteX8" fmla="*/ 564356 w 2031206"/>
              <a:gd name="connsiteY8" fmla="*/ 673894 h 1797844"/>
              <a:gd name="connsiteX9" fmla="*/ 726281 w 2031206"/>
              <a:gd name="connsiteY9" fmla="*/ 847725 h 1797844"/>
              <a:gd name="connsiteX10" fmla="*/ 883444 w 2031206"/>
              <a:gd name="connsiteY10" fmla="*/ 1016794 h 1797844"/>
              <a:gd name="connsiteX11" fmla="*/ 1026319 w 2031206"/>
              <a:gd name="connsiteY11" fmla="*/ 1150144 h 1797844"/>
              <a:gd name="connsiteX12" fmla="*/ 1154906 w 2031206"/>
              <a:gd name="connsiteY12" fmla="*/ 1252537 h 1797844"/>
              <a:gd name="connsiteX13" fmla="*/ 1264444 w 2031206"/>
              <a:gd name="connsiteY13" fmla="*/ 1323975 h 1797844"/>
              <a:gd name="connsiteX14" fmla="*/ 1431131 w 2031206"/>
              <a:gd name="connsiteY14" fmla="*/ 1419225 h 1797844"/>
              <a:gd name="connsiteX15" fmla="*/ 1721644 w 2031206"/>
              <a:gd name="connsiteY15" fmla="*/ 1564481 h 1797844"/>
              <a:gd name="connsiteX16" fmla="*/ 1990725 w 2031206"/>
              <a:gd name="connsiteY16" fmla="*/ 1685925 h 1797844"/>
              <a:gd name="connsiteX17" fmla="*/ 2009775 w 2031206"/>
              <a:gd name="connsiteY17" fmla="*/ 1697831 h 1797844"/>
              <a:gd name="connsiteX18" fmla="*/ 2024063 w 2031206"/>
              <a:gd name="connsiteY18" fmla="*/ 1712119 h 1797844"/>
              <a:gd name="connsiteX19" fmla="*/ 2031206 w 2031206"/>
              <a:gd name="connsiteY19" fmla="*/ 1726406 h 1797844"/>
              <a:gd name="connsiteX20" fmla="*/ 2028825 w 2031206"/>
              <a:gd name="connsiteY20" fmla="*/ 1735931 h 1797844"/>
              <a:gd name="connsiteX21" fmla="*/ 2014538 w 2031206"/>
              <a:gd name="connsiteY21" fmla="*/ 1752600 h 1797844"/>
              <a:gd name="connsiteX22" fmla="*/ 1874044 w 2031206"/>
              <a:gd name="connsiteY22" fmla="*/ 1759744 h 1797844"/>
              <a:gd name="connsiteX23" fmla="*/ 1602581 w 2031206"/>
              <a:gd name="connsiteY23" fmla="*/ 1778794 h 1797844"/>
              <a:gd name="connsiteX24" fmla="*/ 1381125 w 2031206"/>
              <a:gd name="connsiteY24" fmla="*/ 1795462 h 1797844"/>
              <a:gd name="connsiteX25" fmla="*/ 1316831 w 2031206"/>
              <a:gd name="connsiteY25" fmla="*/ 1797844 h 1797844"/>
              <a:gd name="connsiteX26" fmla="*/ 1278731 w 2031206"/>
              <a:gd name="connsiteY26" fmla="*/ 1795462 h 1797844"/>
              <a:gd name="connsiteX27" fmla="*/ 1226344 w 2031206"/>
              <a:gd name="connsiteY27" fmla="*/ 1785937 h 1797844"/>
              <a:gd name="connsiteX28" fmla="*/ 1157288 w 2031206"/>
              <a:gd name="connsiteY28" fmla="*/ 1762125 h 1797844"/>
              <a:gd name="connsiteX29" fmla="*/ 1135856 w 2031206"/>
              <a:gd name="connsiteY29" fmla="*/ 1745456 h 1797844"/>
              <a:gd name="connsiteX30" fmla="*/ 819150 w 2031206"/>
              <a:gd name="connsiteY30" fmla="*/ 1343025 h 1797844"/>
              <a:gd name="connsiteX31" fmla="*/ 585788 w 2031206"/>
              <a:gd name="connsiteY31" fmla="*/ 1016794 h 1797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031206" h="1797844">
                <a:moveTo>
                  <a:pt x="585788" y="1016794"/>
                </a:moveTo>
                <a:lnTo>
                  <a:pt x="371475" y="676275"/>
                </a:lnTo>
                <a:lnTo>
                  <a:pt x="171450" y="347662"/>
                </a:lnTo>
                <a:lnTo>
                  <a:pt x="0" y="76200"/>
                </a:lnTo>
                <a:lnTo>
                  <a:pt x="35719" y="0"/>
                </a:lnTo>
                <a:lnTo>
                  <a:pt x="128588" y="123825"/>
                </a:lnTo>
                <a:lnTo>
                  <a:pt x="283369" y="326231"/>
                </a:lnTo>
                <a:lnTo>
                  <a:pt x="433388" y="521494"/>
                </a:lnTo>
                <a:lnTo>
                  <a:pt x="564356" y="673894"/>
                </a:lnTo>
                <a:lnTo>
                  <a:pt x="726281" y="847725"/>
                </a:lnTo>
                <a:lnTo>
                  <a:pt x="883444" y="1016794"/>
                </a:lnTo>
                <a:lnTo>
                  <a:pt x="1026319" y="1150144"/>
                </a:lnTo>
                <a:lnTo>
                  <a:pt x="1154906" y="1252537"/>
                </a:lnTo>
                <a:lnTo>
                  <a:pt x="1264444" y="1323975"/>
                </a:lnTo>
                <a:lnTo>
                  <a:pt x="1431131" y="1419225"/>
                </a:lnTo>
                <a:lnTo>
                  <a:pt x="1721644" y="1564481"/>
                </a:lnTo>
                <a:lnTo>
                  <a:pt x="1990725" y="1685925"/>
                </a:lnTo>
                <a:lnTo>
                  <a:pt x="2009775" y="1697831"/>
                </a:lnTo>
                <a:lnTo>
                  <a:pt x="2024063" y="1712119"/>
                </a:lnTo>
                <a:lnTo>
                  <a:pt x="2031206" y="1726406"/>
                </a:lnTo>
                <a:lnTo>
                  <a:pt x="2028825" y="1735931"/>
                </a:lnTo>
                <a:lnTo>
                  <a:pt x="2014538" y="1752600"/>
                </a:lnTo>
                <a:lnTo>
                  <a:pt x="1874044" y="1759744"/>
                </a:lnTo>
                <a:lnTo>
                  <a:pt x="1602581" y="1778794"/>
                </a:lnTo>
                <a:lnTo>
                  <a:pt x="1381125" y="1795462"/>
                </a:lnTo>
                <a:lnTo>
                  <a:pt x="1316831" y="1797844"/>
                </a:lnTo>
                <a:lnTo>
                  <a:pt x="1278731" y="1795462"/>
                </a:lnTo>
                <a:lnTo>
                  <a:pt x="1226344" y="1785937"/>
                </a:lnTo>
                <a:lnTo>
                  <a:pt x="1157288" y="1762125"/>
                </a:lnTo>
                <a:lnTo>
                  <a:pt x="1135856" y="1745456"/>
                </a:lnTo>
                <a:lnTo>
                  <a:pt x="819150" y="1343025"/>
                </a:lnTo>
                <a:lnTo>
                  <a:pt x="585788" y="101679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7" name="フリーフォーム 56"/>
          <p:cNvSpPr>
            <a:spLocks noChangeAspect="1"/>
          </p:cNvSpPr>
          <p:nvPr/>
        </p:nvSpPr>
        <p:spPr>
          <a:xfrm>
            <a:off x="6956258" y="4674568"/>
            <a:ext cx="189522" cy="649113"/>
          </a:xfrm>
          <a:custGeom>
            <a:avLst/>
            <a:gdLst>
              <a:gd name="connsiteX0" fmla="*/ 28575 w 381000"/>
              <a:gd name="connsiteY0" fmla="*/ 1154907 h 1304925"/>
              <a:gd name="connsiteX1" fmla="*/ 0 w 381000"/>
              <a:gd name="connsiteY1" fmla="*/ 942975 h 1304925"/>
              <a:gd name="connsiteX2" fmla="*/ 50007 w 381000"/>
              <a:gd name="connsiteY2" fmla="*/ 871538 h 1304925"/>
              <a:gd name="connsiteX3" fmla="*/ 116682 w 381000"/>
              <a:gd name="connsiteY3" fmla="*/ 759619 h 1304925"/>
              <a:gd name="connsiteX4" fmla="*/ 164307 w 381000"/>
              <a:gd name="connsiteY4" fmla="*/ 666750 h 1304925"/>
              <a:gd name="connsiteX5" fmla="*/ 195263 w 381000"/>
              <a:gd name="connsiteY5" fmla="*/ 588169 h 1304925"/>
              <a:gd name="connsiteX6" fmla="*/ 223838 w 381000"/>
              <a:gd name="connsiteY6" fmla="*/ 481013 h 1304925"/>
              <a:gd name="connsiteX7" fmla="*/ 242888 w 381000"/>
              <a:gd name="connsiteY7" fmla="*/ 388144 h 1304925"/>
              <a:gd name="connsiteX8" fmla="*/ 254794 w 381000"/>
              <a:gd name="connsiteY8" fmla="*/ 278607 h 1304925"/>
              <a:gd name="connsiteX9" fmla="*/ 266700 w 381000"/>
              <a:gd name="connsiteY9" fmla="*/ 116682 h 1304925"/>
              <a:gd name="connsiteX10" fmla="*/ 266700 w 381000"/>
              <a:gd name="connsiteY10" fmla="*/ 26194 h 1304925"/>
              <a:gd name="connsiteX11" fmla="*/ 266700 w 381000"/>
              <a:gd name="connsiteY11" fmla="*/ 11907 h 1304925"/>
              <a:gd name="connsiteX12" fmla="*/ 273844 w 381000"/>
              <a:gd name="connsiteY12" fmla="*/ 2382 h 1304925"/>
              <a:gd name="connsiteX13" fmla="*/ 285750 w 381000"/>
              <a:gd name="connsiteY13" fmla="*/ 0 h 1304925"/>
              <a:gd name="connsiteX14" fmla="*/ 300038 w 381000"/>
              <a:gd name="connsiteY14" fmla="*/ 2382 h 1304925"/>
              <a:gd name="connsiteX15" fmla="*/ 321469 w 381000"/>
              <a:gd name="connsiteY15" fmla="*/ 14288 h 1304925"/>
              <a:gd name="connsiteX16" fmla="*/ 338138 w 381000"/>
              <a:gd name="connsiteY16" fmla="*/ 28575 h 1304925"/>
              <a:gd name="connsiteX17" fmla="*/ 354807 w 381000"/>
              <a:gd name="connsiteY17" fmla="*/ 183357 h 1304925"/>
              <a:gd name="connsiteX18" fmla="*/ 378619 w 381000"/>
              <a:gd name="connsiteY18" fmla="*/ 373857 h 1304925"/>
              <a:gd name="connsiteX19" fmla="*/ 381000 w 381000"/>
              <a:gd name="connsiteY19" fmla="*/ 492919 h 1304925"/>
              <a:gd name="connsiteX20" fmla="*/ 378619 w 381000"/>
              <a:gd name="connsiteY20" fmla="*/ 602457 h 1304925"/>
              <a:gd name="connsiteX21" fmla="*/ 376238 w 381000"/>
              <a:gd name="connsiteY21" fmla="*/ 695325 h 1304925"/>
              <a:gd name="connsiteX22" fmla="*/ 359569 w 381000"/>
              <a:gd name="connsiteY22" fmla="*/ 812007 h 1304925"/>
              <a:gd name="connsiteX23" fmla="*/ 328613 w 381000"/>
              <a:gd name="connsiteY23" fmla="*/ 976313 h 1304925"/>
              <a:gd name="connsiteX24" fmla="*/ 269082 w 381000"/>
              <a:gd name="connsiteY24" fmla="*/ 1173957 h 1304925"/>
              <a:gd name="connsiteX25" fmla="*/ 235744 w 381000"/>
              <a:gd name="connsiteY25" fmla="*/ 1243013 h 1304925"/>
              <a:gd name="connsiteX26" fmla="*/ 202407 w 381000"/>
              <a:gd name="connsiteY26" fmla="*/ 1285875 h 1304925"/>
              <a:gd name="connsiteX27" fmla="*/ 178594 w 381000"/>
              <a:gd name="connsiteY27" fmla="*/ 1300163 h 1304925"/>
              <a:gd name="connsiteX28" fmla="*/ 154782 w 381000"/>
              <a:gd name="connsiteY28" fmla="*/ 1304925 h 1304925"/>
              <a:gd name="connsiteX29" fmla="*/ 121444 w 381000"/>
              <a:gd name="connsiteY29" fmla="*/ 1302544 h 1304925"/>
              <a:gd name="connsiteX30" fmla="*/ 97632 w 381000"/>
              <a:gd name="connsiteY30" fmla="*/ 1295400 h 1304925"/>
              <a:gd name="connsiteX31" fmla="*/ 78582 w 381000"/>
              <a:gd name="connsiteY31" fmla="*/ 1278732 h 1304925"/>
              <a:gd name="connsiteX32" fmla="*/ 61913 w 381000"/>
              <a:gd name="connsiteY32" fmla="*/ 1254919 h 1304925"/>
              <a:gd name="connsiteX33" fmla="*/ 28575 w 381000"/>
              <a:gd name="connsiteY33" fmla="*/ 1154907 h 1304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81000" h="1304925">
                <a:moveTo>
                  <a:pt x="28575" y="1154907"/>
                </a:moveTo>
                <a:lnTo>
                  <a:pt x="0" y="942975"/>
                </a:lnTo>
                <a:lnTo>
                  <a:pt x="50007" y="871538"/>
                </a:lnTo>
                <a:lnTo>
                  <a:pt x="116682" y="759619"/>
                </a:lnTo>
                <a:lnTo>
                  <a:pt x="164307" y="666750"/>
                </a:lnTo>
                <a:lnTo>
                  <a:pt x="195263" y="588169"/>
                </a:lnTo>
                <a:lnTo>
                  <a:pt x="223838" y="481013"/>
                </a:lnTo>
                <a:lnTo>
                  <a:pt x="242888" y="388144"/>
                </a:lnTo>
                <a:lnTo>
                  <a:pt x="254794" y="278607"/>
                </a:lnTo>
                <a:lnTo>
                  <a:pt x="266700" y="116682"/>
                </a:lnTo>
                <a:lnTo>
                  <a:pt x="266700" y="26194"/>
                </a:lnTo>
                <a:lnTo>
                  <a:pt x="266700" y="11907"/>
                </a:lnTo>
                <a:lnTo>
                  <a:pt x="273844" y="2382"/>
                </a:lnTo>
                <a:lnTo>
                  <a:pt x="285750" y="0"/>
                </a:lnTo>
                <a:lnTo>
                  <a:pt x="300038" y="2382"/>
                </a:lnTo>
                <a:lnTo>
                  <a:pt x="321469" y="14288"/>
                </a:lnTo>
                <a:lnTo>
                  <a:pt x="338138" y="28575"/>
                </a:lnTo>
                <a:lnTo>
                  <a:pt x="354807" y="183357"/>
                </a:lnTo>
                <a:lnTo>
                  <a:pt x="378619" y="373857"/>
                </a:lnTo>
                <a:cubicBezTo>
                  <a:pt x="379413" y="413544"/>
                  <a:pt x="380206" y="453232"/>
                  <a:pt x="381000" y="492919"/>
                </a:cubicBezTo>
                <a:cubicBezTo>
                  <a:pt x="380206" y="529432"/>
                  <a:pt x="379413" y="565944"/>
                  <a:pt x="378619" y="602457"/>
                </a:cubicBezTo>
                <a:cubicBezTo>
                  <a:pt x="377825" y="633413"/>
                  <a:pt x="377032" y="664369"/>
                  <a:pt x="376238" y="695325"/>
                </a:cubicBezTo>
                <a:lnTo>
                  <a:pt x="359569" y="812007"/>
                </a:lnTo>
                <a:lnTo>
                  <a:pt x="328613" y="976313"/>
                </a:lnTo>
                <a:lnTo>
                  <a:pt x="269082" y="1173957"/>
                </a:lnTo>
                <a:lnTo>
                  <a:pt x="235744" y="1243013"/>
                </a:lnTo>
                <a:lnTo>
                  <a:pt x="202407" y="1285875"/>
                </a:lnTo>
                <a:lnTo>
                  <a:pt x="178594" y="1300163"/>
                </a:lnTo>
                <a:lnTo>
                  <a:pt x="154782" y="1304925"/>
                </a:lnTo>
                <a:lnTo>
                  <a:pt x="121444" y="1302544"/>
                </a:lnTo>
                <a:lnTo>
                  <a:pt x="97632" y="1295400"/>
                </a:lnTo>
                <a:lnTo>
                  <a:pt x="78582" y="1278732"/>
                </a:lnTo>
                <a:lnTo>
                  <a:pt x="61913" y="1254919"/>
                </a:lnTo>
                <a:lnTo>
                  <a:pt x="28575" y="115490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8" name="フリーフォーム 57"/>
          <p:cNvSpPr>
            <a:spLocks noChangeAspect="1"/>
          </p:cNvSpPr>
          <p:nvPr/>
        </p:nvSpPr>
        <p:spPr>
          <a:xfrm>
            <a:off x="7596549" y="4782934"/>
            <a:ext cx="216694" cy="297656"/>
          </a:xfrm>
          <a:custGeom>
            <a:avLst/>
            <a:gdLst>
              <a:gd name="connsiteX0" fmla="*/ 207169 w 433388"/>
              <a:gd name="connsiteY0" fmla="*/ 407193 h 595312"/>
              <a:gd name="connsiteX1" fmla="*/ 85725 w 433388"/>
              <a:gd name="connsiteY1" fmla="*/ 188118 h 595312"/>
              <a:gd name="connsiteX2" fmla="*/ 11907 w 433388"/>
              <a:gd name="connsiteY2" fmla="*/ 61912 h 595312"/>
              <a:gd name="connsiteX3" fmla="*/ 0 w 433388"/>
              <a:gd name="connsiteY3" fmla="*/ 38100 h 595312"/>
              <a:gd name="connsiteX4" fmla="*/ 0 w 433388"/>
              <a:gd name="connsiteY4" fmla="*/ 19050 h 595312"/>
              <a:gd name="connsiteX5" fmla="*/ 4763 w 433388"/>
              <a:gd name="connsiteY5" fmla="*/ 4762 h 595312"/>
              <a:gd name="connsiteX6" fmla="*/ 26194 w 433388"/>
              <a:gd name="connsiteY6" fmla="*/ 0 h 595312"/>
              <a:gd name="connsiteX7" fmla="*/ 57150 w 433388"/>
              <a:gd name="connsiteY7" fmla="*/ 14287 h 595312"/>
              <a:gd name="connsiteX8" fmla="*/ 176213 w 433388"/>
              <a:gd name="connsiteY8" fmla="*/ 78581 h 595312"/>
              <a:gd name="connsiteX9" fmla="*/ 316707 w 433388"/>
              <a:gd name="connsiteY9" fmla="*/ 161925 h 595312"/>
              <a:gd name="connsiteX10" fmla="*/ 397669 w 433388"/>
              <a:gd name="connsiteY10" fmla="*/ 221456 h 595312"/>
              <a:gd name="connsiteX11" fmla="*/ 419100 w 433388"/>
              <a:gd name="connsiteY11" fmla="*/ 316706 h 595312"/>
              <a:gd name="connsiteX12" fmla="*/ 433388 w 433388"/>
              <a:gd name="connsiteY12" fmla="*/ 411956 h 595312"/>
              <a:gd name="connsiteX13" fmla="*/ 433388 w 433388"/>
              <a:gd name="connsiteY13" fmla="*/ 490537 h 595312"/>
              <a:gd name="connsiteX14" fmla="*/ 421482 w 433388"/>
              <a:gd name="connsiteY14" fmla="*/ 566737 h 595312"/>
              <a:gd name="connsiteX15" fmla="*/ 409575 w 433388"/>
              <a:gd name="connsiteY15" fmla="*/ 581025 h 595312"/>
              <a:gd name="connsiteX16" fmla="*/ 361950 w 433388"/>
              <a:gd name="connsiteY16" fmla="*/ 592931 h 595312"/>
              <a:gd name="connsiteX17" fmla="*/ 316707 w 433388"/>
              <a:gd name="connsiteY17" fmla="*/ 595312 h 595312"/>
              <a:gd name="connsiteX18" fmla="*/ 288132 w 433388"/>
              <a:gd name="connsiteY18" fmla="*/ 585787 h 595312"/>
              <a:gd name="connsiteX19" fmla="*/ 269082 w 433388"/>
              <a:gd name="connsiteY19" fmla="*/ 559593 h 595312"/>
              <a:gd name="connsiteX20" fmla="*/ 207169 w 433388"/>
              <a:gd name="connsiteY20" fmla="*/ 407193 h 595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33388" h="595312">
                <a:moveTo>
                  <a:pt x="207169" y="407193"/>
                </a:moveTo>
                <a:lnTo>
                  <a:pt x="85725" y="188118"/>
                </a:lnTo>
                <a:lnTo>
                  <a:pt x="11907" y="61912"/>
                </a:lnTo>
                <a:lnTo>
                  <a:pt x="0" y="38100"/>
                </a:lnTo>
                <a:lnTo>
                  <a:pt x="0" y="19050"/>
                </a:lnTo>
                <a:lnTo>
                  <a:pt x="4763" y="4762"/>
                </a:lnTo>
                <a:lnTo>
                  <a:pt x="26194" y="0"/>
                </a:lnTo>
                <a:lnTo>
                  <a:pt x="57150" y="14287"/>
                </a:lnTo>
                <a:lnTo>
                  <a:pt x="176213" y="78581"/>
                </a:lnTo>
                <a:lnTo>
                  <a:pt x="316707" y="161925"/>
                </a:lnTo>
                <a:lnTo>
                  <a:pt x="397669" y="221456"/>
                </a:lnTo>
                <a:lnTo>
                  <a:pt x="419100" y="316706"/>
                </a:lnTo>
                <a:lnTo>
                  <a:pt x="433388" y="411956"/>
                </a:lnTo>
                <a:lnTo>
                  <a:pt x="433388" y="490537"/>
                </a:lnTo>
                <a:lnTo>
                  <a:pt x="421482" y="566737"/>
                </a:lnTo>
                <a:lnTo>
                  <a:pt x="409575" y="581025"/>
                </a:lnTo>
                <a:lnTo>
                  <a:pt x="361950" y="592931"/>
                </a:lnTo>
                <a:lnTo>
                  <a:pt x="316707" y="595312"/>
                </a:lnTo>
                <a:lnTo>
                  <a:pt x="288132" y="585787"/>
                </a:lnTo>
                <a:lnTo>
                  <a:pt x="269082" y="559593"/>
                </a:lnTo>
                <a:lnTo>
                  <a:pt x="207169" y="40719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9" name="フリーフォーム 58"/>
          <p:cNvSpPr>
            <a:spLocks noChangeAspect="1"/>
          </p:cNvSpPr>
          <p:nvPr/>
        </p:nvSpPr>
        <p:spPr>
          <a:xfrm rot="16200000">
            <a:off x="6314683" y="5127858"/>
            <a:ext cx="2112963" cy="266700"/>
          </a:xfrm>
          <a:custGeom>
            <a:avLst/>
            <a:gdLst>
              <a:gd name="connsiteX0" fmla="*/ 2344254 w 4226011"/>
              <a:gd name="connsiteY0" fmla="*/ 402478 h 533106"/>
              <a:gd name="connsiteX1" fmla="*/ 1616970 w 4226011"/>
              <a:gd name="connsiteY1" fmla="*/ 406008 h 533106"/>
              <a:gd name="connsiteX2" fmla="*/ 1087395 w 4226011"/>
              <a:gd name="connsiteY2" fmla="*/ 413069 h 533106"/>
              <a:gd name="connsiteX3" fmla="*/ 568411 w 4226011"/>
              <a:gd name="connsiteY3" fmla="*/ 420130 h 533106"/>
              <a:gd name="connsiteX4" fmla="*/ 300093 w 4226011"/>
              <a:gd name="connsiteY4" fmla="*/ 430722 h 533106"/>
              <a:gd name="connsiteX5" fmla="*/ 264788 w 4226011"/>
              <a:gd name="connsiteY5" fmla="*/ 420130 h 533106"/>
              <a:gd name="connsiteX6" fmla="*/ 172995 w 4226011"/>
              <a:gd name="connsiteY6" fmla="*/ 391886 h 533106"/>
              <a:gd name="connsiteX7" fmla="*/ 42366 w 4226011"/>
              <a:gd name="connsiteY7" fmla="*/ 349520 h 533106"/>
              <a:gd name="connsiteX8" fmla="*/ 21183 w 4226011"/>
              <a:gd name="connsiteY8" fmla="*/ 335398 h 533106"/>
              <a:gd name="connsiteX9" fmla="*/ 7061 w 4226011"/>
              <a:gd name="connsiteY9" fmla="*/ 314215 h 533106"/>
              <a:gd name="connsiteX10" fmla="*/ 0 w 4226011"/>
              <a:gd name="connsiteY10" fmla="*/ 275379 h 533106"/>
              <a:gd name="connsiteX11" fmla="*/ 3531 w 4226011"/>
              <a:gd name="connsiteY11" fmla="*/ 250666 h 533106"/>
              <a:gd name="connsiteX12" fmla="*/ 21183 w 4226011"/>
              <a:gd name="connsiteY12" fmla="*/ 225952 h 533106"/>
              <a:gd name="connsiteX13" fmla="*/ 95324 w 4226011"/>
              <a:gd name="connsiteY13" fmla="*/ 183586 h 533106"/>
              <a:gd name="connsiteX14" fmla="*/ 165934 w 4226011"/>
              <a:gd name="connsiteY14" fmla="*/ 151812 h 533106"/>
              <a:gd name="connsiteX15" fmla="*/ 271849 w 4226011"/>
              <a:gd name="connsiteY15" fmla="*/ 120037 h 533106"/>
              <a:gd name="connsiteX16" fmla="*/ 406008 w 4226011"/>
              <a:gd name="connsiteY16" fmla="*/ 91793 h 533106"/>
              <a:gd name="connsiteX17" fmla="*/ 469557 w 4226011"/>
              <a:gd name="connsiteY17" fmla="*/ 102385 h 533106"/>
              <a:gd name="connsiteX18" fmla="*/ 621369 w 4226011"/>
              <a:gd name="connsiteY18" fmla="*/ 130629 h 533106"/>
              <a:gd name="connsiteX19" fmla="*/ 822607 w 4226011"/>
              <a:gd name="connsiteY19" fmla="*/ 155342 h 533106"/>
              <a:gd name="connsiteX20" fmla="*/ 1119169 w 4226011"/>
              <a:gd name="connsiteY20" fmla="*/ 176525 h 533106"/>
              <a:gd name="connsiteX21" fmla="*/ 1624031 w 4226011"/>
              <a:gd name="connsiteY21" fmla="*/ 194178 h 533106"/>
              <a:gd name="connsiteX22" fmla="*/ 2418394 w 4226011"/>
              <a:gd name="connsiteY22" fmla="*/ 201239 h 533106"/>
              <a:gd name="connsiteX23" fmla="*/ 3022110 w 4226011"/>
              <a:gd name="connsiteY23" fmla="*/ 204769 h 533106"/>
              <a:gd name="connsiteX24" fmla="*/ 3668192 w 4226011"/>
              <a:gd name="connsiteY24" fmla="*/ 204769 h 533106"/>
              <a:gd name="connsiteX25" fmla="*/ 3901205 w 4226011"/>
              <a:gd name="connsiteY25" fmla="*/ 197708 h 533106"/>
              <a:gd name="connsiteX26" fmla="*/ 4017712 w 4226011"/>
              <a:gd name="connsiteY26" fmla="*/ 180056 h 533106"/>
              <a:gd name="connsiteX27" fmla="*/ 4074200 w 4226011"/>
              <a:gd name="connsiteY27" fmla="*/ 151812 h 533106"/>
              <a:gd name="connsiteX28" fmla="*/ 4148340 w 4226011"/>
              <a:gd name="connsiteY28" fmla="*/ 38836 h 533106"/>
              <a:gd name="connsiteX29" fmla="*/ 4165993 w 4226011"/>
              <a:gd name="connsiteY29" fmla="*/ 10592 h 533106"/>
              <a:gd name="connsiteX30" fmla="*/ 4187176 w 4226011"/>
              <a:gd name="connsiteY30" fmla="*/ 0 h 533106"/>
              <a:gd name="connsiteX31" fmla="*/ 4211889 w 4226011"/>
              <a:gd name="connsiteY31" fmla="*/ 0 h 533106"/>
              <a:gd name="connsiteX32" fmla="*/ 4218950 w 4226011"/>
              <a:gd name="connsiteY32" fmla="*/ 10592 h 533106"/>
              <a:gd name="connsiteX33" fmla="*/ 4226011 w 4226011"/>
              <a:gd name="connsiteY33" fmla="*/ 42366 h 533106"/>
              <a:gd name="connsiteX34" fmla="*/ 4218950 w 4226011"/>
              <a:gd name="connsiteY34" fmla="*/ 95324 h 533106"/>
              <a:gd name="connsiteX35" fmla="*/ 4190706 w 4226011"/>
              <a:gd name="connsiteY35" fmla="*/ 176525 h 533106"/>
              <a:gd name="connsiteX36" fmla="*/ 4151871 w 4226011"/>
              <a:gd name="connsiteY36" fmla="*/ 275379 h 533106"/>
              <a:gd name="connsiteX37" fmla="*/ 4102444 w 4226011"/>
              <a:gd name="connsiteY37" fmla="*/ 363642 h 533106"/>
              <a:gd name="connsiteX38" fmla="*/ 4035364 w 4226011"/>
              <a:gd name="connsiteY38" fmla="*/ 455435 h 533106"/>
              <a:gd name="connsiteX39" fmla="*/ 3982407 w 4226011"/>
              <a:gd name="connsiteY39" fmla="*/ 511923 h 533106"/>
              <a:gd name="connsiteX40" fmla="*/ 3961224 w 4226011"/>
              <a:gd name="connsiteY40" fmla="*/ 526045 h 533106"/>
              <a:gd name="connsiteX41" fmla="*/ 3932979 w 4226011"/>
              <a:gd name="connsiteY41" fmla="*/ 533106 h 533106"/>
              <a:gd name="connsiteX42" fmla="*/ 3887083 w 4226011"/>
              <a:gd name="connsiteY42" fmla="*/ 529576 h 533106"/>
              <a:gd name="connsiteX43" fmla="*/ 3855308 w 4226011"/>
              <a:gd name="connsiteY43" fmla="*/ 511923 h 533106"/>
              <a:gd name="connsiteX44" fmla="*/ 3791759 w 4226011"/>
              <a:gd name="connsiteY44" fmla="*/ 469557 h 533106"/>
              <a:gd name="connsiteX45" fmla="*/ 3251593 w 4226011"/>
              <a:gd name="connsiteY45" fmla="*/ 437783 h 533106"/>
              <a:gd name="connsiteX46" fmla="*/ 2644346 w 4226011"/>
              <a:gd name="connsiteY46" fmla="*/ 409539 h 533106"/>
              <a:gd name="connsiteX47" fmla="*/ 2344254 w 4226011"/>
              <a:gd name="connsiteY47" fmla="*/ 402478 h 533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4226011" h="533106">
                <a:moveTo>
                  <a:pt x="2344254" y="402478"/>
                </a:moveTo>
                <a:lnTo>
                  <a:pt x="1616970" y="406008"/>
                </a:lnTo>
                <a:lnTo>
                  <a:pt x="1087395" y="413069"/>
                </a:lnTo>
                <a:lnTo>
                  <a:pt x="568411" y="420130"/>
                </a:lnTo>
                <a:lnTo>
                  <a:pt x="300093" y="430722"/>
                </a:lnTo>
                <a:lnTo>
                  <a:pt x="264788" y="420130"/>
                </a:lnTo>
                <a:lnTo>
                  <a:pt x="172995" y="391886"/>
                </a:lnTo>
                <a:lnTo>
                  <a:pt x="42366" y="349520"/>
                </a:lnTo>
                <a:lnTo>
                  <a:pt x="21183" y="335398"/>
                </a:lnTo>
                <a:lnTo>
                  <a:pt x="7061" y="314215"/>
                </a:lnTo>
                <a:lnTo>
                  <a:pt x="0" y="275379"/>
                </a:lnTo>
                <a:lnTo>
                  <a:pt x="3531" y="250666"/>
                </a:lnTo>
                <a:lnTo>
                  <a:pt x="21183" y="225952"/>
                </a:lnTo>
                <a:lnTo>
                  <a:pt x="95324" y="183586"/>
                </a:lnTo>
                <a:lnTo>
                  <a:pt x="165934" y="151812"/>
                </a:lnTo>
                <a:lnTo>
                  <a:pt x="271849" y="120037"/>
                </a:lnTo>
                <a:lnTo>
                  <a:pt x="406008" y="91793"/>
                </a:lnTo>
                <a:lnTo>
                  <a:pt x="469557" y="102385"/>
                </a:lnTo>
                <a:lnTo>
                  <a:pt x="621369" y="130629"/>
                </a:lnTo>
                <a:lnTo>
                  <a:pt x="822607" y="155342"/>
                </a:lnTo>
                <a:lnTo>
                  <a:pt x="1119169" y="176525"/>
                </a:lnTo>
                <a:lnTo>
                  <a:pt x="1624031" y="194178"/>
                </a:lnTo>
                <a:lnTo>
                  <a:pt x="2418394" y="201239"/>
                </a:lnTo>
                <a:lnTo>
                  <a:pt x="3022110" y="204769"/>
                </a:lnTo>
                <a:lnTo>
                  <a:pt x="3668192" y="204769"/>
                </a:lnTo>
                <a:lnTo>
                  <a:pt x="3901205" y="197708"/>
                </a:lnTo>
                <a:lnTo>
                  <a:pt x="4017712" y="180056"/>
                </a:lnTo>
                <a:lnTo>
                  <a:pt x="4074200" y="151812"/>
                </a:lnTo>
                <a:lnTo>
                  <a:pt x="4148340" y="38836"/>
                </a:lnTo>
                <a:lnTo>
                  <a:pt x="4165993" y="10592"/>
                </a:lnTo>
                <a:lnTo>
                  <a:pt x="4187176" y="0"/>
                </a:lnTo>
                <a:lnTo>
                  <a:pt x="4211889" y="0"/>
                </a:lnTo>
                <a:lnTo>
                  <a:pt x="4218950" y="10592"/>
                </a:lnTo>
                <a:lnTo>
                  <a:pt x="4226011" y="42366"/>
                </a:lnTo>
                <a:lnTo>
                  <a:pt x="4218950" y="95324"/>
                </a:lnTo>
                <a:lnTo>
                  <a:pt x="4190706" y="176525"/>
                </a:lnTo>
                <a:lnTo>
                  <a:pt x="4151871" y="275379"/>
                </a:lnTo>
                <a:lnTo>
                  <a:pt x="4102444" y="363642"/>
                </a:lnTo>
                <a:lnTo>
                  <a:pt x="4035364" y="455435"/>
                </a:lnTo>
                <a:lnTo>
                  <a:pt x="3982407" y="511923"/>
                </a:lnTo>
                <a:lnTo>
                  <a:pt x="3961224" y="526045"/>
                </a:lnTo>
                <a:lnTo>
                  <a:pt x="3932979" y="533106"/>
                </a:lnTo>
                <a:lnTo>
                  <a:pt x="3887083" y="529576"/>
                </a:lnTo>
                <a:lnTo>
                  <a:pt x="3855308" y="511923"/>
                </a:lnTo>
                <a:lnTo>
                  <a:pt x="3791759" y="469557"/>
                </a:lnTo>
                <a:lnTo>
                  <a:pt x="3251593" y="437783"/>
                </a:lnTo>
                <a:lnTo>
                  <a:pt x="2644346" y="409539"/>
                </a:lnTo>
                <a:lnTo>
                  <a:pt x="2344254" y="40247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0" name="フリーフォーム 59"/>
          <p:cNvSpPr>
            <a:spLocks noChangeAspect="1"/>
          </p:cNvSpPr>
          <p:nvPr/>
        </p:nvSpPr>
        <p:spPr>
          <a:xfrm>
            <a:off x="7815781" y="4587231"/>
            <a:ext cx="1142207" cy="639763"/>
          </a:xfrm>
          <a:custGeom>
            <a:avLst/>
            <a:gdLst>
              <a:gd name="connsiteX0" fmla="*/ 1612106 w 2283619"/>
              <a:gd name="connsiteY0" fmla="*/ 245269 h 1281112"/>
              <a:gd name="connsiteX1" fmla="*/ 1185863 w 2283619"/>
              <a:gd name="connsiteY1" fmla="*/ 328612 h 1281112"/>
              <a:gd name="connsiteX2" fmla="*/ 1002506 w 2283619"/>
              <a:gd name="connsiteY2" fmla="*/ 381000 h 1281112"/>
              <a:gd name="connsiteX3" fmla="*/ 788194 w 2283619"/>
              <a:gd name="connsiteY3" fmla="*/ 423862 h 1281112"/>
              <a:gd name="connsiteX4" fmla="*/ 614363 w 2283619"/>
              <a:gd name="connsiteY4" fmla="*/ 473869 h 1281112"/>
              <a:gd name="connsiteX5" fmla="*/ 509588 w 2283619"/>
              <a:gd name="connsiteY5" fmla="*/ 511969 h 1281112"/>
              <a:gd name="connsiteX6" fmla="*/ 361950 w 2283619"/>
              <a:gd name="connsiteY6" fmla="*/ 569119 h 1281112"/>
              <a:gd name="connsiteX7" fmla="*/ 328613 w 2283619"/>
              <a:gd name="connsiteY7" fmla="*/ 583406 h 1281112"/>
              <a:gd name="connsiteX8" fmla="*/ 314325 w 2283619"/>
              <a:gd name="connsiteY8" fmla="*/ 583406 h 1281112"/>
              <a:gd name="connsiteX9" fmla="*/ 276225 w 2283619"/>
              <a:gd name="connsiteY9" fmla="*/ 569119 h 1281112"/>
              <a:gd name="connsiteX10" fmla="*/ 250031 w 2283619"/>
              <a:gd name="connsiteY10" fmla="*/ 552450 h 1281112"/>
              <a:gd name="connsiteX11" fmla="*/ 216694 w 2283619"/>
              <a:gd name="connsiteY11" fmla="*/ 523875 h 1281112"/>
              <a:gd name="connsiteX12" fmla="*/ 180975 w 2283619"/>
              <a:gd name="connsiteY12" fmla="*/ 483394 h 1281112"/>
              <a:gd name="connsiteX13" fmla="*/ 102394 w 2283619"/>
              <a:gd name="connsiteY13" fmla="*/ 376237 h 1281112"/>
              <a:gd name="connsiteX14" fmla="*/ 47625 w 2283619"/>
              <a:gd name="connsiteY14" fmla="*/ 292894 h 1281112"/>
              <a:gd name="connsiteX15" fmla="*/ 4763 w 2283619"/>
              <a:gd name="connsiteY15" fmla="*/ 214312 h 1281112"/>
              <a:gd name="connsiteX16" fmla="*/ 0 w 2283619"/>
              <a:gd name="connsiteY16" fmla="*/ 195262 h 1281112"/>
              <a:gd name="connsiteX17" fmla="*/ 0 w 2283619"/>
              <a:gd name="connsiteY17" fmla="*/ 180975 h 1281112"/>
              <a:gd name="connsiteX18" fmla="*/ 4763 w 2283619"/>
              <a:gd name="connsiteY18" fmla="*/ 171450 h 1281112"/>
              <a:gd name="connsiteX19" fmla="*/ 16669 w 2283619"/>
              <a:gd name="connsiteY19" fmla="*/ 164306 h 1281112"/>
              <a:gd name="connsiteX20" fmla="*/ 35719 w 2283619"/>
              <a:gd name="connsiteY20" fmla="*/ 166687 h 1281112"/>
              <a:gd name="connsiteX21" fmla="*/ 64294 w 2283619"/>
              <a:gd name="connsiteY21" fmla="*/ 180975 h 1281112"/>
              <a:gd name="connsiteX22" fmla="*/ 83344 w 2283619"/>
              <a:gd name="connsiteY22" fmla="*/ 214312 h 1281112"/>
              <a:gd name="connsiteX23" fmla="*/ 119063 w 2283619"/>
              <a:gd name="connsiteY23" fmla="*/ 252412 h 1281112"/>
              <a:gd name="connsiteX24" fmla="*/ 164306 w 2283619"/>
              <a:gd name="connsiteY24" fmla="*/ 283369 h 1281112"/>
              <a:gd name="connsiteX25" fmla="*/ 197644 w 2283619"/>
              <a:gd name="connsiteY25" fmla="*/ 302419 h 1281112"/>
              <a:gd name="connsiteX26" fmla="*/ 242888 w 2283619"/>
              <a:gd name="connsiteY26" fmla="*/ 316706 h 1281112"/>
              <a:gd name="connsiteX27" fmla="*/ 273844 w 2283619"/>
              <a:gd name="connsiteY27" fmla="*/ 319087 h 1281112"/>
              <a:gd name="connsiteX28" fmla="*/ 304800 w 2283619"/>
              <a:gd name="connsiteY28" fmla="*/ 319087 h 1281112"/>
              <a:gd name="connsiteX29" fmla="*/ 416719 w 2283619"/>
              <a:gd name="connsiteY29" fmla="*/ 297656 h 1281112"/>
              <a:gd name="connsiteX30" fmla="*/ 723900 w 2283619"/>
              <a:gd name="connsiteY30" fmla="*/ 235744 h 1281112"/>
              <a:gd name="connsiteX31" fmla="*/ 995363 w 2283619"/>
              <a:gd name="connsiteY31" fmla="*/ 180975 h 1281112"/>
              <a:gd name="connsiteX32" fmla="*/ 1188244 w 2283619"/>
              <a:gd name="connsiteY32" fmla="*/ 142875 h 1281112"/>
              <a:gd name="connsiteX33" fmla="*/ 1528763 w 2283619"/>
              <a:gd name="connsiteY33" fmla="*/ 97631 h 1281112"/>
              <a:gd name="connsiteX34" fmla="*/ 1740694 w 2283619"/>
              <a:gd name="connsiteY34" fmla="*/ 69056 h 1281112"/>
              <a:gd name="connsiteX35" fmla="*/ 1795463 w 2283619"/>
              <a:gd name="connsiteY35" fmla="*/ 35719 h 1281112"/>
              <a:gd name="connsiteX36" fmla="*/ 1864519 w 2283619"/>
              <a:gd name="connsiteY36" fmla="*/ 0 h 1281112"/>
              <a:gd name="connsiteX37" fmla="*/ 1881188 w 2283619"/>
              <a:gd name="connsiteY37" fmla="*/ 4762 h 1281112"/>
              <a:gd name="connsiteX38" fmla="*/ 1981200 w 2283619"/>
              <a:gd name="connsiteY38" fmla="*/ 54769 h 1281112"/>
              <a:gd name="connsiteX39" fmla="*/ 2133600 w 2283619"/>
              <a:gd name="connsiteY39" fmla="*/ 138112 h 1281112"/>
              <a:gd name="connsiteX40" fmla="*/ 2216944 w 2283619"/>
              <a:gd name="connsiteY40" fmla="*/ 188119 h 1281112"/>
              <a:gd name="connsiteX41" fmla="*/ 2243138 w 2283619"/>
              <a:gd name="connsiteY41" fmla="*/ 209550 h 1281112"/>
              <a:gd name="connsiteX42" fmla="*/ 2259806 w 2283619"/>
              <a:gd name="connsiteY42" fmla="*/ 228600 h 1281112"/>
              <a:gd name="connsiteX43" fmla="*/ 2274094 w 2283619"/>
              <a:gd name="connsiteY43" fmla="*/ 247650 h 1281112"/>
              <a:gd name="connsiteX44" fmla="*/ 2283619 w 2283619"/>
              <a:gd name="connsiteY44" fmla="*/ 271462 h 1281112"/>
              <a:gd name="connsiteX45" fmla="*/ 2283619 w 2283619"/>
              <a:gd name="connsiteY45" fmla="*/ 295275 h 1281112"/>
              <a:gd name="connsiteX46" fmla="*/ 2278856 w 2283619"/>
              <a:gd name="connsiteY46" fmla="*/ 314325 h 1281112"/>
              <a:gd name="connsiteX47" fmla="*/ 2259806 w 2283619"/>
              <a:gd name="connsiteY47" fmla="*/ 338137 h 1281112"/>
              <a:gd name="connsiteX48" fmla="*/ 2221706 w 2283619"/>
              <a:gd name="connsiteY48" fmla="*/ 364331 h 1281112"/>
              <a:gd name="connsiteX49" fmla="*/ 2159794 w 2283619"/>
              <a:gd name="connsiteY49" fmla="*/ 600075 h 1281112"/>
              <a:gd name="connsiteX50" fmla="*/ 2081213 w 2283619"/>
              <a:gd name="connsiteY50" fmla="*/ 926306 h 1281112"/>
              <a:gd name="connsiteX51" fmla="*/ 2007394 w 2283619"/>
              <a:gd name="connsiteY51" fmla="*/ 1278731 h 1281112"/>
              <a:gd name="connsiteX52" fmla="*/ 1807369 w 2283619"/>
              <a:gd name="connsiteY52" fmla="*/ 1281112 h 1281112"/>
              <a:gd name="connsiteX53" fmla="*/ 1905000 w 2283619"/>
              <a:gd name="connsiteY53" fmla="*/ 597694 h 1281112"/>
              <a:gd name="connsiteX54" fmla="*/ 1931194 w 2283619"/>
              <a:gd name="connsiteY54" fmla="*/ 366712 h 1281112"/>
              <a:gd name="connsiteX55" fmla="*/ 1931194 w 2283619"/>
              <a:gd name="connsiteY55" fmla="*/ 323850 h 1281112"/>
              <a:gd name="connsiteX56" fmla="*/ 1928813 w 2283619"/>
              <a:gd name="connsiteY56" fmla="*/ 300037 h 1281112"/>
              <a:gd name="connsiteX57" fmla="*/ 1919288 w 2283619"/>
              <a:gd name="connsiteY57" fmla="*/ 276225 h 1281112"/>
              <a:gd name="connsiteX58" fmla="*/ 1907381 w 2283619"/>
              <a:gd name="connsiteY58" fmla="*/ 257175 h 1281112"/>
              <a:gd name="connsiteX59" fmla="*/ 1885950 w 2283619"/>
              <a:gd name="connsiteY59" fmla="*/ 235744 h 1281112"/>
              <a:gd name="connsiteX60" fmla="*/ 1854994 w 2283619"/>
              <a:gd name="connsiteY60" fmla="*/ 214312 h 1281112"/>
              <a:gd name="connsiteX61" fmla="*/ 1816894 w 2283619"/>
              <a:gd name="connsiteY61" fmla="*/ 207169 h 1281112"/>
              <a:gd name="connsiteX62" fmla="*/ 1612106 w 2283619"/>
              <a:gd name="connsiteY62" fmla="*/ 245269 h 12811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2283619" h="1281112">
                <a:moveTo>
                  <a:pt x="1612106" y="245269"/>
                </a:moveTo>
                <a:lnTo>
                  <a:pt x="1185863" y="328612"/>
                </a:lnTo>
                <a:lnTo>
                  <a:pt x="1002506" y="381000"/>
                </a:lnTo>
                <a:lnTo>
                  <a:pt x="788194" y="423862"/>
                </a:lnTo>
                <a:lnTo>
                  <a:pt x="614363" y="473869"/>
                </a:lnTo>
                <a:lnTo>
                  <a:pt x="509588" y="511969"/>
                </a:lnTo>
                <a:lnTo>
                  <a:pt x="361950" y="569119"/>
                </a:lnTo>
                <a:lnTo>
                  <a:pt x="328613" y="583406"/>
                </a:lnTo>
                <a:lnTo>
                  <a:pt x="314325" y="583406"/>
                </a:lnTo>
                <a:lnTo>
                  <a:pt x="276225" y="569119"/>
                </a:lnTo>
                <a:lnTo>
                  <a:pt x="250031" y="552450"/>
                </a:lnTo>
                <a:lnTo>
                  <a:pt x="216694" y="523875"/>
                </a:lnTo>
                <a:lnTo>
                  <a:pt x="180975" y="483394"/>
                </a:lnTo>
                <a:lnTo>
                  <a:pt x="102394" y="376237"/>
                </a:lnTo>
                <a:lnTo>
                  <a:pt x="47625" y="292894"/>
                </a:lnTo>
                <a:lnTo>
                  <a:pt x="4763" y="214312"/>
                </a:lnTo>
                <a:lnTo>
                  <a:pt x="0" y="195262"/>
                </a:lnTo>
                <a:lnTo>
                  <a:pt x="0" y="180975"/>
                </a:lnTo>
                <a:lnTo>
                  <a:pt x="4763" y="171450"/>
                </a:lnTo>
                <a:lnTo>
                  <a:pt x="16669" y="164306"/>
                </a:lnTo>
                <a:lnTo>
                  <a:pt x="35719" y="166687"/>
                </a:lnTo>
                <a:lnTo>
                  <a:pt x="64294" y="180975"/>
                </a:lnTo>
                <a:lnTo>
                  <a:pt x="83344" y="214312"/>
                </a:lnTo>
                <a:lnTo>
                  <a:pt x="119063" y="252412"/>
                </a:lnTo>
                <a:lnTo>
                  <a:pt x="164306" y="283369"/>
                </a:lnTo>
                <a:lnTo>
                  <a:pt x="197644" y="302419"/>
                </a:lnTo>
                <a:lnTo>
                  <a:pt x="242888" y="316706"/>
                </a:lnTo>
                <a:lnTo>
                  <a:pt x="273844" y="319087"/>
                </a:lnTo>
                <a:lnTo>
                  <a:pt x="304800" y="319087"/>
                </a:lnTo>
                <a:lnTo>
                  <a:pt x="416719" y="297656"/>
                </a:lnTo>
                <a:lnTo>
                  <a:pt x="723900" y="235744"/>
                </a:lnTo>
                <a:lnTo>
                  <a:pt x="995363" y="180975"/>
                </a:lnTo>
                <a:lnTo>
                  <a:pt x="1188244" y="142875"/>
                </a:lnTo>
                <a:lnTo>
                  <a:pt x="1528763" y="97631"/>
                </a:lnTo>
                <a:lnTo>
                  <a:pt x="1740694" y="69056"/>
                </a:lnTo>
                <a:lnTo>
                  <a:pt x="1795463" y="35719"/>
                </a:lnTo>
                <a:lnTo>
                  <a:pt x="1864519" y="0"/>
                </a:lnTo>
                <a:lnTo>
                  <a:pt x="1881188" y="4762"/>
                </a:lnTo>
                <a:lnTo>
                  <a:pt x="1981200" y="54769"/>
                </a:lnTo>
                <a:lnTo>
                  <a:pt x="2133600" y="138112"/>
                </a:lnTo>
                <a:lnTo>
                  <a:pt x="2216944" y="188119"/>
                </a:lnTo>
                <a:lnTo>
                  <a:pt x="2243138" y="209550"/>
                </a:lnTo>
                <a:lnTo>
                  <a:pt x="2259806" y="228600"/>
                </a:lnTo>
                <a:lnTo>
                  <a:pt x="2274094" y="247650"/>
                </a:lnTo>
                <a:lnTo>
                  <a:pt x="2283619" y="271462"/>
                </a:lnTo>
                <a:lnTo>
                  <a:pt x="2283619" y="295275"/>
                </a:lnTo>
                <a:lnTo>
                  <a:pt x="2278856" y="314325"/>
                </a:lnTo>
                <a:lnTo>
                  <a:pt x="2259806" y="338137"/>
                </a:lnTo>
                <a:lnTo>
                  <a:pt x="2221706" y="364331"/>
                </a:lnTo>
                <a:lnTo>
                  <a:pt x="2159794" y="600075"/>
                </a:lnTo>
                <a:lnTo>
                  <a:pt x="2081213" y="926306"/>
                </a:lnTo>
                <a:lnTo>
                  <a:pt x="2007394" y="1278731"/>
                </a:lnTo>
                <a:lnTo>
                  <a:pt x="1807369" y="1281112"/>
                </a:lnTo>
                <a:lnTo>
                  <a:pt x="1905000" y="597694"/>
                </a:lnTo>
                <a:lnTo>
                  <a:pt x="1931194" y="366712"/>
                </a:lnTo>
                <a:lnTo>
                  <a:pt x="1931194" y="323850"/>
                </a:lnTo>
                <a:lnTo>
                  <a:pt x="1928813" y="300037"/>
                </a:lnTo>
                <a:lnTo>
                  <a:pt x="1919288" y="276225"/>
                </a:lnTo>
                <a:lnTo>
                  <a:pt x="1907381" y="257175"/>
                </a:lnTo>
                <a:lnTo>
                  <a:pt x="1885950" y="235744"/>
                </a:lnTo>
                <a:lnTo>
                  <a:pt x="1854994" y="214312"/>
                </a:lnTo>
                <a:lnTo>
                  <a:pt x="1816894" y="207169"/>
                </a:lnTo>
                <a:lnTo>
                  <a:pt x="1612106" y="24526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1" name="フリーフォーム 60"/>
          <p:cNvSpPr>
            <a:spLocks noChangeAspect="1"/>
          </p:cNvSpPr>
          <p:nvPr/>
        </p:nvSpPr>
        <p:spPr>
          <a:xfrm>
            <a:off x="7608992" y="5161220"/>
            <a:ext cx="1670050" cy="314325"/>
          </a:xfrm>
          <a:custGeom>
            <a:avLst/>
            <a:gdLst>
              <a:gd name="connsiteX0" fmla="*/ 2098222 w 3339193"/>
              <a:gd name="connsiteY0" fmla="*/ 280307 h 628650"/>
              <a:gd name="connsiteX1" fmla="*/ 1793422 w 3339193"/>
              <a:gd name="connsiteY1" fmla="*/ 310243 h 628650"/>
              <a:gd name="connsiteX2" fmla="*/ 1589315 w 3339193"/>
              <a:gd name="connsiteY2" fmla="*/ 340179 h 628650"/>
              <a:gd name="connsiteX3" fmla="*/ 1385207 w 3339193"/>
              <a:gd name="connsiteY3" fmla="*/ 353786 h 628650"/>
              <a:gd name="connsiteX4" fmla="*/ 1118507 w 3339193"/>
              <a:gd name="connsiteY4" fmla="*/ 408214 h 628650"/>
              <a:gd name="connsiteX5" fmla="*/ 775607 w 3339193"/>
              <a:gd name="connsiteY5" fmla="*/ 489857 h 628650"/>
              <a:gd name="connsiteX6" fmla="*/ 555172 w 3339193"/>
              <a:gd name="connsiteY6" fmla="*/ 552450 h 628650"/>
              <a:gd name="connsiteX7" fmla="*/ 372836 w 3339193"/>
              <a:gd name="connsiteY7" fmla="*/ 628650 h 628650"/>
              <a:gd name="connsiteX8" fmla="*/ 353786 w 3339193"/>
              <a:gd name="connsiteY8" fmla="*/ 628650 h 628650"/>
              <a:gd name="connsiteX9" fmla="*/ 332015 w 3339193"/>
              <a:gd name="connsiteY9" fmla="*/ 623207 h 628650"/>
              <a:gd name="connsiteX10" fmla="*/ 296636 w 3339193"/>
              <a:gd name="connsiteY10" fmla="*/ 612322 h 628650"/>
              <a:gd name="connsiteX11" fmla="*/ 239486 w 3339193"/>
              <a:gd name="connsiteY11" fmla="*/ 574222 h 628650"/>
              <a:gd name="connsiteX12" fmla="*/ 130629 w 3339193"/>
              <a:gd name="connsiteY12" fmla="*/ 481693 h 628650"/>
              <a:gd name="connsiteX13" fmla="*/ 43543 w 3339193"/>
              <a:gd name="connsiteY13" fmla="*/ 394607 h 628650"/>
              <a:gd name="connsiteX14" fmla="*/ 13607 w 3339193"/>
              <a:gd name="connsiteY14" fmla="*/ 364672 h 628650"/>
              <a:gd name="connsiteX15" fmla="*/ 0 w 3339193"/>
              <a:gd name="connsiteY15" fmla="*/ 337457 h 628650"/>
              <a:gd name="connsiteX16" fmla="*/ 0 w 3339193"/>
              <a:gd name="connsiteY16" fmla="*/ 321129 h 628650"/>
              <a:gd name="connsiteX17" fmla="*/ 2722 w 3339193"/>
              <a:gd name="connsiteY17" fmla="*/ 307522 h 628650"/>
              <a:gd name="connsiteX18" fmla="*/ 13607 w 3339193"/>
              <a:gd name="connsiteY18" fmla="*/ 299357 h 628650"/>
              <a:gd name="connsiteX19" fmla="*/ 29936 w 3339193"/>
              <a:gd name="connsiteY19" fmla="*/ 299357 h 628650"/>
              <a:gd name="connsiteX20" fmla="*/ 65315 w 3339193"/>
              <a:gd name="connsiteY20" fmla="*/ 315686 h 628650"/>
              <a:gd name="connsiteX21" fmla="*/ 117022 w 3339193"/>
              <a:gd name="connsiteY21" fmla="*/ 337457 h 628650"/>
              <a:gd name="connsiteX22" fmla="*/ 182336 w 3339193"/>
              <a:gd name="connsiteY22" fmla="*/ 353786 h 628650"/>
              <a:gd name="connsiteX23" fmla="*/ 255815 w 3339193"/>
              <a:gd name="connsiteY23" fmla="*/ 359229 h 628650"/>
              <a:gd name="connsiteX24" fmla="*/ 329293 w 3339193"/>
              <a:gd name="connsiteY24" fmla="*/ 356507 h 628650"/>
              <a:gd name="connsiteX25" fmla="*/ 498022 w 3339193"/>
              <a:gd name="connsiteY25" fmla="*/ 334736 h 628650"/>
              <a:gd name="connsiteX26" fmla="*/ 693965 w 3339193"/>
              <a:gd name="connsiteY26" fmla="*/ 307522 h 628650"/>
              <a:gd name="connsiteX27" fmla="*/ 1121229 w 3339193"/>
              <a:gd name="connsiteY27" fmla="*/ 217714 h 628650"/>
              <a:gd name="connsiteX28" fmla="*/ 1426029 w 3339193"/>
              <a:gd name="connsiteY28" fmla="*/ 149679 h 628650"/>
              <a:gd name="connsiteX29" fmla="*/ 1687286 w 3339193"/>
              <a:gd name="connsiteY29" fmla="*/ 133350 h 628650"/>
              <a:gd name="connsiteX30" fmla="*/ 1964872 w 3339193"/>
              <a:gd name="connsiteY30" fmla="*/ 100693 h 628650"/>
              <a:gd name="connsiteX31" fmla="*/ 2307772 w 3339193"/>
              <a:gd name="connsiteY31" fmla="*/ 65314 h 628650"/>
              <a:gd name="connsiteX32" fmla="*/ 2498272 w 3339193"/>
              <a:gd name="connsiteY32" fmla="*/ 68036 h 628650"/>
              <a:gd name="connsiteX33" fmla="*/ 2756807 w 3339193"/>
              <a:gd name="connsiteY33" fmla="*/ 70757 h 628650"/>
              <a:gd name="connsiteX34" fmla="*/ 2876550 w 3339193"/>
              <a:gd name="connsiteY34" fmla="*/ 29936 h 628650"/>
              <a:gd name="connsiteX35" fmla="*/ 2955472 w 3339193"/>
              <a:gd name="connsiteY35" fmla="*/ 0 h 628650"/>
              <a:gd name="connsiteX36" fmla="*/ 3015343 w 3339193"/>
              <a:gd name="connsiteY36" fmla="*/ 21772 h 628650"/>
              <a:gd name="connsiteX37" fmla="*/ 3116036 w 3339193"/>
              <a:gd name="connsiteY37" fmla="*/ 70757 h 628650"/>
              <a:gd name="connsiteX38" fmla="*/ 3214007 w 3339193"/>
              <a:gd name="connsiteY38" fmla="*/ 125186 h 628650"/>
              <a:gd name="connsiteX39" fmla="*/ 3311979 w 3339193"/>
              <a:gd name="connsiteY39" fmla="*/ 195943 h 628650"/>
              <a:gd name="connsiteX40" fmla="*/ 3328307 w 3339193"/>
              <a:gd name="connsiteY40" fmla="*/ 214993 h 628650"/>
              <a:gd name="connsiteX41" fmla="*/ 3339193 w 3339193"/>
              <a:gd name="connsiteY41" fmla="*/ 244929 h 628650"/>
              <a:gd name="connsiteX42" fmla="*/ 3333750 w 3339193"/>
              <a:gd name="connsiteY42" fmla="*/ 291193 h 628650"/>
              <a:gd name="connsiteX43" fmla="*/ 3320143 w 3339193"/>
              <a:gd name="connsiteY43" fmla="*/ 318407 h 628650"/>
              <a:gd name="connsiteX44" fmla="*/ 3271157 w 3339193"/>
              <a:gd name="connsiteY44" fmla="*/ 334736 h 628650"/>
              <a:gd name="connsiteX45" fmla="*/ 3235779 w 3339193"/>
              <a:gd name="connsiteY45" fmla="*/ 337457 h 628650"/>
              <a:gd name="connsiteX46" fmla="*/ 3165022 w 3339193"/>
              <a:gd name="connsiteY46" fmla="*/ 323850 h 628650"/>
              <a:gd name="connsiteX47" fmla="*/ 3064329 w 3339193"/>
              <a:gd name="connsiteY47" fmla="*/ 299357 h 628650"/>
              <a:gd name="connsiteX48" fmla="*/ 2871107 w 3339193"/>
              <a:gd name="connsiteY48" fmla="*/ 274864 h 628650"/>
              <a:gd name="connsiteX49" fmla="*/ 2667000 w 3339193"/>
              <a:gd name="connsiteY49" fmla="*/ 266700 h 628650"/>
              <a:gd name="connsiteX50" fmla="*/ 2364922 w 3339193"/>
              <a:gd name="connsiteY50" fmla="*/ 269422 h 628650"/>
              <a:gd name="connsiteX51" fmla="*/ 2098222 w 3339193"/>
              <a:gd name="connsiteY51" fmla="*/ 280307 h 628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3339193" h="628650">
                <a:moveTo>
                  <a:pt x="2098222" y="280307"/>
                </a:moveTo>
                <a:lnTo>
                  <a:pt x="1793422" y="310243"/>
                </a:lnTo>
                <a:lnTo>
                  <a:pt x="1589315" y="340179"/>
                </a:lnTo>
                <a:lnTo>
                  <a:pt x="1385207" y="353786"/>
                </a:lnTo>
                <a:lnTo>
                  <a:pt x="1118507" y="408214"/>
                </a:lnTo>
                <a:lnTo>
                  <a:pt x="775607" y="489857"/>
                </a:lnTo>
                <a:lnTo>
                  <a:pt x="555172" y="552450"/>
                </a:lnTo>
                <a:lnTo>
                  <a:pt x="372836" y="628650"/>
                </a:lnTo>
                <a:lnTo>
                  <a:pt x="353786" y="628650"/>
                </a:lnTo>
                <a:lnTo>
                  <a:pt x="332015" y="623207"/>
                </a:lnTo>
                <a:lnTo>
                  <a:pt x="296636" y="612322"/>
                </a:lnTo>
                <a:lnTo>
                  <a:pt x="239486" y="574222"/>
                </a:lnTo>
                <a:lnTo>
                  <a:pt x="130629" y="481693"/>
                </a:lnTo>
                <a:lnTo>
                  <a:pt x="43543" y="394607"/>
                </a:lnTo>
                <a:lnTo>
                  <a:pt x="13607" y="364672"/>
                </a:lnTo>
                <a:lnTo>
                  <a:pt x="0" y="337457"/>
                </a:lnTo>
                <a:lnTo>
                  <a:pt x="0" y="321129"/>
                </a:lnTo>
                <a:lnTo>
                  <a:pt x="2722" y="307522"/>
                </a:lnTo>
                <a:lnTo>
                  <a:pt x="13607" y="299357"/>
                </a:lnTo>
                <a:lnTo>
                  <a:pt x="29936" y="299357"/>
                </a:lnTo>
                <a:lnTo>
                  <a:pt x="65315" y="315686"/>
                </a:lnTo>
                <a:lnTo>
                  <a:pt x="117022" y="337457"/>
                </a:lnTo>
                <a:lnTo>
                  <a:pt x="182336" y="353786"/>
                </a:lnTo>
                <a:lnTo>
                  <a:pt x="255815" y="359229"/>
                </a:lnTo>
                <a:lnTo>
                  <a:pt x="329293" y="356507"/>
                </a:lnTo>
                <a:lnTo>
                  <a:pt x="498022" y="334736"/>
                </a:lnTo>
                <a:lnTo>
                  <a:pt x="693965" y="307522"/>
                </a:lnTo>
                <a:lnTo>
                  <a:pt x="1121229" y="217714"/>
                </a:lnTo>
                <a:lnTo>
                  <a:pt x="1426029" y="149679"/>
                </a:lnTo>
                <a:lnTo>
                  <a:pt x="1687286" y="133350"/>
                </a:lnTo>
                <a:lnTo>
                  <a:pt x="1964872" y="100693"/>
                </a:lnTo>
                <a:lnTo>
                  <a:pt x="2307772" y="65314"/>
                </a:lnTo>
                <a:lnTo>
                  <a:pt x="2498272" y="68036"/>
                </a:lnTo>
                <a:lnTo>
                  <a:pt x="2756807" y="70757"/>
                </a:lnTo>
                <a:lnTo>
                  <a:pt x="2876550" y="29936"/>
                </a:lnTo>
                <a:lnTo>
                  <a:pt x="2955472" y="0"/>
                </a:lnTo>
                <a:lnTo>
                  <a:pt x="3015343" y="21772"/>
                </a:lnTo>
                <a:lnTo>
                  <a:pt x="3116036" y="70757"/>
                </a:lnTo>
                <a:lnTo>
                  <a:pt x="3214007" y="125186"/>
                </a:lnTo>
                <a:lnTo>
                  <a:pt x="3311979" y="195943"/>
                </a:lnTo>
                <a:lnTo>
                  <a:pt x="3328307" y="214993"/>
                </a:lnTo>
                <a:lnTo>
                  <a:pt x="3339193" y="244929"/>
                </a:lnTo>
                <a:lnTo>
                  <a:pt x="3333750" y="291193"/>
                </a:lnTo>
                <a:lnTo>
                  <a:pt x="3320143" y="318407"/>
                </a:lnTo>
                <a:lnTo>
                  <a:pt x="3271157" y="334736"/>
                </a:lnTo>
                <a:lnTo>
                  <a:pt x="3235779" y="337457"/>
                </a:lnTo>
                <a:lnTo>
                  <a:pt x="3165022" y="323850"/>
                </a:lnTo>
                <a:lnTo>
                  <a:pt x="3064329" y="299357"/>
                </a:lnTo>
                <a:lnTo>
                  <a:pt x="2871107" y="274864"/>
                </a:lnTo>
                <a:lnTo>
                  <a:pt x="2667000" y="266700"/>
                </a:lnTo>
                <a:lnTo>
                  <a:pt x="2364922" y="269422"/>
                </a:lnTo>
                <a:lnTo>
                  <a:pt x="2098222" y="28030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2" name="フリーフォーム 61"/>
          <p:cNvSpPr>
            <a:spLocks noChangeAspect="1"/>
          </p:cNvSpPr>
          <p:nvPr/>
        </p:nvSpPr>
        <p:spPr>
          <a:xfrm rot="16200000">
            <a:off x="6921903" y="4755590"/>
            <a:ext cx="2144713" cy="979488"/>
          </a:xfrm>
          <a:custGeom>
            <a:avLst/>
            <a:gdLst>
              <a:gd name="connsiteX0" fmla="*/ 2683181 w 4289560"/>
              <a:gd name="connsiteY0" fmla="*/ 1885288 h 1959428"/>
              <a:gd name="connsiteX1" fmla="*/ 2326601 w 4289560"/>
              <a:gd name="connsiteY1" fmla="*/ 1867635 h 1959428"/>
              <a:gd name="connsiteX2" fmla="*/ 2150076 w 4289560"/>
              <a:gd name="connsiteY2" fmla="*/ 1853513 h 1959428"/>
              <a:gd name="connsiteX3" fmla="*/ 2001794 w 4289560"/>
              <a:gd name="connsiteY3" fmla="*/ 1832330 h 1959428"/>
              <a:gd name="connsiteX4" fmla="*/ 1874696 w 4289560"/>
              <a:gd name="connsiteY4" fmla="*/ 1797025 h 1959428"/>
              <a:gd name="connsiteX5" fmla="*/ 1832330 w 4289560"/>
              <a:gd name="connsiteY5" fmla="*/ 1768781 h 1959428"/>
              <a:gd name="connsiteX6" fmla="*/ 1539299 w 4289560"/>
              <a:gd name="connsiteY6" fmla="*/ 1669927 h 1959428"/>
              <a:gd name="connsiteX7" fmla="*/ 1270981 w 4289560"/>
              <a:gd name="connsiteY7" fmla="*/ 1553420 h 1959428"/>
              <a:gd name="connsiteX8" fmla="*/ 1161535 w 4289560"/>
              <a:gd name="connsiteY8" fmla="*/ 1493402 h 1959428"/>
              <a:gd name="connsiteX9" fmla="*/ 995601 w 4289560"/>
              <a:gd name="connsiteY9" fmla="*/ 1394548 h 1959428"/>
              <a:gd name="connsiteX10" fmla="*/ 812015 w 4289560"/>
              <a:gd name="connsiteY10" fmla="*/ 1253328 h 1959428"/>
              <a:gd name="connsiteX11" fmla="*/ 656673 w 4289560"/>
              <a:gd name="connsiteY11" fmla="*/ 1112108 h 1959428"/>
              <a:gd name="connsiteX12" fmla="*/ 480148 w 4289560"/>
              <a:gd name="connsiteY12" fmla="*/ 910869 h 1959428"/>
              <a:gd name="connsiteX13" fmla="*/ 360111 w 4289560"/>
              <a:gd name="connsiteY13" fmla="*/ 744936 h 1959428"/>
              <a:gd name="connsiteX14" fmla="*/ 233013 w 4289560"/>
              <a:gd name="connsiteY14" fmla="*/ 533105 h 1959428"/>
              <a:gd name="connsiteX15" fmla="*/ 155342 w 4289560"/>
              <a:gd name="connsiteY15" fmla="*/ 384824 h 1959428"/>
              <a:gd name="connsiteX16" fmla="*/ 70610 w 4289560"/>
              <a:gd name="connsiteY16" fmla="*/ 201238 h 1959428"/>
              <a:gd name="connsiteX17" fmla="*/ 21183 w 4289560"/>
              <a:gd name="connsiteY17" fmla="*/ 70610 h 1959428"/>
              <a:gd name="connsiteX18" fmla="*/ 0 w 4289560"/>
              <a:gd name="connsiteY18" fmla="*/ 28244 h 1959428"/>
              <a:gd name="connsiteX19" fmla="*/ 0 w 4289560"/>
              <a:gd name="connsiteY19" fmla="*/ 28244 h 1959428"/>
              <a:gd name="connsiteX20" fmla="*/ 0 w 4289560"/>
              <a:gd name="connsiteY20" fmla="*/ 10591 h 1959428"/>
              <a:gd name="connsiteX21" fmla="*/ 10591 w 4289560"/>
              <a:gd name="connsiteY21" fmla="*/ 0 h 1959428"/>
              <a:gd name="connsiteX22" fmla="*/ 31774 w 4289560"/>
              <a:gd name="connsiteY22" fmla="*/ 7061 h 1959428"/>
              <a:gd name="connsiteX23" fmla="*/ 70610 w 4289560"/>
              <a:gd name="connsiteY23" fmla="*/ 49427 h 1959428"/>
              <a:gd name="connsiteX24" fmla="*/ 127098 w 4289560"/>
              <a:gd name="connsiteY24" fmla="*/ 162403 h 1959428"/>
              <a:gd name="connsiteX25" fmla="*/ 211830 w 4289560"/>
              <a:gd name="connsiteY25" fmla="*/ 310684 h 1959428"/>
              <a:gd name="connsiteX26" fmla="*/ 360111 w 4289560"/>
              <a:gd name="connsiteY26" fmla="*/ 526044 h 1959428"/>
              <a:gd name="connsiteX27" fmla="*/ 501331 w 4289560"/>
              <a:gd name="connsiteY27" fmla="*/ 702569 h 1959428"/>
              <a:gd name="connsiteX28" fmla="*/ 695509 w 4289560"/>
              <a:gd name="connsiteY28" fmla="*/ 896747 h 1959428"/>
              <a:gd name="connsiteX29" fmla="*/ 868503 w 4289560"/>
              <a:gd name="connsiteY29" fmla="*/ 1052089 h 1959428"/>
              <a:gd name="connsiteX30" fmla="*/ 1052089 w 4289560"/>
              <a:gd name="connsiteY30" fmla="*/ 1186248 h 1959428"/>
              <a:gd name="connsiteX31" fmla="*/ 1232145 w 4289560"/>
              <a:gd name="connsiteY31" fmla="*/ 1292163 h 1959428"/>
              <a:gd name="connsiteX32" fmla="*/ 1419262 w 4289560"/>
              <a:gd name="connsiteY32" fmla="*/ 1383956 h 1959428"/>
              <a:gd name="connsiteX33" fmla="*/ 1592256 w 4289560"/>
              <a:gd name="connsiteY33" fmla="*/ 1458097 h 1959428"/>
              <a:gd name="connsiteX34" fmla="*/ 1789964 w 4289560"/>
              <a:gd name="connsiteY34" fmla="*/ 1521646 h 1959428"/>
              <a:gd name="connsiteX35" fmla="*/ 1973550 w 4289560"/>
              <a:gd name="connsiteY35" fmla="*/ 1560481 h 1959428"/>
              <a:gd name="connsiteX36" fmla="*/ 2135954 w 4289560"/>
              <a:gd name="connsiteY36" fmla="*/ 1606378 h 1959428"/>
              <a:gd name="connsiteX37" fmla="*/ 2601980 w 4289560"/>
              <a:gd name="connsiteY37" fmla="*/ 1645214 h 1959428"/>
              <a:gd name="connsiteX38" fmla="*/ 3057415 w 4289560"/>
              <a:gd name="connsiteY38" fmla="*/ 1655805 h 1959428"/>
              <a:gd name="connsiteX39" fmla="*/ 3237470 w 4289560"/>
              <a:gd name="connsiteY39" fmla="*/ 1652275 h 1959428"/>
              <a:gd name="connsiteX40" fmla="*/ 3781167 w 4289560"/>
              <a:gd name="connsiteY40" fmla="*/ 1624030 h 1959428"/>
              <a:gd name="connsiteX41" fmla="*/ 4084791 w 4289560"/>
              <a:gd name="connsiteY41" fmla="*/ 1606378 h 1959428"/>
              <a:gd name="connsiteX42" fmla="*/ 4120096 w 4289560"/>
              <a:gd name="connsiteY42" fmla="*/ 1592256 h 1959428"/>
              <a:gd name="connsiteX43" fmla="*/ 4155401 w 4289560"/>
              <a:gd name="connsiteY43" fmla="*/ 1560481 h 1959428"/>
              <a:gd name="connsiteX44" fmla="*/ 4197767 w 4289560"/>
              <a:gd name="connsiteY44" fmla="*/ 1503993 h 1959428"/>
              <a:gd name="connsiteX45" fmla="*/ 4233072 w 4289560"/>
              <a:gd name="connsiteY45" fmla="*/ 1458097 h 1959428"/>
              <a:gd name="connsiteX46" fmla="*/ 4254255 w 4289560"/>
              <a:gd name="connsiteY46" fmla="*/ 1440444 h 1959428"/>
              <a:gd name="connsiteX47" fmla="*/ 4271907 w 4289560"/>
              <a:gd name="connsiteY47" fmla="*/ 1436914 h 1959428"/>
              <a:gd name="connsiteX48" fmla="*/ 4289560 w 4289560"/>
              <a:gd name="connsiteY48" fmla="*/ 1447505 h 1959428"/>
              <a:gd name="connsiteX49" fmla="*/ 4289560 w 4289560"/>
              <a:gd name="connsiteY49" fmla="*/ 1511054 h 1959428"/>
              <a:gd name="connsiteX50" fmla="*/ 4278968 w 4289560"/>
              <a:gd name="connsiteY50" fmla="*/ 1581664 h 1959428"/>
              <a:gd name="connsiteX51" fmla="*/ 4257785 w 4289560"/>
              <a:gd name="connsiteY51" fmla="*/ 1662866 h 1959428"/>
              <a:gd name="connsiteX52" fmla="*/ 4226011 w 4289560"/>
              <a:gd name="connsiteY52" fmla="*/ 1747598 h 1959428"/>
              <a:gd name="connsiteX53" fmla="*/ 4155401 w 4289560"/>
              <a:gd name="connsiteY53" fmla="*/ 1867635 h 1959428"/>
              <a:gd name="connsiteX54" fmla="*/ 4105974 w 4289560"/>
              <a:gd name="connsiteY54" fmla="*/ 1924123 h 1959428"/>
              <a:gd name="connsiteX55" fmla="*/ 4074199 w 4289560"/>
              <a:gd name="connsiteY55" fmla="*/ 1955898 h 1959428"/>
              <a:gd name="connsiteX56" fmla="*/ 4038894 w 4289560"/>
              <a:gd name="connsiteY56" fmla="*/ 1959428 h 1959428"/>
              <a:gd name="connsiteX57" fmla="*/ 4000059 w 4289560"/>
              <a:gd name="connsiteY57" fmla="*/ 1955898 h 1959428"/>
              <a:gd name="connsiteX58" fmla="*/ 3957693 w 4289560"/>
              <a:gd name="connsiteY58" fmla="*/ 1931184 h 1959428"/>
              <a:gd name="connsiteX59" fmla="*/ 3915327 w 4289560"/>
              <a:gd name="connsiteY59" fmla="*/ 1913532 h 1959428"/>
              <a:gd name="connsiteX60" fmla="*/ 3865899 w 4289560"/>
              <a:gd name="connsiteY60" fmla="*/ 1899410 h 1959428"/>
              <a:gd name="connsiteX61" fmla="*/ 3541093 w 4289560"/>
              <a:gd name="connsiteY61" fmla="*/ 1895879 h 1959428"/>
              <a:gd name="connsiteX62" fmla="*/ 3286897 w 4289560"/>
              <a:gd name="connsiteY62" fmla="*/ 1902940 h 1959428"/>
              <a:gd name="connsiteX63" fmla="*/ 3124494 w 4289560"/>
              <a:gd name="connsiteY63" fmla="*/ 1895879 h 1959428"/>
              <a:gd name="connsiteX64" fmla="*/ 2683181 w 4289560"/>
              <a:gd name="connsiteY64" fmla="*/ 1885288 h 1959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4289560" h="1959428">
                <a:moveTo>
                  <a:pt x="2683181" y="1885288"/>
                </a:moveTo>
                <a:lnTo>
                  <a:pt x="2326601" y="1867635"/>
                </a:lnTo>
                <a:lnTo>
                  <a:pt x="2150076" y="1853513"/>
                </a:lnTo>
                <a:lnTo>
                  <a:pt x="2001794" y="1832330"/>
                </a:lnTo>
                <a:lnTo>
                  <a:pt x="1874696" y="1797025"/>
                </a:lnTo>
                <a:lnTo>
                  <a:pt x="1832330" y="1768781"/>
                </a:lnTo>
                <a:lnTo>
                  <a:pt x="1539299" y="1669927"/>
                </a:lnTo>
                <a:lnTo>
                  <a:pt x="1270981" y="1553420"/>
                </a:lnTo>
                <a:lnTo>
                  <a:pt x="1161535" y="1493402"/>
                </a:lnTo>
                <a:lnTo>
                  <a:pt x="995601" y="1394548"/>
                </a:lnTo>
                <a:lnTo>
                  <a:pt x="812015" y="1253328"/>
                </a:lnTo>
                <a:lnTo>
                  <a:pt x="656673" y="1112108"/>
                </a:lnTo>
                <a:lnTo>
                  <a:pt x="480148" y="910869"/>
                </a:lnTo>
                <a:lnTo>
                  <a:pt x="360111" y="744936"/>
                </a:lnTo>
                <a:lnTo>
                  <a:pt x="233013" y="533105"/>
                </a:lnTo>
                <a:lnTo>
                  <a:pt x="155342" y="384824"/>
                </a:lnTo>
                <a:lnTo>
                  <a:pt x="70610" y="201238"/>
                </a:lnTo>
                <a:lnTo>
                  <a:pt x="21183" y="70610"/>
                </a:lnTo>
                <a:lnTo>
                  <a:pt x="0" y="28244"/>
                </a:lnTo>
                <a:lnTo>
                  <a:pt x="0" y="28244"/>
                </a:lnTo>
                <a:lnTo>
                  <a:pt x="0" y="10591"/>
                </a:lnTo>
                <a:lnTo>
                  <a:pt x="10591" y="0"/>
                </a:lnTo>
                <a:lnTo>
                  <a:pt x="31774" y="7061"/>
                </a:lnTo>
                <a:lnTo>
                  <a:pt x="70610" y="49427"/>
                </a:lnTo>
                <a:lnTo>
                  <a:pt x="127098" y="162403"/>
                </a:lnTo>
                <a:lnTo>
                  <a:pt x="211830" y="310684"/>
                </a:lnTo>
                <a:lnTo>
                  <a:pt x="360111" y="526044"/>
                </a:lnTo>
                <a:lnTo>
                  <a:pt x="501331" y="702569"/>
                </a:lnTo>
                <a:lnTo>
                  <a:pt x="695509" y="896747"/>
                </a:lnTo>
                <a:lnTo>
                  <a:pt x="868503" y="1052089"/>
                </a:lnTo>
                <a:lnTo>
                  <a:pt x="1052089" y="1186248"/>
                </a:lnTo>
                <a:lnTo>
                  <a:pt x="1232145" y="1292163"/>
                </a:lnTo>
                <a:lnTo>
                  <a:pt x="1419262" y="1383956"/>
                </a:lnTo>
                <a:lnTo>
                  <a:pt x="1592256" y="1458097"/>
                </a:lnTo>
                <a:lnTo>
                  <a:pt x="1789964" y="1521646"/>
                </a:lnTo>
                <a:lnTo>
                  <a:pt x="1973550" y="1560481"/>
                </a:lnTo>
                <a:lnTo>
                  <a:pt x="2135954" y="1606378"/>
                </a:lnTo>
                <a:lnTo>
                  <a:pt x="2601980" y="1645214"/>
                </a:lnTo>
                <a:lnTo>
                  <a:pt x="3057415" y="1655805"/>
                </a:lnTo>
                <a:lnTo>
                  <a:pt x="3237470" y="1652275"/>
                </a:lnTo>
                <a:lnTo>
                  <a:pt x="3781167" y="1624030"/>
                </a:lnTo>
                <a:lnTo>
                  <a:pt x="4084791" y="1606378"/>
                </a:lnTo>
                <a:lnTo>
                  <a:pt x="4120096" y="1592256"/>
                </a:lnTo>
                <a:lnTo>
                  <a:pt x="4155401" y="1560481"/>
                </a:lnTo>
                <a:lnTo>
                  <a:pt x="4197767" y="1503993"/>
                </a:lnTo>
                <a:lnTo>
                  <a:pt x="4233072" y="1458097"/>
                </a:lnTo>
                <a:lnTo>
                  <a:pt x="4254255" y="1440444"/>
                </a:lnTo>
                <a:lnTo>
                  <a:pt x="4271907" y="1436914"/>
                </a:lnTo>
                <a:lnTo>
                  <a:pt x="4289560" y="1447505"/>
                </a:lnTo>
                <a:lnTo>
                  <a:pt x="4289560" y="1511054"/>
                </a:lnTo>
                <a:lnTo>
                  <a:pt x="4278968" y="1581664"/>
                </a:lnTo>
                <a:lnTo>
                  <a:pt x="4257785" y="1662866"/>
                </a:lnTo>
                <a:lnTo>
                  <a:pt x="4226011" y="1747598"/>
                </a:lnTo>
                <a:lnTo>
                  <a:pt x="4155401" y="1867635"/>
                </a:lnTo>
                <a:lnTo>
                  <a:pt x="4105974" y="1924123"/>
                </a:lnTo>
                <a:lnTo>
                  <a:pt x="4074199" y="1955898"/>
                </a:lnTo>
                <a:lnTo>
                  <a:pt x="4038894" y="1959428"/>
                </a:lnTo>
                <a:lnTo>
                  <a:pt x="4000059" y="1955898"/>
                </a:lnTo>
                <a:lnTo>
                  <a:pt x="3957693" y="1931184"/>
                </a:lnTo>
                <a:lnTo>
                  <a:pt x="3915327" y="1913532"/>
                </a:lnTo>
                <a:lnTo>
                  <a:pt x="3865899" y="1899410"/>
                </a:lnTo>
                <a:lnTo>
                  <a:pt x="3541093" y="1895879"/>
                </a:lnTo>
                <a:lnTo>
                  <a:pt x="3286897" y="1902940"/>
                </a:lnTo>
                <a:lnTo>
                  <a:pt x="3124494" y="1895879"/>
                </a:lnTo>
                <a:lnTo>
                  <a:pt x="2683181" y="188528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3" name="フリーフォーム 62"/>
          <p:cNvSpPr>
            <a:spLocks noChangeAspect="1"/>
          </p:cNvSpPr>
          <p:nvPr/>
        </p:nvSpPr>
        <p:spPr>
          <a:xfrm>
            <a:off x="8347488" y="5319133"/>
            <a:ext cx="1016000" cy="898525"/>
          </a:xfrm>
          <a:custGeom>
            <a:avLst/>
            <a:gdLst>
              <a:gd name="connsiteX0" fmla="*/ 585788 w 2031206"/>
              <a:gd name="connsiteY0" fmla="*/ 1016794 h 1797844"/>
              <a:gd name="connsiteX1" fmla="*/ 371475 w 2031206"/>
              <a:gd name="connsiteY1" fmla="*/ 676275 h 1797844"/>
              <a:gd name="connsiteX2" fmla="*/ 171450 w 2031206"/>
              <a:gd name="connsiteY2" fmla="*/ 347662 h 1797844"/>
              <a:gd name="connsiteX3" fmla="*/ 0 w 2031206"/>
              <a:gd name="connsiteY3" fmla="*/ 76200 h 1797844"/>
              <a:gd name="connsiteX4" fmla="*/ 35719 w 2031206"/>
              <a:gd name="connsiteY4" fmla="*/ 0 h 1797844"/>
              <a:gd name="connsiteX5" fmla="*/ 128588 w 2031206"/>
              <a:gd name="connsiteY5" fmla="*/ 123825 h 1797844"/>
              <a:gd name="connsiteX6" fmla="*/ 283369 w 2031206"/>
              <a:gd name="connsiteY6" fmla="*/ 326231 h 1797844"/>
              <a:gd name="connsiteX7" fmla="*/ 433388 w 2031206"/>
              <a:gd name="connsiteY7" fmla="*/ 521494 h 1797844"/>
              <a:gd name="connsiteX8" fmla="*/ 564356 w 2031206"/>
              <a:gd name="connsiteY8" fmla="*/ 673894 h 1797844"/>
              <a:gd name="connsiteX9" fmla="*/ 726281 w 2031206"/>
              <a:gd name="connsiteY9" fmla="*/ 847725 h 1797844"/>
              <a:gd name="connsiteX10" fmla="*/ 883444 w 2031206"/>
              <a:gd name="connsiteY10" fmla="*/ 1016794 h 1797844"/>
              <a:gd name="connsiteX11" fmla="*/ 1026319 w 2031206"/>
              <a:gd name="connsiteY11" fmla="*/ 1150144 h 1797844"/>
              <a:gd name="connsiteX12" fmla="*/ 1154906 w 2031206"/>
              <a:gd name="connsiteY12" fmla="*/ 1252537 h 1797844"/>
              <a:gd name="connsiteX13" fmla="*/ 1264444 w 2031206"/>
              <a:gd name="connsiteY13" fmla="*/ 1323975 h 1797844"/>
              <a:gd name="connsiteX14" fmla="*/ 1431131 w 2031206"/>
              <a:gd name="connsiteY14" fmla="*/ 1419225 h 1797844"/>
              <a:gd name="connsiteX15" fmla="*/ 1721644 w 2031206"/>
              <a:gd name="connsiteY15" fmla="*/ 1564481 h 1797844"/>
              <a:gd name="connsiteX16" fmla="*/ 1990725 w 2031206"/>
              <a:gd name="connsiteY16" fmla="*/ 1685925 h 1797844"/>
              <a:gd name="connsiteX17" fmla="*/ 2009775 w 2031206"/>
              <a:gd name="connsiteY17" fmla="*/ 1697831 h 1797844"/>
              <a:gd name="connsiteX18" fmla="*/ 2024063 w 2031206"/>
              <a:gd name="connsiteY18" fmla="*/ 1712119 h 1797844"/>
              <a:gd name="connsiteX19" fmla="*/ 2031206 w 2031206"/>
              <a:gd name="connsiteY19" fmla="*/ 1726406 h 1797844"/>
              <a:gd name="connsiteX20" fmla="*/ 2028825 w 2031206"/>
              <a:gd name="connsiteY20" fmla="*/ 1735931 h 1797844"/>
              <a:gd name="connsiteX21" fmla="*/ 2014538 w 2031206"/>
              <a:gd name="connsiteY21" fmla="*/ 1752600 h 1797844"/>
              <a:gd name="connsiteX22" fmla="*/ 1874044 w 2031206"/>
              <a:gd name="connsiteY22" fmla="*/ 1759744 h 1797844"/>
              <a:gd name="connsiteX23" fmla="*/ 1602581 w 2031206"/>
              <a:gd name="connsiteY23" fmla="*/ 1778794 h 1797844"/>
              <a:gd name="connsiteX24" fmla="*/ 1381125 w 2031206"/>
              <a:gd name="connsiteY24" fmla="*/ 1795462 h 1797844"/>
              <a:gd name="connsiteX25" fmla="*/ 1316831 w 2031206"/>
              <a:gd name="connsiteY25" fmla="*/ 1797844 h 1797844"/>
              <a:gd name="connsiteX26" fmla="*/ 1278731 w 2031206"/>
              <a:gd name="connsiteY26" fmla="*/ 1795462 h 1797844"/>
              <a:gd name="connsiteX27" fmla="*/ 1226344 w 2031206"/>
              <a:gd name="connsiteY27" fmla="*/ 1785937 h 1797844"/>
              <a:gd name="connsiteX28" fmla="*/ 1157288 w 2031206"/>
              <a:gd name="connsiteY28" fmla="*/ 1762125 h 1797844"/>
              <a:gd name="connsiteX29" fmla="*/ 1135856 w 2031206"/>
              <a:gd name="connsiteY29" fmla="*/ 1745456 h 1797844"/>
              <a:gd name="connsiteX30" fmla="*/ 819150 w 2031206"/>
              <a:gd name="connsiteY30" fmla="*/ 1343025 h 1797844"/>
              <a:gd name="connsiteX31" fmla="*/ 585788 w 2031206"/>
              <a:gd name="connsiteY31" fmla="*/ 1016794 h 1797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031206" h="1797844">
                <a:moveTo>
                  <a:pt x="585788" y="1016794"/>
                </a:moveTo>
                <a:lnTo>
                  <a:pt x="371475" y="676275"/>
                </a:lnTo>
                <a:lnTo>
                  <a:pt x="171450" y="347662"/>
                </a:lnTo>
                <a:lnTo>
                  <a:pt x="0" y="76200"/>
                </a:lnTo>
                <a:lnTo>
                  <a:pt x="35719" y="0"/>
                </a:lnTo>
                <a:lnTo>
                  <a:pt x="128588" y="123825"/>
                </a:lnTo>
                <a:lnTo>
                  <a:pt x="283369" y="326231"/>
                </a:lnTo>
                <a:lnTo>
                  <a:pt x="433388" y="521494"/>
                </a:lnTo>
                <a:lnTo>
                  <a:pt x="564356" y="673894"/>
                </a:lnTo>
                <a:lnTo>
                  <a:pt x="726281" y="847725"/>
                </a:lnTo>
                <a:lnTo>
                  <a:pt x="883444" y="1016794"/>
                </a:lnTo>
                <a:lnTo>
                  <a:pt x="1026319" y="1150144"/>
                </a:lnTo>
                <a:lnTo>
                  <a:pt x="1154906" y="1252537"/>
                </a:lnTo>
                <a:lnTo>
                  <a:pt x="1264444" y="1323975"/>
                </a:lnTo>
                <a:lnTo>
                  <a:pt x="1431131" y="1419225"/>
                </a:lnTo>
                <a:lnTo>
                  <a:pt x="1721644" y="1564481"/>
                </a:lnTo>
                <a:lnTo>
                  <a:pt x="1990725" y="1685925"/>
                </a:lnTo>
                <a:lnTo>
                  <a:pt x="2009775" y="1697831"/>
                </a:lnTo>
                <a:lnTo>
                  <a:pt x="2024063" y="1712119"/>
                </a:lnTo>
                <a:lnTo>
                  <a:pt x="2031206" y="1726406"/>
                </a:lnTo>
                <a:lnTo>
                  <a:pt x="2028825" y="1735931"/>
                </a:lnTo>
                <a:lnTo>
                  <a:pt x="2014538" y="1752600"/>
                </a:lnTo>
                <a:lnTo>
                  <a:pt x="1874044" y="1759744"/>
                </a:lnTo>
                <a:lnTo>
                  <a:pt x="1602581" y="1778794"/>
                </a:lnTo>
                <a:lnTo>
                  <a:pt x="1381125" y="1795462"/>
                </a:lnTo>
                <a:lnTo>
                  <a:pt x="1316831" y="1797844"/>
                </a:lnTo>
                <a:lnTo>
                  <a:pt x="1278731" y="1795462"/>
                </a:lnTo>
                <a:lnTo>
                  <a:pt x="1226344" y="1785937"/>
                </a:lnTo>
                <a:lnTo>
                  <a:pt x="1157288" y="1762125"/>
                </a:lnTo>
                <a:lnTo>
                  <a:pt x="1135856" y="1745456"/>
                </a:lnTo>
                <a:lnTo>
                  <a:pt x="819150" y="1343025"/>
                </a:lnTo>
                <a:lnTo>
                  <a:pt x="585788" y="101679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74641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7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25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75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25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75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25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75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250"/>
                            </p:stCondLst>
                            <p:childTnLst>
                              <p:par>
                                <p:cTn id="64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5" dur="1" fill="hold"/>
                                        <p:tgtEl>
                                          <p:spTgt spid="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1" dur="75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750"/>
                            </p:stCondLst>
                            <p:childTnLst>
                              <p:par>
                                <p:cTn id="8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250"/>
                            </p:stCondLst>
                            <p:childTnLst>
                              <p:par>
                                <p:cTn id="8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750"/>
                            </p:stCondLst>
                            <p:childTnLst>
                              <p:par>
                                <p:cTn id="9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94" fill="hold" display="0">
                  <p:stCondLst>
                    <p:cond delay="indefinite"/>
                  </p:stCondLst>
                </p:cTn>
                <p:tgtEl>
                  <p:spTgt spid="26"/>
                </p:tgtEl>
              </p:cMediaNode>
            </p:video>
          </p:childTnLst>
        </p:cTn>
      </p:par>
    </p:tnLst>
    <p:bldLst>
      <p:bldP spid="16" grpId="0" animBg="1"/>
      <p:bldP spid="40" grpId="0"/>
      <p:bldP spid="41" grpId="0"/>
      <p:bldP spid="42" grpId="0"/>
      <p:bldP spid="43" grpId="0"/>
      <p:bldP spid="44" grpId="0"/>
      <p:bldP spid="27" grpId="0"/>
      <p:bldP spid="36" grpId="0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星 6 7"/>
          <p:cNvSpPr/>
          <p:nvPr/>
        </p:nvSpPr>
        <p:spPr>
          <a:xfrm>
            <a:off x="272480" y="117312"/>
            <a:ext cx="806519" cy="1069925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ctr">
            <a:spAutoFit/>
          </a:bodyPr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６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16" name="額縁 15"/>
          <p:cNvSpPr/>
          <p:nvPr/>
        </p:nvSpPr>
        <p:spPr>
          <a:xfrm>
            <a:off x="5510987" y="4983023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答え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6753200" y="3789363"/>
            <a:ext cx="2724386" cy="2770186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26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5303608" y="3882308"/>
            <a:ext cx="1371447" cy="1028585"/>
          </a:xfrm>
          <a:prstGeom prst="rect">
            <a:avLst/>
          </a:prstGeom>
        </p:spPr>
      </p:pic>
      <p:sp>
        <p:nvSpPr>
          <p:cNvPr id="40" name="テキスト ボックス 39"/>
          <p:cNvSpPr txBox="1"/>
          <p:nvPr/>
        </p:nvSpPr>
        <p:spPr>
          <a:xfrm>
            <a:off x="553442" y="113119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①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725103" y="1120497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②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836549" y="1109795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③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3960349" y="1125848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④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917264" y="1117200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⑤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053775" y="1127015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⑥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7401272" y="110444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⑦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8565301" y="110444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⑧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491938" y="393450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⑨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1867527" y="3934503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⑩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3043720" y="3945272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⑪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1278931" y="430215"/>
            <a:ext cx="7662190" cy="46166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prstClr val="black"/>
                </a:solidFill>
              </a:rPr>
              <a:t>順番</a:t>
            </a:r>
            <a:r>
              <a:rPr lang="ja-JP" altLang="en-US" sz="2400" dirty="0">
                <a:solidFill>
                  <a:prstClr val="black"/>
                </a:solidFill>
              </a:rPr>
              <a:t>　どおりに　書いたら　できる　漢字は　何？</a:t>
            </a:r>
          </a:p>
        </p:txBody>
      </p:sp>
      <p:sp>
        <p:nvSpPr>
          <p:cNvPr id="60" name="フリーフォーム 59"/>
          <p:cNvSpPr>
            <a:spLocks noChangeAspect="1"/>
          </p:cNvSpPr>
          <p:nvPr/>
        </p:nvSpPr>
        <p:spPr>
          <a:xfrm>
            <a:off x="228279" y="1898878"/>
            <a:ext cx="1496824" cy="503174"/>
          </a:xfrm>
          <a:custGeom>
            <a:avLst/>
            <a:gdLst>
              <a:gd name="connsiteX0" fmla="*/ 1347815 w 2994264"/>
              <a:gd name="connsiteY0" fmla="*/ 166495 h 1006897"/>
              <a:gd name="connsiteX1" fmla="*/ 774333 w 2994264"/>
              <a:gd name="connsiteY1" fmla="*/ 216708 h 1006897"/>
              <a:gd name="connsiteX2" fmla="*/ 422844 w 2994264"/>
              <a:gd name="connsiteY2" fmla="*/ 245778 h 1006897"/>
              <a:gd name="connsiteX3" fmla="*/ 100426 w 2994264"/>
              <a:gd name="connsiteY3" fmla="*/ 274849 h 1006897"/>
              <a:gd name="connsiteX4" fmla="*/ 0 w 2994264"/>
              <a:gd name="connsiteY4" fmla="*/ 282777 h 1006897"/>
              <a:gd name="connsiteX5" fmla="*/ 29071 w 2994264"/>
              <a:gd name="connsiteY5" fmla="*/ 441344 h 1006897"/>
              <a:gd name="connsiteX6" fmla="*/ 343561 w 2994264"/>
              <a:gd name="connsiteY6" fmla="*/ 414916 h 1006897"/>
              <a:gd name="connsiteX7" fmla="*/ 750548 w 2994264"/>
              <a:gd name="connsiteY7" fmla="*/ 383203 h 1006897"/>
              <a:gd name="connsiteX8" fmla="*/ 1112608 w 2994264"/>
              <a:gd name="connsiteY8" fmla="*/ 351489 h 1006897"/>
              <a:gd name="connsiteX9" fmla="*/ 1506382 w 2994264"/>
              <a:gd name="connsiteY9" fmla="*/ 314490 h 1006897"/>
              <a:gd name="connsiteX10" fmla="*/ 1844657 w 2994264"/>
              <a:gd name="connsiteY10" fmla="*/ 280134 h 1006897"/>
              <a:gd name="connsiteX11" fmla="*/ 2103649 w 2994264"/>
              <a:gd name="connsiteY11" fmla="*/ 251064 h 1006897"/>
              <a:gd name="connsiteX12" fmla="*/ 2423424 w 2994264"/>
              <a:gd name="connsiteY12" fmla="*/ 211422 h 1006897"/>
              <a:gd name="connsiteX13" fmla="*/ 2494779 w 2994264"/>
              <a:gd name="connsiteY13" fmla="*/ 200851 h 1006897"/>
              <a:gd name="connsiteX14" fmla="*/ 2515922 w 2994264"/>
              <a:gd name="connsiteY14" fmla="*/ 203494 h 1006897"/>
              <a:gd name="connsiteX15" fmla="*/ 2534421 w 2994264"/>
              <a:gd name="connsiteY15" fmla="*/ 211422 h 1006897"/>
              <a:gd name="connsiteX16" fmla="*/ 2544992 w 2994264"/>
              <a:gd name="connsiteY16" fmla="*/ 221993 h 1006897"/>
              <a:gd name="connsiteX17" fmla="*/ 2552920 w 2994264"/>
              <a:gd name="connsiteY17" fmla="*/ 235207 h 1006897"/>
              <a:gd name="connsiteX18" fmla="*/ 2555563 w 2994264"/>
              <a:gd name="connsiteY18" fmla="*/ 253707 h 1006897"/>
              <a:gd name="connsiteX19" fmla="*/ 2555563 w 2994264"/>
              <a:gd name="connsiteY19" fmla="*/ 277492 h 1006897"/>
              <a:gd name="connsiteX20" fmla="*/ 2523850 w 2994264"/>
              <a:gd name="connsiteY20" fmla="*/ 433415 h 1006897"/>
              <a:gd name="connsiteX21" fmla="*/ 2447209 w 2994264"/>
              <a:gd name="connsiteY21" fmla="*/ 745263 h 1006897"/>
              <a:gd name="connsiteX22" fmla="*/ 2439281 w 2994264"/>
              <a:gd name="connsiteY22" fmla="*/ 948756 h 1006897"/>
              <a:gd name="connsiteX23" fmla="*/ 2465709 w 2994264"/>
              <a:gd name="connsiteY23" fmla="*/ 975184 h 1006897"/>
              <a:gd name="connsiteX24" fmla="*/ 2507993 w 2994264"/>
              <a:gd name="connsiteY24" fmla="*/ 1001612 h 1006897"/>
              <a:gd name="connsiteX25" fmla="*/ 2542349 w 2994264"/>
              <a:gd name="connsiteY25" fmla="*/ 1006897 h 1006897"/>
              <a:gd name="connsiteX26" fmla="*/ 2571420 w 2994264"/>
              <a:gd name="connsiteY26" fmla="*/ 1001612 h 1006897"/>
              <a:gd name="connsiteX27" fmla="*/ 2600490 w 2994264"/>
              <a:gd name="connsiteY27" fmla="*/ 988398 h 1006897"/>
              <a:gd name="connsiteX28" fmla="*/ 2621633 w 2994264"/>
              <a:gd name="connsiteY28" fmla="*/ 967256 h 1006897"/>
              <a:gd name="connsiteX29" fmla="*/ 2637489 w 2994264"/>
              <a:gd name="connsiteY29" fmla="*/ 938185 h 1006897"/>
              <a:gd name="connsiteX30" fmla="*/ 2692987 w 2994264"/>
              <a:gd name="connsiteY30" fmla="*/ 808689 h 1006897"/>
              <a:gd name="connsiteX31" fmla="*/ 2777556 w 2994264"/>
              <a:gd name="connsiteY31" fmla="*/ 610481 h 1006897"/>
              <a:gd name="connsiteX32" fmla="*/ 2809270 w 2994264"/>
              <a:gd name="connsiteY32" fmla="*/ 520627 h 1006897"/>
              <a:gd name="connsiteX33" fmla="*/ 2843626 w 2994264"/>
              <a:gd name="connsiteY33" fmla="*/ 409630 h 1006897"/>
              <a:gd name="connsiteX34" fmla="*/ 2870053 w 2994264"/>
              <a:gd name="connsiteY34" fmla="*/ 369989 h 1006897"/>
              <a:gd name="connsiteX35" fmla="*/ 2904409 w 2994264"/>
              <a:gd name="connsiteY35" fmla="*/ 325062 h 1006897"/>
              <a:gd name="connsiteX36" fmla="*/ 2928194 w 2994264"/>
              <a:gd name="connsiteY36" fmla="*/ 301277 h 1006897"/>
              <a:gd name="connsiteX37" fmla="*/ 2946694 w 2994264"/>
              <a:gd name="connsiteY37" fmla="*/ 282777 h 1006897"/>
              <a:gd name="connsiteX38" fmla="*/ 2965193 w 2994264"/>
              <a:gd name="connsiteY38" fmla="*/ 261635 h 1006897"/>
              <a:gd name="connsiteX39" fmla="*/ 2983693 w 2994264"/>
              <a:gd name="connsiteY39" fmla="*/ 240493 h 1006897"/>
              <a:gd name="connsiteX40" fmla="*/ 2994264 w 2994264"/>
              <a:gd name="connsiteY40" fmla="*/ 214065 h 1006897"/>
              <a:gd name="connsiteX41" fmla="*/ 2991621 w 2994264"/>
              <a:gd name="connsiteY41" fmla="*/ 187637 h 1006897"/>
              <a:gd name="connsiteX42" fmla="*/ 2978407 w 2994264"/>
              <a:gd name="connsiteY42" fmla="*/ 166495 h 1006897"/>
              <a:gd name="connsiteX43" fmla="*/ 2946694 w 2994264"/>
              <a:gd name="connsiteY43" fmla="*/ 142710 h 1006897"/>
              <a:gd name="connsiteX44" fmla="*/ 2803984 w 2994264"/>
              <a:gd name="connsiteY44" fmla="*/ 63427 h 1006897"/>
              <a:gd name="connsiteX45" fmla="*/ 2708844 w 2994264"/>
              <a:gd name="connsiteY45" fmla="*/ 23785 h 1006897"/>
              <a:gd name="connsiteX46" fmla="*/ 2645418 w 2994264"/>
              <a:gd name="connsiteY46" fmla="*/ 5286 h 1006897"/>
              <a:gd name="connsiteX47" fmla="*/ 2616347 w 2994264"/>
              <a:gd name="connsiteY47" fmla="*/ 0 h 1006897"/>
              <a:gd name="connsiteX48" fmla="*/ 2587277 w 2994264"/>
              <a:gd name="connsiteY48" fmla="*/ 2643 h 1006897"/>
              <a:gd name="connsiteX49" fmla="*/ 2544992 w 2994264"/>
              <a:gd name="connsiteY49" fmla="*/ 18500 h 1006897"/>
              <a:gd name="connsiteX50" fmla="*/ 2484208 w 2994264"/>
              <a:gd name="connsiteY50" fmla="*/ 55499 h 1006897"/>
              <a:gd name="connsiteX51" fmla="*/ 2460423 w 2994264"/>
              <a:gd name="connsiteY51" fmla="*/ 68712 h 1006897"/>
              <a:gd name="connsiteX52" fmla="*/ 2288643 w 2994264"/>
              <a:gd name="connsiteY52" fmla="*/ 84569 h 1006897"/>
              <a:gd name="connsiteX53" fmla="*/ 1897512 w 2994264"/>
              <a:gd name="connsiteY53" fmla="*/ 118925 h 1006897"/>
              <a:gd name="connsiteX54" fmla="*/ 1347815 w 2994264"/>
              <a:gd name="connsiteY54" fmla="*/ 166495 h 1006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2994264" h="1006897">
                <a:moveTo>
                  <a:pt x="1347815" y="166495"/>
                </a:moveTo>
                <a:lnTo>
                  <a:pt x="774333" y="216708"/>
                </a:lnTo>
                <a:lnTo>
                  <a:pt x="422844" y="245778"/>
                </a:lnTo>
                <a:lnTo>
                  <a:pt x="100426" y="274849"/>
                </a:lnTo>
                <a:lnTo>
                  <a:pt x="0" y="282777"/>
                </a:lnTo>
                <a:lnTo>
                  <a:pt x="29071" y="441344"/>
                </a:lnTo>
                <a:lnTo>
                  <a:pt x="343561" y="414916"/>
                </a:lnTo>
                <a:lnTo>
                  <a:pt x="750548" y="383203"/>
                </a:lnTo>
                <a:lnTo>
                  <a:pt x="1112608" y="351489"/>
                </a:lnTo>
                <a:lnTo>
                  <a:pt x="1506382" y="314490"/>
                </a:lnTo>
                <a:lnTo>
                  <a:pt x="1844657" y="280134"/>
                </a:lnTo>
                <a:lnTo>
                  <a:pt x="2103649" y="251064"/>
                </a:lnTo>
                <a:lnTo>
                  <a:pt x="2423424" y="211422"/>
                </a:lnTo>
                <a:lnTo>
                  <a:pt x="2494779" y="200851"/>
                </a:lnTo>
                <a:lnTo>
                  <a:pt x="2515922" y="203494"/>
                </a:lnTo>
                <a:lnTo>
                  <a:pt x="2534421" y="211422"/>
                </a:lnTo>
                <a:lnTo>
                  <a:pt x="2544992" y="221993"/>
                </a:lnTo>
                <a:lnTo>
                  <a:pt x="2552920" y="235207"/>
                </a:lnTo>
                <a:lnTo>
                  <a:pt x="2555563" y="253707"/>
                </a:lnTo>
                <a:lnTo>
                  <a:pt x="2555563" y="277492"/>
                </a:lnTo>
                <a:lnTo>
                  <a:pt x="2523850" y="433415"/>
                </a:lnTo>
                <a:lnTo>
                  <a:pt x="2447209" y="745263"/>
                </a:lnTo>
                <a:lnTo>
                  <a:pt x="2439281" y="948756"/>
                </a:lnTo>
                <a:lnTo>
                  <a:pt x="2465709" y="975184"/>
                </a:lnTo>
                <a:lnTo>
                  <a:pt x="2507993" y="1001612"/>
                </a:lnTo>
                <a:lnTo>
                  <a:pt x="2542349" y="1006897"/>
                </a:lnTo>
                <a:lnTo>
                  <a:pt x="2571420" y="1001612"/>
                </a:lnTo>
                <a:lnTo>
                  <a:pt x="2600490" y="988398"/>
                </a:lnTo>
                <a:lnTo>
                  <a:pt x="2621633" y="967256"/>
                </a:lnTo>
                <a:lnTo>
                  <a:pt x="2637489" y="938185"/>
                </a:lnTo>
                <a:lnTo>
                  <a:pt x="2692987" y="808689"/>
                </a:lnTo>
                <a:lnTo>
                  <a:pt x="2777556" y="610481"/>
                </a:lnTo>
                <a:lnTo>
                  <a:pt x="2809270" y="520627"/>
                </a:lnTo>
                <a:lnTo>
                  <a:pt x="2843626" y="409630"/>
                </a:lnTo>
                <a:lnTo>
                  <a:pt x="2870053" y="369989"/>
                </a:lnTo>
                <a:lnTo>
                  <a:pt x="2904409" y="325062"/>
                </a:lnTo>
                <a:lnTo>
                  <a:pt x="2928194" y="301277"/>
                </a:lnTo>
                <a:lnTo>
                  <a:pt x="2946694" y="282777"/>
                </a:lnTo>
                <a:lnTo>
                  <a:pt x="2965193" y="261635"/>
                </a:lnTo>
                <a:lnTo>
                  <a:pt x="2983693" y="240493"/>
                </a:lnTo>
                <a:lnTo>
                  <a:pt x="2994264" y="214065"/>
                </a:lnTo>
                <a:lnTo>
                  <a:pt x="2991621" y="187637"/>
                </a:lnTo>
                <a:lnTo>
                  <a:pt x="2978407" y="166495"/>
                </a:lnTo>
                <a:lnTo>
                  <a:pt x="2946694" y="142710"/>
                </a:lnTo>
                <a:lnTo>
                  <a:pt x="2803984" y="63427"/>
                </a:lnTo>
                <a:lnTo>
                  <a:pt x="2708844" y="23785"/>
                </a:lnTo>
                <a:lnTo>
                  <a:pt x="2645418" y="5286"/>
                </a:lnTo>
                <a:lnTo>
                  <a:pt x="2616347" y="0"/>
                </a:lnTo>
                <a:lnTo>
                  <a:pt x="2587277" y="2643"/>
                </a:lnTo>
                <a:lnTo>
                  <a:pt x="2544992" y="18500"/>
                </a:lnTo>
                <a:lnTo>
                  <a:pt x="2484208" y="55499"/>
                </a:lnTo>
                <a:lnTo>
                  <a:pt x="2460423" y="68712"/>
                </a:lnTo>
                <a:lnTo>
                  <a:pt x="2288643" y="84569"/>
                </a:lnTo>
                <a:lnTo>
                  <a:pt x="1897512" y="118925"/>
                </a:lnTo>
                <a:lnTo>
                  <a:pt x="1347815" y="16649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1" name="フリーフォーム 60"/>
          <p:cNvSpPr>
            <a:spLocks noChangeAspect="1"/>
          </p:cNvSpPr>
          <p:nvPr/>
        </p:nvSpPr>
        <p:spPr>
          <a:xfrm>
            <a:off x="5110027" y="1842327"/>
            <a:ext cx="239449" cy="377593"/>
          </a:xfrm>
          <a:custGeom>
            <a:avLst/>
            <a:gdLst>
              <a:gd name="connsiteX0" fmla="*/ 395288 w 495300"/>
              <a:gd name="connsiteY0" fmla="*/ 314325 h 781050"/>
              <a:gd name="connsiteX1" fmla="*/ 359569 w 495300"/>
              <a:gd name="connsiteY1" fmla="*/ 159544 h 781050"/>
              <a:gd name="connsiteX2" fmla="*/ 292894 w 495300"/>
              <a:gd name="connsiteY2" fmla="*/ 50007 h 781050"/>
              <a:gd name="connsiteX3" fmla="*/ 250031 w 495300"/>
              <a:gd name="connsiteY3" fmla="*/ 33338 h 781050"/>
              <a:gd name="connsiteX4" fmla="*/ 178594 w 495300"/>
              <a:gd name="connsiteY4" fmla="*/ 16669 h 781050"/>
              <a:gd name="connsiteX5" fmla="*/ 109538 w 495300"/>
              <a:gd name="connsiteY5" fmla="*/ 7144 h 781050"/>
              <a:gd name="connsiteX6" fmla="*/ 64294 w 495300"/>
              <a:gd name="connsiteY6" fmla="*/ 4763 h 781050"/>
              <a:gd name="connsiteX7" fmla="*/ 38100 w 495300"/>
              <a:gd name="connsiteY7" fmla="*/ 2382 h 781050"/>
              <a:gd name="connsiteX8" fmla="*/ 14288 w 495300"/>
              <a:gd name="connsiteY8" fmla="*/ 0 h 781050"/>
              <a:gd name="connsiteX9" fmla="*/ 2381 w 495300"/>
              <a:gd name="connsiteY9" fmla="*/ 4763 h 781050"/>
              <a:gd name="connsiteX10" fmla="*/ 0 w 495300"/>
              <a:gd name="connsiteY10" fmla="*/ 23813 h 781050"/>
              <a:gd name="connsiteX11" fmla="*/ 16669 w 495300"/>
              <a:gd name="connsiteY11" fmla="*/ 52388 h 781050"/>
              <a:gd name="connsiteX12" fmla="*/ 42863 w 495300"/>
              <a:gd name="connsiteY12" fmla="*/ 85725 h 781050"/>
              <a:gd name="connsiteX13" fmla="*/ 90488 w 495300"/>
              <a:gd name="connsiteY13" fmla="*/ 138113 h 781050"/>
              <a:gd name="connsiteX14" fmla="*/ 135731 w 495300"/>
              <a:gd name="connsiteY14" fmla="*/ 211932 h 781050"/>
              <a:gd name="connsiteX15" fmla="*/ 157163 w 495300"/>
              <a:gd name="connsiteY15" fmla="*/ 271463 h 781050"/>
              <a:gd name="connsiteX16" fmla="*/ 204788 w 495300"/>
              <a:gd name="connsiteY16" fmla="*/ 433388 h 781050"/>
              <a:gd name="connsiteX17" fmla="*/ 257175 w 495300"/>
              <a:gd name="connsiteY17" fmla="*/ 597694 h 781050"/>
              <a:gd name="connsiteX18" fmla="*/ 283369 w 495300"/>
              <a:gd name="connsiteY18" fmla="*/ 678657 h 781050"/>
              <a:gd name="connsiteX19" fmla="*/ 300038 w 495300"/>
              <a:gd name="connsiteY19" fmla="*/ 719138 h 781050"/>
              <a:gd name="connsiteX20" fmla="*/ 309563 w 495300"/>
              <a:gd name="connsiteY20" fmla="*/ 740569 h 781050"/>
              <a:gd name="connsiteX21" fmla="*/ 333375 w 495300"/>
              <a:gd name="connsiteY21" fmla="*/ 766763 h 781050"/>
              <a:gd name="connsiteX22" fmla="*/ 359569 w 495300"/>
              <a:gd name="connsiteY22" fmla="*/ 778669 h 781050"/>
              <a:gd name="connsiteX23" fmla="*/ 385763 w 495300"/>
              <a:gd name="connsiteY23" fmla="*/ 781050 h 781050"/>
              <a:gd name="connsiteX24" fmla="*/ 426244 w 495300"/>
              <a:gd name="connsiteY24" fmla="*/ 769144 h 781050"/>
              <a:gd name="connsiteX25" fmla="*/ 466725 w 495300"/>
              <a:gd name="connsiteY25" fmla="*/ 745332 h 781050"/>
              <a:gd name="connsiteX26" fmla="*/ 483394 w 495300"/>
              <a:gd name="connsiteY26" fmla="*/ 731044 h 781050"/>
              <a:gd name="connsiteX27" fmla="*/ 490538 w 495300"/>
              <a:gd name="connsiteY27" fmla="*/ 716757 h 781050"/>
              <a:gd name="connsiteX28" fmla="*/ 495300 w 495300"/>
              <a:gd name="connsiteY28" fmla="*/ 692944 h 781050"/>
              <a:gd name="connsiteX29" fmla="*/ 490538 w 495300"/>
              <a:gd name="connsiteY29" fmla="*/ 652463 h 781050"/>
              <a:gd name="connsiteX30" fmla="*/ 454819 w 495300"/>
              <a:gd name="connsiteY30" fmla="*/ 559594 h 781050"/>
              <a:gd name="connsiteX31" fmla="*/ 395288 w 495300"/>
              <a:gd name="connsiteY31" fmla="*/ 314325 h 781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95300" h="781050">
                <a:moveTo>
                  <a:pt x="395288" y="314325"/>
                </a:moveTo>
                <a:lnTo>
                  <a:pt x="359569" y="159544"/>
                </a:lnTo>
                <a:lnTo>
                  <a:pt x="292894" y="50007"/>
                </a:lnTo>
                <a:lnTo>
                  <a:pt x="250031" y="33338"/>
                </a:lnTo>
                <a:lnTo>
                  <a:pt x="178594" y="16669"/>
                </a:lnTo>
                <a:lnTo>
                  <a:pt x="109538" y="7144"/>
                </a:lnTo>
                <a:lnTo>
                  <a:pt x="64294" y="4763"/>
                </a:lnTo>
                <a:lnTo>
                  <a:pt x="38100" y="2382"/>
                </a:lnTo>
                <a:lnTo>
                  <a:pt x="14288" y="0"/>
                </a:lnTo>
                <a:lnTo>
                  <a:pt x="2381" y="4763"/>
                </a:lnTo>
                <a:lnTo>
                  <a:pt x="0" y="23813"/>
                </a:lnTo>
                <a:lnTo>
                  <a:pt x="16669" y="52388"/>
                </a:lnTo>
                <a:lnTo>
                  <a:pt x="42863" y="85725"/>
                </a:lnTo>
                <a:lnTo>
                  <a:pt x="90488" y="138113"/>
                </a:lnTo>
                <a:lnTo>
                  <a:pt x="135731" y="211932"/>
                </a:lnTo>
                <a:lnTo>
                  <a:pt x="157163" y="271463"/>
                </a:lnTo>
                <a:lnTo>
                  <a:pt x="204788" y="433388"/>
                </a:lnTo>
                <a:lnTo>
                  <a:pt x="257175" y="597694"/>
                </a:lnTo>
                <a:lnTo>
                  <a:pt x="283369" y="678657"/>
                </a:lnTo>
                <a:lnTo>
                  <a:pt x="300038" y="719138"/>
                </a:lnTo>
                <a:lnTo>
                  <a:pt x="309563" y="740569"/>
                </a:lnTo>
                <a:lnTo>
                  <a:pt x="333375" y="766763"/>
                </a:lnTo>
                <a:lnTo>
                  <a:pt x="359569" y="778669"/>
                </a:lnTo>
                <a:lnTo>
                  <a:pt x="385763" y="781050"/>
                </a:lnTo>
                <a:lnTo>
                  <a:pt x="426244" y="769144"/>
                </a:lnTo>
                <a:lnTo>
                  <a:pt x="466725" y="745332"/>
                </a:lnTo>
                <a:lnTo>
                  <a:pt x="483394" y="731044"/>
                </a:lnTo>
                <a:lnTo>
                  <a:pt x="490538" y="716757"/>
                </a:lnTo>
                <a:lnTo>
                  <a:pt x="495300" y="692944"/>
                </a:lnTo>
                <a:lnTo>
                  <a:pt x="490538" y="652463"/>
                </a:lnTo>
                <a:lnTo>
                  <a:pt x="454819" y="559594"/>
                </a:lnTo>
                <a:lnTo>
                  <a:pt x="395288" y="3143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2" name="フリーフォーム 61"/>
          <p:cNvSpPr>
            <a:spLocks noChangeAspect="1"/>
          </p:cNvSpPr>
          <p:nvPr/>
        </p:nvSpPr>
        <p:spPr>
          <a:xfrm>
            <a:off x="1773385" y="2321766"/>
            <a:ext cx="1197245" cy="179705"/>
          </a:xfrm>
          <a:custGeom>
            <a:avLst/>
            <a:gdLst>
              <a:gd name="connsiteX0" fmla="*/ 1123179 w 2410210"/>
              <a:gd name="connsiteY0" fmla="*/ 126853 h 362060"/>
              <a:gd name="connsiteX1" fmla="*/ 1456169 w 2410210"/>
              <a:gd name="connsiteY1" fmla="*/ 84569 h 362060"/>
              <a:gd name="connsiteX2" fmla="*/ 1691376 w 2410210"/>
              <a:gd name="connsiteY2" fmla="*/ 52856 h 362060"/>
              <a:gd name="connsiteX3" fmla="*/ 1934511 w 2410210"/>
              <a:gd name="connsiteY3" fmla="*/ 21142 h 362060"/>
              <a:gd name="connsiteX4" fmla="*/ 1987366 w 2410210"/>
              <a:gd name="connsiteY4" fmla="*/ 7928 h 362060"/>
              <a:gd name="connsiteX5" fmla="*/ 2013794 w 2410210"/>
              <a:gd name="connsiteY5" fmla="*/ 5286 h 362060"/>
              <a:gd name="connsiteX6" fmla="*/ 2069292 w 2410210"/>
              <a:gd name="connsiteY6" fmla="*/ 0 h 362060"/>
              <a:gd name="connsiteX7" fmla="*/ 2130076 w 2410210"/>
              <a:gd name="connsiteY7" fmla="*/ 5286 h 362060"/>
              <a:gd name="connsiteX8" fmla="*/ 2180289 w 2410210"/>
              <a:gd name="connsiteY8" fmla="*/ 10571 h 362060"/>
              <a:gd name="connsiteX9" fmla="*/ 2264858 w 2410210"/>
              <a:gd name="connsiteY9" fmla="*/ 29071 h 362060"/>
              <a:gd name="connsiteX10" fmla="*/ 2410210 w 2410210"/>
              <a:gd name="connsiteY10" fmla="*/ 66069 h 362060"/>
              <a:gd name="connsiteX11" fmla="*/ 2373211 w 2410210"/>
              <a:gd name="connsiteY11" fmla="*/ 293348 h 362060"/>
              <a:gd name="connsiteX12" fmla="*/ 2354712 w 2410210"/>
              <a:gd name="connsiteY12" fmla="*/ 282777 h 362060"/>
              <a:gd name="connsiteX13" fmla="*/ 2330927 w 2410210"/>
              <a:gd name="connsiteY13" fmla="*/ 264277 h 362060"/>
              <a:gd name="connsiteX14" fmla="*/ 2315070 w 2410210"/>
              <a:gd name="connsiteY14" fmla="*/ 251064 h 362060"/>
              <a:gd name="connsiteX15" fmla="*/ 2286000 w 2410210"/>
              <a:gd name="connsiteY15" fmla="*/ 229921 h 362060"/>
              <a:gd name="connsiteX16" fmla="*/ 2256929 w 2410210"/>
              <a:gd name="connsiteY16" fmla="*/ 211422 h 362060"/>
              <a:gd name="connsiteX17" fmla="*/ 2219930 w 2410210"/>
              <a:gd name="connsiteY17" fmla="*/ 192923 h 362060"/>
              <a:gd name="connsiteX18" fmla="*/ 2198788 w 2410210"/>
              <a:gd name="connsiteY18" fmla="*/ 184994 h 362060"/>
              <a:gd name="connsiteX19" fmla="*/ 2169718 w 2410210"/>
              <a:gd name="connsiteY19" fmla="*/ 179709 h 362060"/>
              <a:gd name="connsiteX20" fmla="*/ 2103648 w 2410210"/>
              <a:gd name="connsiteY20" fmla="*/ 177066 h 362060"/>
              <a:gd name="connsiteX21" fmla="*/ 1953010 w 2410210"/>
              <a:gd name="connsiteY21" fmla="*/ 182351 h 362060"/>
              <a:gd name="connsiteX22" fmla="*/ 1786515 w 2410210"/>
              <a:gd name="connsiteY22" fmla="*/ 195565 h 362060"/>
              <a:gd name="connsiteX23" fmla="*/ 1717803 w 2410210"/>
              <a:gd name="connsiteY23" fmla="*/ 198208 h 362060"/>
              <a:gd name="connsiteX24" fmla="*/ 1561880 w 2410210"/>
              <a:gd name="connsiteY24" fmla="*/ 203494 h 362060"/>
              <a:gd name="connsiteX25" fmla="*/ 1405956 w 2410210"/>
              <a:gd name="connsiteY25" fmla="*/ 227279 h 362060"/>
              <a:gd name="connsiteX26" fmla="*/ 1189248 w 2410210"/>
              <a:gd name="connsiteY26" fmla="*/ 256349 h 362060"/>
              <a:gd name="connsiteX27" fmla="*/ 906472 w 2410210"/>
              <a:gd name="connsiteY27" fmla="*/ 293348 h 362060"/>
              <a:gd name="connsiteX28" fmla="*/ 673907 w 2410210"/>
              <a:gd name="connsiteY28" fmla="*/ 319776 h 362060"/>
              <a:gd name="connsiteX29" fmla="*/ 486270 w 2410210"/>
              <a:gd name="connsiteY29" fmla="*/ 340918 h 362060"/>
              <a:gd name="connsiteX30" fmla="*/ 388488 w 2410210"/>
              <a:gd name="connsiteY30" fmla="*/ 351489 h 362060"/>
              <a:gd name="connsiteX31" fmla="*/ 298633 w 2410210"/>
              <a:gd name="connsiteY31" fmla="*/ 359417 h 362060"/>
              <a:gd name="connsiteX32" fmla="*/ 237850 w 2410210"/>
              <a:gd name="connsiteY32" fmla="*/ 362060 h 362060"/>
              <a:gd name="connsiteX33" fmla="*/ 169137 w 2410210"/>
              <a:gd name="connsiteY33" fmla="*/ 362060 h 362060"/>
              <a:gd name="connsiteX34" fmla="*/ 81926 w 2410210"/>
              <a:gd name="connsiteY34" fmla="*/ 354132 h 362060"/>
              <a:gd name="connsiteX35" fmla="*/ 0 w 2410210"/>
              <a:gd name="connsiteY35" fmla="*/ 335632 h 362060"/>
              <a:gd name="connsiteX36" fmla="*/ 0 w 2410210"/>
              <a:gd name="connsiteY36" fmla="*/ 214065 h 362060"/>
              <a:gd name="connsiteX37" fmla="*/ 100425 w 2410210"/>
              <a:gd name="connsiteY37" fmla="*/ 221993 h 362060"/>
              <a:gd name="connsiteX38" fmla="*/ 243135 w 2410210"/>
              <a:gd name="connsiteY38" fmla="*/ 219350 h 362060"/>
              <a:gd name="connsiteX39" fmla="*/ 459843 w 2410210"/>
              <a:gd name="connsiteY39" fmla="*/ 203494 h 362060"/>
              <a:gd name="connsiteX40" fmla="*/ 821903 w 2410210"/>
              <a:gd name="connsiteY40" fmla="*/ 163852 h 362060"/>
              <a:gd name="connsiteX41" fmla="*/ 1123179 w 2410210"/>
              <a:gd name="connsiteY41" fmla="*/ 126853 h 362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2410210" h="362060">
                <a:moveTo>
                  <a:pt x="1123179" y="126853"/>
                </a:moveTo>
                <a:lnTo>
                  <a:pt x="1456169" y="84569"/>
                </a:lnTo>
                <a:lnTo>
                  <a:pt x="1691376" y="52856"/>
                </a:lnTo>
                <a:lnTo>
                  <a:pt x="1934511" y="21142"/>
                </a:lnTo>
                <a:lnTo>
                  <a:pt x="1987366" y="7928"/>
                </a:lnTo>
                <a:lnTo>
                  <a:pt x="2013794" y="5286"/>
                </a:lnTo>
                <a:lnTo>
                  <a:pt x="2069292" y="0"/>
                </a:lnTo>
                <a:lnTo>
                  <a:pt x="2130076" y="5286"/>
                </a:lnTo>
                <a:lnTo>
                  <a:pt x="2180289" y="10571"/>
                </a:lnTo>
                <a:lnTo>
                  <a:pt x="2264858" y="29071"/>
                </a:lnTo>
                <a:lnTo>
                  <a:pt x="2410210" y="66069"/>
                </a:lnTo>
                <a:lnTo>
                  <a:pt x="2373211" y="293348"/>
                </a:lnTo>
                <a:lnTo>
                  <a:pt x="2354712" y="282777"/>
                </a:lnTo>
                <a:lnTo>
                  <a:pt x="2330927" y="264277"/>
                </a:lnTo>
                <a:lnTo>
                  <a:pt x="2315070" y="251064"/>
                </a:lnTo>
                <a:lnTo>
                  <a:pt x="2286000" y="229921"/>
                </a:lnTo>
                <a:lnTo>
                  <a:pt x="2256929" y="211422"/>
                </a:lnTo>
                <a:lnTo>
                  <a:pt x="2219930" y="192923"/>
                </a:lnTo>
                <a:lnTo>
                  <a:pt x="2198788" y="184994"/>
                </a:lnTo>
                <a:lnTo>
                  <a:pt x="2169718" y="179709"/>
                </a:lnTo>
                <a:lnTo>
                  <a:pt x="2103648" y="177066"/>
                </a:lnTo>
                <a:lnTo>
                  <a:pt x="1953010" y="182351"/>
                </a:lnTo>
                <a:lnTo>
                  <a:pt x="1786515" y="195565"/>
                </a:lnTo>
                <a:lnTo>
                  <a:pt x="1717803" y="198208"/>
                </a:lnTo>
                <a:lnTo>
                  <a:pt x="1561880" y="203494"/>
                </a:lnTo>
                <a:lnTo>
                  <a:pt x="1405956" y="227279"/>
                </a:lnTo>
                <a:lnTo>
                  <a:pt x="1189248" y="256349"/>
                </a:lnTo>
                <a:lnTo>
                  <a:pt x="906472" y="293348"/>
                </a:lnTo>
                <a:lnTo>
                  <a:pt x="673907" y="319776"/>
                </a:lnTo>
                <a:lnTo>
                  <a:pt x="486270" y="340918"/>
                </a:lnTo>
                <a:lnTo>
                  <a:pt x="388488" y="351489"/>
                </a:lnTo>
                <a:lnTo>
                  <a:pt x="298633" y="359417"/>
                </a:lnTo>
                <a:lnTo>
                  <a:pt x="237850" y="362060"/>
                </a:lnTo>
                <a:lnTo>
                  <a:pt x="169137" y="362060"/>
                </a:lnTo>
                <a:lnTo>
                  <a:pt x="81926" y="354132"/>
                </a:lnTo>
                <a:lnTo>
                  <a:pt x="0" y="335632"/>
                </a:lnTo>
                <a:lnTo>
                  <a:pt x="0" y="214065"/>
                </a:lnTo>
                <a:lnTo>
                  <a:pt x="100425" y="221993"/>
                </a:lnTo>
                <a:lnTo>
                  <a:pt x="243135" y="219350"/>
                </a:lnTo>
                <a:lnTo>
                  <a:pt x="459843" y="203494"/>
                </a:lnTo>
                <a:lnTo>
                  <a:pt x="821903" y="163852"/>
                </a:lnTo>
                <a:lnTo>
                  <a:pt x="1123179" y="12685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3" name="フリーフォーム 62"/>
          <p:cNvSpPr>
            <a:spLocks noChangeAspect="1"/>
          </p:cNvSpPr>
          <p:nvPr/>
        </p:nvSpPr>
        <p:spPr>
          <a:xfrm rot="16200000">
            <a:off x="2351370" y="2378073"/>
            <a:ext cx="1962150" cy="627063"/>
          </a:xfrm>
          <a:custGeom>
            <a:avLst/>
            <a:gdLst>
              <a:gd name="connsiteX0" fmla="*/ 1803400 w 3924300"/>
              <a:gd name="connsiteY0" fmla="*/ 777875 h 1254125"/>
              <a:gd name="connsiteX1" fmla="*/ 2066925 w 3924300"/>
              <a:gd name="connsiteY1" fmla="*/ 838200 h 1254125"/>
              <a:gd name="connsiteX2" fmla="*/ 2320925 w 3924300"/>
              <a:gd name="connsiteY2" fmla="*/ 879475 h 1254125"/>
              <a:gd name="connsiteX3" fmla="*/ 2546350 w 3924300"/>
              <a:gd name="connsiteY3" fmla="*/ 904875 h 1254125"/>
              <a:gd name="connsiteX4" fmla="*/ 2708275 w 3924300"/>
              <a:gd name="connsiteY4" fmla="*/ 920750 h 1254125"/>
              <a:gd name="connsiteX5" fmla="*/ 2898775 w 3924300"/>
              <a:gd name="connsiteY5" fmla="*/ 936625 h 1254125"/>
              <a:gd name="connsiteX6" fmla="*/ 3098800 w 3924300"/>
              <a:gd name="connsiteY6" fmla="*/ 946150 h 1254125"/>
              <a:gd name="connsiteX7" fmla="*/ 3330575 w 3924300"/>
              <a:gd name="connsiteY7" fmla="*/ 952500 h 1254125"/>
              <a:gd name="connsiteX8" fmla="*/ 3524250 w 3924300"/>
              <a:gd name="connsiteY8" fmla="*/ 949325 h 1254125"/>
              <a:gd name="connsiteX9" fmla="*/ 3609975 w 3924300"/>
              <a:gd name="connsiteY9" fmla="*/ 942975 h 1254125"/>
              <a:gd name="connsiteX10" fmla="*/ 3667125 w 3924300"/>
              <a:gd name="connsiteY10" fmla="*/ 933450 h 1254125"/>
              <a:gd name="connsiteX11" fmla="*/ 3733800 w 3924300"/>
              <a:gd name="connsiteY11" fmla="*/ 914400 h 1254125"/>
              <a:gd name="connsiteX12" fmla="*/ 3778250 w 3924300"/>
              <a:gd name="connsiteY12" fmla="*/ 892175 h 1254125"/>
              <a:gd name="connsiteX13" fmla="*/ 3813175 w 3924300"/>
              <a:gd name="connsiteY13" fmla="*/ 866775 h 1254125"/>
              <a:gd name="connsiteX14" fmla="*/ 3832225 w 3924300"/>
              <a:gd name="connsiteY14" fmla="*/ 841375 h 1254125"/>
              <a:gd name="connsiteX15" fmla="*/ 3857625 w 3924300"/>
              <a:gd name="connsiteY15" fmla="*/ 819150 h 1254125"/>
              <a:gd name="connsiteX16" fmla="*/ 3883025 w 3924300"/>
              <a:gd name="connsiteY16" fmla="*/ 806450 h 1254125"/>
              <a:gd name="connsiteX17" fmla="*/ 3898900 w 3924300"/>
              <a:gd name="connsiteY17" fmla="*/ 800100 h 1254125"/>
              <a:gd name="connsiteX18" fmla="*/ 3908425 w 3924300"/>
              <a:gd name="connsiteY18" fmla="*/ 800100 h 1254125"/>
              <a:gd name="connsiteX19" fmla="*/ 3921125 w 3924300"/>
              <a:gd name="connsiteY19" fmla="*/ 806450 h 1254125"/>
              <a:gd name="connsiteX20" fmla="*/ 3924300 w 3924300"/>
              <a:gd name="connsiteY20" fmla="*/ 831850 h 1254125"/>
              <a:gd name="connsiteX21" fmla="*/ 3917950 w 3924300"/>
              <a:gd name="connsiteY21" fmla="*/ 901700 h 1254125"/>
              <a:gd name="connsiteX22" fmla="*/ 3908425 w 3924300"/>
              <a:gd name="connsiteY22" fmla="*/ 965200 h 1254125"/>
              <a:gd name="connsiteX23" fmla="*/ 3892550 w 3924300"/>
              <a:gd name="connsiteY23" fmla="*/ 1028700 h 1254125"/>
              <a:gd name="connsiteX24" fmla="*/ 3867150 w 3924300"/>
              <a:gd name="connsiteY24" fmla="*/ 1092200 h 1254125"/>
              <a:gd name="connsiteX25" fmla="*/ 3848100 w 3924300"/>
              <a:gd name="connsiteY25" fmla="*/ 1133475 h 1254125"/>
              <a:gd name="connsiteX26" fmla="*/ 3822700 w 3924300"/>
              <a:gd name="connsiteY26" fmla="*/ 1187450 h 1254125"/>
              <a:gd name="connsiteX27" fmla="*/ 3689350 w 3924300"/>
              <a:gd name="connsiteY27" fmla="*/ 1241425 h 1254125"/>
              <a:gd name="connsiteX28" fmla="*/ 3533775 w 3924300"/>
              <a:gd name="connsiteY28" fmla="*/ 1250950 h 1254125"/>
              <a:gd name="connsiteX29" fmla="*/ 3349625 w 3924300"/>
              <a:gd name="connsiteY29" fmla="*/ 1254125 h 1254125"/>
              <a:gd name="connsiteX30" fmla="*/ 3152775 w 3924300"/>
              <a:gd name="connsiteY30" fmla="*/ 1241425 h 1254125"/>
              <a:gd name="connsiteX31" fmla="*/ 3060700 w 3924300"/>
              <a:gd name="connsiteY31" fmla="*/ 1241425 h 1254125"/>
              <a:gd name="connsiteX32" fmla="*/ 2851150 w 3924300"/>
              <a:gd name="connsiteY32" fmla="*/ 1212850 h 1254125"/>
              <a:gd name="connsiteX33" fmla="*/ 2613025 w 3924300"/>
              <a:gd name="connsiteY33" fmla="*/ 1174750 h 1254125"/>
              <a:gd name="connsiteX34" fmla="*/ 2387600 w 3924300"/>
              <a:gd name="connsiteY34" fmla="*/ 1136650 h 1254125"/>
              <a:gd name="connsiteX35" fmla="*/ 2152650 w 3924300"/>
              <a:gd name="connsiteY35" fmla="*/ 1092200 h 1254125"/>
              <a:gd name="connsiteX36" fmla="*/ 1927225 w 3924300"/>
              <a:gd name="connsiteY36" fmla="*/ 1041400 h 1254125"/>
              <a:gd name="connsiteX37" fmla="*/ 1692275 w 3924300"/>
              <a:gd name="connsiteY37" fmla="*/ 981075 h 1254125"/>
              <a:gd name="connsiteX38" fmla="*/ 1428750 w 3924300"/>
              <a:gd name="connsiteY38" fmla="*/ 901700 h 1254125"/>
              <a:gd name="connsiteX39" fmla="*/ 1241425 w 3924300"/>
              <a:gd name="connsiteY39" fmla="*/ 835025 h 1254125"/>
              <a:gd name="connsiteX40" fmla="*/ 1085850 w 3924300"/>
              <a:gd name="connsiteY40" fmla="*/ 768350 h 1254125"/>
              <a:gd name="connsiteX41" fmla="*/ 936625 w 3924300"/>
              <a:gd name="connsiteY41" fmla="*/ 695325 h 1254125"/>
              <a:gd name="connsiteX42" fmla="*/ 752475 w 3924300"/>
              <a:gd name="connsiteY42" fmla="*/ 593725 h 1254125"/>
              <a:gd name="connsiteX43" fmla="*/ 581025 w 3924300"/>
              <a:gd name="connsiteY43" fmla="*/ 492125 h 1254125"/>
              <a:gd name="connsiteX44" fmla="*/ 400050 w 3924300"/>
              <a:gd name="connsiteY44" fmla="*/ 368300 h 1254125"/>
              <a:gd name="connsiteX45" fmla="*/ 231775 w 3924300"/>
              <a:gd name="connsiteY45" fmla="*/ 241300 h 1254125"/>
              <a:gd name="connsiteX46" fmla="*/ 136525 w 3924300"/>
              <a:gd name="connsiteY46" fmla="*/ 165100 h 1254125"/>
              <a:gd name="connsiteX47" fmla="*/ 53975 w 3924300"/>
              <a:gd name="connsiteY47" fmla="*/ 95250 h 1254125"/>
              <a:gd name="connsiteX48" fmla="*/ 19050 w 3924300"/>
              <a:gd name="connsiteY48" fmla="*/ 63500 h 1254125"/>
              <a:gd name="connsiteX49" fmla="*/ 6350 w 3924300"/>
              <a:gd name="connsiteY49" fmla="*/ 44450 h 1254125"/>
              <a:gd name="connsiteX50" fmla="*/ 0 w 3924300"/>
              <a:gd name="connsiteY50" fmla="*/ 22225 h 1254125"/>
              <a:gd name="connsiteX51" fmla="*/ 3175 w 3924300"/>
              <a:gd name="connsiteY51" fmla="*/ 0 h 1254125"/>
              <a:gd name="connsiteX52" fmla="*/ 19050 w 3924300"/>
              <a:gd name="connsiteY52" fmla="*/ 0 h 1254125"/>
              <a:gd name="connsiteX53" fmla="*/ 44450 w 3924300"/>
              <a:gd name="connsiteY53" fmla="*/ 6350 h 1254125"/>
              <a:gd name="connsiteX54" fmla="*/ 114300 w 3924300"/>
              <a:gd name="connsiteY54" fmla="*/ 47625 h 1254125"/>
              <a:gd name="connsiteX55" fmla="*/ 200025 w 3924300"/>
              <a:gd name="connsiteY55" fmla="*/ 101600 h 1254125"/>
              <a:gd name="connsiteX56" fmla="*/ 320675 w 3924300"/>
              <a:gd name="connsiteY56" fmla="*/ 171450 h 1254125"/>
              <a:gd name="connsiteX57" fmla="*/ 457200 w 3924300"/>
              <a:gd name="connsiteY57" fmla="*/ 247650 h 1254125"/>
              <a:gd name="connsiteX58" fmla="*/ 593725 w 3924300"/>
              <a:gd name="connsiteY58" fmla="*/ 320675 h 1254125"/>
              <a:gd name="connsiteX59" fmla="*/ 711200 w 3924300"/>
              <a:gd name="connsiteY59" fmla="*/ 377825 h 1254125"/>
              <a:gd name="connsiteX60" fmla="*/ 838200 w 3924300"/>
              <a:gd name="connsiteY60" fmla="*/ 438150 h 1254125"/>
              <a:gd name="connsiteX61" fmla="*/ 1022350 w 3924300"/>
              <a:gd name="connsiteY61" fmla="*/ 520700 h 1254125"/>
              <a:gd name="connsiteX62" fmla="*/ 1200150 w 3924300"/>
              <a:gd name="connsiteY62" fmla="*/ 590550 h 1254125"/>
              <a:gd name="connsiteX63" fmla="*/ 1362075 w 3924300"/>
              <a:gd name="connsiteY63" fmla="*/ 647700 h 1254125"/>
              <a:gd name="connsiteX64" fmla="*/ 1524000 w 3924300"/>
              <a:gd name="connsiteY64" fmla="*/ 698500 h 1254125"/>
              <a:gd name="connsiteX65" fmla="*/ 1698625 w 3924300"/>
              <a:gd name="connsiteY65" fmla="*/ 749300 h 1254125"/>
              <a:gd name="connsiteX66" fmla="*/ 1803400 w 3924300"/>
              <a:gd name="connsiteY66" fmla="*/ 777875 h 125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3924300" h="1254125">
                <a:moveTo>
                  <a:pt x="1803400" y="777875"/>
                </a:moveTo>
                <a:lnTo>
                  <a:pt x="2066925" y="838200"/>
                </a:lnTo>
                <a:lnTo>
                  <a:pt x="2320925" y="879475"/>
                </a:lnTo>
                <a:lnTo>
                  <a:pt x="2546350" y="904875"/>
                </a:lnTo>
                <a:lnTo>
                  <a:pt x="2708275" y="920750"/>
                </a:lnTo>
                <a:lnTo>
                  <a:pt x="2898775" y="936625"/>
                </a:lnTo>
                <a:lnTo>
                  <a:pt x="3098800" y="946150"/>
                </a:lnTo>
                <a:lnTo>
                  <a:pt x="3330575" y="952500"/>
                </a:lnTo>
                <a:lnTo>
                  <a:pt x="3524250" y="949325"/>
                </a:lnTo>
                <a:lnTo>
                  <a:pt x="3609975" y="942975"/>
                </a:lnTo>
                <a:lnTo>
                  <a:pt x="3667125" y="933450"/>
                </a:lnTo>
                <a:lnTo>
                  <a:pt x="3733800" y="914400"/>
                </a:lnTo>
                <a:lnTo>
                  <a:pt x="3778250" y="892175"/>
                </a:lnTo>
                <a:lnTo>
                  <a:pt x="3813175" y="866775"/>
                </a:lnTo>
                <a:lnTo>
                  <a:pt x="3832225" y="841375"/>
                </a:lnTo>
                <a:lnTo>
                  <a:pt x="3857625" y="819150"/>
                </a:lnTo>
                <a:lnTo>
                  <a:pt x="3883025" y="806450"/>
                </a:lnTo>
                <a:lnTo>
                  <a:pt x="3898900" y="800100"/>
                </a:lnTo>
                <a:lnTo>
                  <a:pt x="3908425" y="800100"/>
                </a:lnTo>
                <a:lnTo>
                  <a:pt x="3921125" y="806450"/>
                </a:lnTo>
                <a:lnTo>
                  <a:pt x="3924300" y="831850"/>
                </a:lnTo>
                <a:lnTo>
                  <a:pt x="3917950" y="901700"/>
                </a:lnTo>
                <a:lnTo>
                  <a:pt x="3908425" y="965200"/>
                </a:lnTo>
                <a:lnTo>
                  <a:pt x="3892550" y="1028700"/>
                </a:lnTo>
                <a:lnTo>
                  <a:pt x="3867150" y="1092200"/>
                </a:lnTo>
                <a:lnTo>
                  <a:pt x="3848100" y="1133475"/>
                </a:lnTo>
                <a:lnTo>
                  <a:pt x="3822700" y="1187450"/>
                </a:lnTo>
                <a:lnTo>
                  <a:pt x="3689350" y="1241425"/>
                </a:lnTo>
                <a:lnTo>
                  <a:pt x="3533775" y="1250950"/>
                </a:lnTo>
                <a:lnTo>
                  <a:pt x="3349625" y="1254125"/>
                </a:lnTo>
                <a:lnTo>
                  <a:pt x="3152775" y="1241425"/>
                </a:lnTo>
                <a:lnTo>
                  <a:pt x="3060700" y="1241425"/>
                </a:lnTo>
                <a:lnTo>
                  <a:pt x="2851150" y="1212850"/>
                </a:lnTo>
                <a:lnTo>
                  <a:pt x="2613025" y="1174750"/>
                </a:lnTo>
                <a:lnTo>
                  <a:pt x="2387600" y="1136650"/>
                </a:lnTo>
                <a:lnTo>
                  <a:pt x="2152650" y="1092200"/>
                </a:lnTo>
                <a:lnTo>
                  <a:pt x="1927225" y="1041400"/>
                </a:lnTo>
                <a:lnTo>
                  <a:pt x="1692275" y="981075"/>
                </a:lnTo>
                <a:lnTo>
                  <a:pt x="1428750" y="901700"/>
                </a:lnTo>
                <a:lnTo>
                  <a:pt x="1241425" y="835025"/>
                </a:lnTo>
                <a:lnTo>
                  <a:pt x="1085850" y="768350"/>
                </a:lnTo>
                <a:lnTo>
                  <a:pt x="936625" y="695325"/>
                </a:lnTo>
                <a:lnTo>
                  <a:pt x="752475" y="593725"/>
                </a:lnTo>
                <a:lnTo>
                  <a:pt x="581025" y="492125"/>
                </a:lnTo>
                <a:lnTo>
                  <a:pt x="400050" y="368300"/>
                </a:lnTo>
                <a:lnTo>
                  <a:pt x="231775" y="241300"/>
                </a:lnTo>
                <a:lnTo>
                  <a:pt x="136525" y="165100"/>
                </a:lnTo>
                <a:lnTo>
                  <a:pt x="53975" y="95250"/>
                </a:lnTo>
                <a:lnTo>
                  <a:pt x="19050" y="63500"/>
                </a:lnTo>
                <a:lnTo>
                  <a:pt x="6350" y="44450"/>
                </a:lnTo>
                <a:lnTo>
                  <a:pt x="0" y="22225"/>
                </a:lnTo>
                <a:lnTo>
                  <a:pt x="3175" y="0"/>
                </a:lnTo>
                <a:lnTo>
                  <a:pt x="19050" y="0"/>
                </a:lnTo>
                <a:lnTo>
                  <a:pt x="44450" y="6350"/>
                </a:lnTo>
                <a:lnTo>
                  <a:pt x="114300" y="47625"/>
                </a:lnTo>
                <a:lnTo>
                  <a:pt x="200025" y="101600"/>
                </a:lnTo>
                <a:lnTo>
                  <a:pt x="320675" y="171450"/>
                </a:lnTo>
                <a:lnTo>
                  <a:pt x="457200" y="247650"/>
                </a:lnTo>
                <a:lnTo>
                  <a:pt x="593725" y="320675"/>
                </a:lnTo>
                <a:lnTo>
                  <a:pt x="711200" y="377825"/>
                </a:lnTo>
                <a:lnTo>
                  <a:pt x="838200" y="438150"/>
                </a:lnTo>
                <a:lnTo>
                  <a:pt x="1022350" y="520700"/>
                </a:lnTo>
                <a:lnTo>
                  <a:pt x="1200150" y="590550"/>
                </a:lnTo>
                <a:lnTo>
                  <a:pt x="1362075" y="647700"/>
                </a:lnTo>
                <a:lnTo>
                  <a:pt x="1524000" y="698500"/>
                </a:lnTo>
                <a:lnTo>
                  <a:pt x="1698625" y="749300"/>
                </a:lnTo>
                <a:lnTo>
                  <a:pt x="1803400" y="77787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4" name="フリーフォーム 63"/>
          <p:cNvSpPr>
            <a:spLocks noChangeAspect="1"/>
          </p:cNvSpPr>
          <p:nvPr/>
        </p:nvSpPr>
        <p:spPr>
          <a:xfrm>
            <a:off x="3905568" y="1827784"/>
            <a:ext cx="850044" cy="379385"/>
          </a:xfrm>
          <a:custGeom>
            <a:avLst/>
            <a:gdLst>
              <a:gd name="connsiteX0" fmla="*/ 595313 w 1700213"/>
              <a:gd name="connsiteY0" fmla="*/ 514350 h 757238"/>
              <a:gd name="connsiteX1" fmla="*/ 740569 w 1700213"/>
              <a:gd name="connsiteY1" fmla="*/ 461963 h 757238"/>
              <a:gd name="connsiteX2" fmla="*/ 866775 w 1700213"/>
              <a:gd name="connsiteY2" fmla="*/ 416719 h 757238"/>
              <a:gd name="connsiteX3" fmla="*/ 966788 w 1700213"/>
              <a:gd name="connsiteY3" fmla="*/ 381000 h 757238"/>
              <a:gd name="connsiteX4" fmla="*/ 1042988 w 1700213"/>
              <a:gd name="connsiteY4" fmla="*/ 352425 h 757238"/>
              <a:gd name="connsiteX5" fmla="*/ 1107281 w 1700213"/>
              <a:gd name="connsiteY5" fmla="*/ 323850 h 757238"/>
              <a:gd name="connsiteX6" fmla="*/ 1173956 w 1700213"/>
              <a:gd name="connsiteY6" fmla="*/ 288132 h 757238"/>
              <a:gd name="connsiteX7" fmla="*/ 1204913 w 1700213"/>
              <a:gd name="connsiteY7" fmla="*/ 261938 h 757238"/>
              <a:gd name="connsiteX8" fmla="*/ 1228725 w 1700213"/>
              <a:gd name="connsiteY8" fmla="*/ 240507 h 757238"/>
              <a:gd name="connsiteX9" fmla="*/ 1243013 w 1700213"/>
              <a:gd name="connsiteY9" fmla="*/ 219075 h 757238"/>
              <a:gd name="connsiteX10" fmla="*/ 1252538 w 1700213"/>
              <a:gd name="connsiteY10" fmla="*/ 195263 h 757238"/>
              <a:gd name="connsiteX11" fmla="*/ 1257300 w 1700213"/>
              <a:gd name="connsiteY11" fmla="*/ 166688 h 757238"/>
              <a:gd name="connsiteX12" fmla="*/ 1252538 w 1700213"/>
              <a:gd name="connsiteY12" fmla="*/ 142875 h 757238"/>
              <a:gd name="connsiteX13" fmla="*/ 1233488 w 1700213"/>
              <a:gd name="connsiteY13" fmla="*/ 111919 h 757238"/>
              <a:gd name="connsiteX14" fmla="*/ 1209675 w 1700213"/>
              <a:gd name="connsiteY14" fmla="*/ 80963 h 757238"/>
              <a:gd name="connsiteX15" fmla="*/ 1126331 w 1700213"/>
              <a:gd name="connsiteY15" fmla="*/ 14288 h 757238"/>
              <a:gd name="connsiteX16" fmla="*/ 1254919 w 1700213"/>
              <a:gd name="connsiteY16" fmla="*/ 0 h 757238"/>
              <a:gd name="connsiteX17" fmla="*/ 1385888 w 1700213"/>
              <a:gd name="connsiteY17" fmla="*/ 71438 h 757238"/>
              <a:gd name="connsiteX18" fmla="*/ 1488281 w 1700213"/>
              <a:gd name="connsiteY18" fmla="*/ 123825 h 757238"/>
              <a:gd name="connsiteX19" fmla="*/ 1557338 w 1700213"/>
              <a:gd name="connsiteY19" fmla="*/ 164307 h 757238"/>
              <a:gd name="connsiteX20" fmla="*/ 1607344 w 1700213"/>
              <a:gd name="connsiteY20" fmla="*/ 195263 h 757238"/>
              <a:gd name="connsiteX21" fmla="*/ 1645444 w 1700213"/>
              <a:gd name="connsiteY21" fmla="*/ 223838 h 757238"/>
              <a:gd name="connsiteX22" fmla="*/ 1669256 w 1700213"/>
              <a:gd name="connsiteY22" fmla="*/ 242888 h 757238"/>
              <a:gd name="connsiteX23" fmla="*/ 1688306 w 1700213"/>
              <a:gd name="connsiteY23" fmla="*/ 266700 h 757238"/>
              <a:gd name="connsiteX24" fmla="*/ 1697831 w 1700213"/>
              <a:gd name="connsiteY24" fmla="*/ 292894 h 757238"/>
              <a:gd name="connsiteX25" fmla="*/ 1700213 w 1700213"/>
              <a:gd name="connsiteY25" fmla="*/ 314325 h 757238"/>
              <a:gd name="connsiteX26" fmla="*/ 1693069 w 1700213"/>
              <a:gd name="connsiteY26" fmla="*/ 340519 h 757238"/>
              <a:gd name="connsiteX27" fmla="*/ 1671638 w 1700213"/>
              <a:gd name="connsiteY27" fmla="*/ 359569 h 757238"/>
              <a:gd name="connsiteX28" fmla="*/ 1621631 w 1700213"/>
              <a:gd name="connsiteY28" fmla="*/ 378619 h 757238"/>
              <a:gd name="connsiteX29" fmla="*/ 1566863 w 1700213"/>
              <a:gd name="connsiteY29" fmla="*/ 388144 h 757238"/>
              <a:gd name="connsiteX30" fmla="*/ 1452563 w 1700213"/>
              <a:gd name="connsiteY30" fmla="*/ 433388 h 757238"/>
              <a:gd name="connsiteX31" fmla="*/ 1235869 w 1700213"/>
              <a:gd name="connsiteY31" fmla="*/ 507207 h 757238"/>
              <a:gd name="connsiteX32" fmla="*/ 988219 w 1700213"/>
              <a:gd name="connsiteY32" fmla="*/ 578644 h 757238"/>
              <a:gd name="connsiteX33" fmla="*/ 750094 w 1700213"/>
              <a:gd name="connsiteY33" fmla="*/ 631032 h 757238"/>
              <a:gd name="connsiteX34" fmla="*/ 557213 w 1700213"/>
              <a:gd name="connsiteY34" fmla="*/ 673894 h 757238"/>
              <a:gd name="connsiteX35" fmla="*/ 350044 w 1700213"/>
              <a:gd name="connsiteY35" fmla="*/ 714375 h 757238"/>
              <a:gd name="connsiteX36" fmla="*/ 178594 w 1700213"/>
              <a:gd name="connsiteY36" fmla="*/ 742950 h 757238"/>
              <a:gd name="connsiteX37" fmla="*/ 80963 w 1700213"/>
              <a:gd name="connsiteY37" fmla="*/ 757238 h 757238"/>
              <a:gd name="connsiteX38" fmla="*/ 47625 w 1700213"/>
              <a:gd name="connsiteY38" fmla="*/ 757238 h 757238"/>
              <a:gd name="connsiteX39" fmla="*/ 21431 w 1700213"/>
              <a:gd name="connsiteY39" fmla="*/ 754857 h 757238"/>
              <a:gd name="connsiteX40" fmla="*/ 4763 w 1700213"/>
              <a:gd name="connsiteY40" fmla="*/ 750094 h 757238"/>
              <a:gd name="connsiteX41" fmla="*/ 0 w 1700213"/>
              <a:gd name="connsiteY41" fmla="*/ 742950 h 757238"/>
              <a:gd name="connsiteX42" fmla="*/ 2381 w 1700213"/>
              <a:gd name="connsiteY42" fmla="*/ 726282 h 757238"/>
              <a:gd name="connsiteX43" fmla="*/ 23813 w 1700213"/>
              <a:gd name="connsiteY43" fmla="*/ 707232 h 757238"/>
              <a:gd name="connsiteX44" fmla="*/ 50006 w 1700213"/>
              <a:gd name="connsiteY44" fmla="*/ 692944 h 757238"/>
              <a:gd name="connsiteX45" fmla="*/ 176213 w 1700213"/>
              <a:gd name="connsiteY45" fmla="*/ 654844 h 757238"/>
              <a:gd name="connsiteX46" fmla="*/ 395288 w 1700213"/>
              <a:gd name="connsiteY46" fmla="*/ 581025 h 757238"/>
              <a:gd name="connsiteX47" fmla="*/ 595313 w 1700213"/>
              <a:gd name="connsiteY47" fmla="*/ 514350 h 7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700213" h="757238">
                <a:moveTo>
                  <a:pt x="595313" y="514350"/>
                </a:moveTo>
                <a:lnTo>
                  <a:pt x="740569" y="461963"/>
                </a:lnTo>
                <a:lnTo>
                  <a:pt x="866775" y="416719"/>
                </a:lnTo>
                <a:lnTo>
                  <a:pt x="966788" y="381000"/>
                </a:lnTo>
                <a:lnTo>
                  <a:pt x="1042988" y="352425"/>
                </a:lnTo>
                <a:lnTo>
                  <a:pt x="1107281" y="323850"/>
                </a:lnTo>
                <a:lnTo>
                  <a:pt x="1173956" y="288132"/>
                </a:lnTo>
                <a:lnTo>
                  <a:pt x="1204913" y="261938"/>
                </a:lnTo>
                <a:lnTo>
                  <a:pt x="1228725" y="240507"/>
                </a:lnTo>
                <a:lnTo>
                  <a:pt x="1243013" y="219075"/>
                </a:lnTo>
                <a:lnTo>
                  <a:pt x="1252538" y="195263"/>
                </a:lnTo>
                <a:lnTo>
                  <a:pt x="1257300" y="166688"/>
                </a:lnTo>
                <a:lnTo>
                  <a:pt x="1252538" y="142875"/>
                </a:lnTo>
                <a:lnTo>
                  <a:pt x="1233488" y="111919"/>
                </a:lnTo>
                <a:lnTo>
                  <a:pt x="1209675" y="80963"/>
                </a:lnTo>
                <a:lnTo>
                  <a:pt x="1126331" y="14288"/>
                </a:lnTo>
                <a:lnTo>
                  <a:pt x="1254919" y="0"/>
                </a:lnTo>
                <a:lnTo>
                  <a:pt x="1385888" y="71438"/>
                </a:lnTo>
                <a:lnTo>
                  <a:pt x="1488281" y="123825"/>
                </a:lnTo>
                <a:lnTo>
                  <a:pt x="1557338" y="164307"/>
                </a:lnTo>
                <a:lnTo>
                  <a:pt x="1607344" y="195263"/>
                </a:lnTo>
                <a:lnTo>
                  <a:pt x="1645444" y="223838"/>
                </a:lnTo>
                <a:lnTo>
                  <a:pt x="1669256" y="242888"/>
                </a:lnTo>
                <a:lnTo>
                  <a:pt x="1688306" y="266700"/>
                </a:lnTo>
                <a:lnTo>
                  <a:pt x="1697831" y="292894"/>
                </a:lnTo>
                <a:lnTo>
                  <a:pt x="1700213" y="314325"/>
                </a:lnTo>
                <a:lnTo>
                  <a:pt x="1693069" y="340519"/>
                </a:lnTo>
                <a:lnTo>
                  <a:pt x="1671638" y="359569"/>
                </a:lnTo>
                <a:lnTo>
                  <a:pt x="1621631" y="378619"/>
                </a:lnTo>
                <a:lnTo>
                  <a:pt x="1566863" y="388144"/>
                </a:lnTo>
                <a:lnTo>
                  <a:pt x="1452563" y="433388"/>
                </a:lnTo>
                <a:lnTo>
                  <a:pt x="1235869" y="507207"/>
                </a:lnTo>
                <a:lnTo>
                  <a:pt x="988219" y="578644"/>
                </a:lnTo>
                <a:lnTo>
                  <a:pt x="750094" y="631032"/>
                </a:lnTo>
                <a:lnTo>
                  <a:pt x="557213" y="673894"/>
                </a:lnTo>
                <a:lnTo>
                  <a:pt x="350044" y="714375"/>
                </a:lnTo>
                <a:lnTo>
                  <a:pt x="178594" y="742950"/>
                </a:lnTo>
                <a:lnTo>
                  <a:pt x="80963" y="757238"/>
                </a:lnTo>
                <a:lnTo>
                  <a:pt x="47625" y="757238"/>
                </a:lnTo>
                <a:lnTo>
                  <a:pt x="21431" y="754857"/>
                </a:lnTo>
                <a:lnTo>
                  <a:pt x="4763" y="750094"/>
                </a:lnTo>
                <a:lnTo>
                  <a:pt x="0" y="742950"/>
                </a:lnTo>
                <a:lnTo>
                  <a:pt x="2381" y="726282"/>
                </a:lnTo>
                <a:lnTo>
                  <a:pt x="23813" y="707232"/>
                </a:lnTo>
                <a:lnTo>
                  <a:pt x="50006" y="692944"/>
                </a:lnTo>
                <a:lnTo>
                  <a:pt x="176213" y="654844"/>
                </a:lnTo>
                <a:lnTo>
                  <a:pt x="395288" y="581025"/>
                </a:lnTo>
                <a:lnTo>
                  <a:pt x="595313" y="5143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5" name="フリーフォーム 64"/>
          <p:cNvSpPr>
            <a:spLocks noChangeAspect="1"/>
          </p:cNvSpPr>
          <p:nvPr/>
        </p:nvSpPr>
        <p:spPr>
          <a:xfrm>
            <a:off x="5810250" y="1905950"/>
            <a:ext cx="1142207" cy="405606"/>
          </a:xfrm>
          <a:custGeom>
            <a:avLst/>
            <a:gdLst>
              <a:gd name="connsiteX0" fmla="*/ 747713 w 2283619"/>
              <a:gd name="connsiteY0" fmla="*/ 314325 h 812006"/>
              <a:gd name="connsiteX1" fmla="*/ 509588 w 2283619"/>
              <a:gd name="connsiteY1" fmla="*/ 347662 h 812006"/>
              <a:gd name="connsiteX2" fmla="*/ 240506 w 2283619"/>
              <a:gd name="connsiteY2" fmla="*/ 378619 h 812006"/>
              <a:gd name="connsiteX3" fmla="*/ 59531 w 2283619"/>
              <a:gd name="connsiteY3" fmla="*/ 392906 h 812006"/>
              <a:gd name="connsiteX4" fmla="*/ 0 w 2283619"/>
              <a:gd name="connsiteY4" fmla="*/ 257175 h 812006"/>
              <a:gd name="connsiteX5" fmla="*/ 128588 w 2283619"/>
              <a:gd name="connsiteY5" fmla="*/ 250031 h 812006"/>
              <a:gd name="connsiteX6" fmla="*/ 319088 w 2283619"/>
              <a:gd name="connsiteY6" fmla="*/ 233362 h 812006"/>
              <a:gd name="connsiteX7" fmla="*/ 666750 w 2283619"/>
              <a:gd name="connsiteY7" fmla="*/ 190500 h 812006"/>
              <a:gd name="connsiteX8" fmla="*/ 895350 w 2283619"/>
              <a:gd name="connsiteY8" fmla="*/ 159544 h 812006"/>
              <a:gd name="connsiteX9" fmla="*/ 1119188 w 2283619"/>
              <a:gd name="connsiteY9" fmla="*/ 140494 h 812006"/>
              <a:gd name="connsiteX10" fmla="*/ 1331119 w 2283619"/>
              <a:gd name="connsiteY10" fmla="*/ 109537 h 812006"/>
              <a:gd name="connsiteX11" fmla="*/ 1588294 w 2283619"/>
              <a:gd name="connsiteY11" fmla="*/ 69056 h 812006"/>
              <a:gd name="connsiteX12" fmla="*/ 1690688 w 2283619"/>
              <a:gd name="connsiteY12" fmla="*/ 52387 h 812006"/>
              <a:gd name="connsiteX13" fmla="*/ 1757363 w 2283619"/>
              <a:gd name="connsiteY13" fmla="*/ 35719 h 812006"/>
              <a:gd name="connsiteX14" fmla="*/ 1835944 w 2283619"/>
              <a:gd name="connsiteY14" fmla="*/ 19050 h 812006"/>
              <a:gd name="connsiteX15" fmla="*/ 1895475 w 2283619"/>
              <a:gd name="connsiteY15" fmla="*/ 9525 h 812006"/>
              <a:gd name="connsiteX16" fmla="*/ 1940719 w 2283619"/>
              <a:gd name="connsiteY16" fmla="*/ 4762 h 812006"/>
              <a:gd name="connsiteX17" fmla="*/ 1983581 w 2283619"/>
              <a:gd name="connsiteY17" fmla="*/ 0 h 812006"/>
              <a:gd name="connsiteX18" fmla="*/ 2031206 w 2283619"/>
              <a:gd name="connsiteY18" fmla="*/ 7144 h 812006"/>
              <a:gd name="connsiteX19" fmla="*/ 2093119 w 2283619"/>
              <a:gd name="connsiteY19" fmla="*/ 28575 h 812006"/>
              <a:gd name="connsiteX20" fmla="*/ 2152650 w 2283619"/>
              <a:gd name="connsiteY20" fmla="*/ 57150 h 812006"/>
              <a:gd name="connsiteX21" fmla="*/ 2200275 w 2283619"/>
              <a:gd name="connsiteY21" fmla="*/ 83344 h 812006"/>
              <a:gd name="connsiteX22" fmla="*/ 2231231 w 2283619"/>
              <a:gd name="connsiteY22" fmla="*/ 104775 h 812006"/>
              <a:gd name="connsiteX23" fmla="*/ 2262188 w 2283619"/>
              <a:gd name="connsiteY23" fmla="*/ 135731 h 812006"/>
              <a:gd name="connsiteX24" fmla="*/ 2278856 w 2283619"/>
              <a:gd name="connsiteY24" fmla="*/ 159544 h 812006"/>
              <a:gd name="connsiteX25" fmla="*/ 2283619 w 2283619"/>
              <a:gd name="connsiteY25" fmla="*/ 178594 h 812006"/>
              <a:gd name="connsiteX26" fmla="*/ 2281238 w 2283619"/>
              <a:gd name="connsiteY26" fmla="*/ 200025 h 812006"/>
              <a:gd name="connsiteX27" fmla="*/ 2269331 w 2283619"/>
              <a:gd name="connsiteY27" fmla="*/ 221456 h 812006"/>
              <a:gd name="connsiteX28" fmla="*/ 2243138 w 2283619"/>
              <a:gd name="connsiteY28" fmla="*/ 240506 h 812006"/>
              <a:gd name="connsiteX29" fmla="*/ 2205038 w 2283619"/>
              <a:gd name="connsiteY29" fmla="*/ 269081 h 812006"/>
              <a:gd name="connsiteX30" fmla="*/ 2171700 w 2283619"/>
              <a:gd name="connsiteY30" fmla="*/ 297656 h 812006"/>
              <a:gd name="connsiteX31" fmla="*/ 2147888 w 2283619"/>
              <a:gd name="connsiteY31" fmla="*/ 330994 h 812006"/>
              <a:gd name="connsiteX32" fmla="*/ 2116931 w 2283619"/>
              <a:gd name="connsiteY32" fmla="*/ 431006 h 812006"/>
              <a:gd name="connsiteX33" fmla="*/ 2057400 w 2283619"/>
              <a:gd name="connsiteY33" fmla="*/ 607219 h 812006"/>
              <a:gd name="connsiteX34" fmla="*/ 2038350 w 2283619"/>
              <a:gd name="connsiteY34" fmla="*/ 666750 h 812006"/>
              <a:gd name="connsiteX35" fmla="*/ 2019300 w 2283619"/>
              <a:gd name="connsiteY35" fmla="*/ 709612 h 812006"/>
              <a:gd name="connsiteX36" fmla="*/ 2007394 w 2283619"/>
              <a:gd name="connsiteY36" fmla="*/ 728662 h 812006"/>
              <a:gd name="connsiteX37" fmla="*/ 1981200 w 2283619"/>
              <a:gd name="connsiteY37" fmla="*/ 762000 h 812006"/>
              <a:gd name="connsiteX38" fmla="*/ 1952625 w 2283619"/>
              <a:gd name="connsiteY38" fmla="*/ 788194 h 812006"/>
              <a:gd name="connsiteX39" fmla="*/ 1916906 w 2283619"/>
              <a:gd name="connsiteY39" fmla="*/ 807244 h 812006"/>
              <a:gd name="connsiteX40" fmla="*/ 1895475 w 2283619"/>
              <a:gd name="connsiteY40" fmla="*/ 812006 h 812006"/>
              <a:gd name="connsiteX41" fmla="*/ 1874044 w 2283619"/>
              <a:gd name="connsiteY41" fmla="*/ 807244 h 812006"/>
              <a:gd name="connsiteX42" fmla="*/ 1847850 w 2283619"/>
              <a:gd name="connsiteY42" fmla="*/ 792956 h 812006"/>
              <a:gd name="connsiteX43" fmla="*/ 1819275 w 2283619"/>
              <a:gd name="connsiteY43" fmla="*/ 590550 h 812006"/>
              <a:gd name="connsiteX44" fmla="*/ 1838325 w 2283619"/>
              <a:gd name="connsiteY44" fmla="*/ 516731 h 812006"/>
              <a:gd name="connsiteX45" fmla="*/ 1859756 w 2283619"/>
              <a:gd name="connsiteY45" fmla="*/ 433387 h 812006"/>
              <a:gd name="connsiteX46" fmla="*/ 1874044 w 2283619"/>
              <a:gd name="connsiteY46" fmla="*/ 357187 h 812006"/>
              <a:gd name="connsiteX47" fmla="*/ 1885950 w 2283619"/>
              <a:gd name="connsiteY47" fmla="*/ 288131 h 812006"/>
              <a:gd name="connsiteX48" fmla="*/ 1890713 w 2283619"/>
              <a:gd name="connsiteY48" fmla="*/ 247650 h 812006"/>
              <a:gd name="connsiteX49" fmla="*/ 1885950 w 2283619"/>
              <a:gd name="connsiteY49" fmla="*/ 216694 h 812006"/>
              <a:gd name="connsiteX50" fmla="*/ 1866900 w 2283619"/>
              <a:gd name="connsiteY50" fmla="*/ 195262 h 812006"/>
              <a:gd name="connsiteX51" fmla="*/ 1835944 w 2283619"/>
              <a:gd name="connsiteY51" fmla="*/ 188119 h 812006"/>
              <a:gd name="connsiteX52" fmla="*/ 1750219 w 2283619"/>
              <a:gd name="connsiteY52" fmla="*/ 197644 h 812006"/>
              <a:gd name="connsiteX53" fmla="*/ 1438275 w 2283619"/>
              <a:gd name="connsiteY53" fmla="*/ 235744 h 812006"/>
              <a:gd name="connsiteX54" fmla="*/ 1078706 w 2283619"/>
              <a:gd name="connsiteY54" fmla="*/ 278606 h 812006"/>
              <a:gd name="connsiteX55" fmla="*/ 831056 w 2283619"/>
              <a:gd name="connsiteY55" fmla="*/ 302419 h 812006"/>
              <a:gd name="connsiteX56" fmla="*/ 747713 w 2283619"/>
              <a:gd name="connsiteY56" fmla="*/ 314325 h 8120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2283619" h="812006">
                <a:moveTo>
                  <a:pt x="747713" y="314325"/>
                </a:moveTo>
                <a:lnTo>
                  <a:pt x="509588" y="347662"/>
                </a:lnTo>
                <a:lnTo>
                  <a:pt x="240506" y="378619"/>
                </a:lnTo>
                <a:lnTo>
                  <a:pt x="59531" y="392906"/>
                </a:lnTo>
                <a:lnTo>
                  <a:pt x="0" y="257175"/>
                </a:lnTo>
                <a:lnTo>
                  <a:pt x="128588" y="250031"/>
                </a:lnTo>
                <a:lnTo>
                  <a:pt x="319088" y="233362"/>
                </a:lnTo>
                <a:lnTo>
                  <a:pt x="666750" y="190500"/>
                </a:lnTo>
                <a:lnTo>
                  <a:pt x="895350" y="159544"/>
                </a:lnTo>
                <a:lnTo>
                  <a:pt x="1119188" y="140494"/>
                </a:lnTo>
                <a:lnTo>
                  <a:pt x="1331119" y="109537"/>
                </a:lnTo>
                <a:lnTo>
                  <a:pt x="1588294" y="69056"/>
                </a:lnTo>
                <a:lnTo>
                  <a:pt x="1690688" y="52387"/>
                </a:lnTo>
                <a:lnTo>
                  <a:pt x="1757363" y="35719"/>
                </a:lnTo>
                <a:lnTo>
                  <a:pt x="1835944" y="19050"/>
                </a:lnTo>
                <a:lnTo>
                  <a:pt x="1895475" y="9525"/>
                </a:lnTo>
                <a:lnTo>
                  <a:pt x="1940719" y="4762"/>
                </a:lnTo>
                <a:lnTo>
                  <a:pt x="1983581" y="0"/>
                </a:lnTo>
                <a:lnTo>
                  <a:pt x="2031206" y="7144"/>
                </a:lnTo>
                <a:lnTo>
                  <a:pt x="2093119" y="28575"/>
                </a:lnTo>
                <a:lnTo>
                  <a:pt x="2152650" y="57150"/>
                </a:lnTo>
                <a:lnTo>
                  <a:pt x="2200275" y="83344"/>
                </a:lnTo>
                <a:lnTo>
                  <a:pt x="2231231" y="104775"/>
                </a:lnTo>
                <a:lnTo>
                  <a:pt x="2262188" y="135731"/>
                </a:lnTo>
                <a:lnTo>
                  <a:pt x="2278856" y="159544"/>
                </a:lnTo>
                <a:lnTo>
                  <a:pt x="2283619" y="178594"/>
                </a:lnTo>
                <a:lnTo>
                  <a:pt x="2281238" y="200025"/>
                </a:lnTo>
                <a:lnTo>
                  <a:pt x="2269331" y="221456"/>
                </a:lnTo>
                <a:lnTo>
                  <a:pt x="2243138" y="240506"/>
                </a:lnTo>
                <a:lnTo>
                  <a:pt x="2205038" y="269081"/>
                </a:lnTo>
                <a:lnTo>
                  <a:pt x="2171700" y="297656"/>
                </a:lnTo>
                <a:lnTo>
                  <a:pt x="2147888" y="330994"/>
                </a:lnTo>
                <a:lnTo>
                  <a:pt x="2116931" y="431006"/>
                </a:lnTo>
                <a:lnTo>
                  <a:pt x="2057400" y="607219"/>
                </a:lnTo>
                <a:lnTo>
                  <a:pt x="2038350" y="666750"/>
                </a:lnTo>
                <a:lnTo>
                  <a:pt x="2019300" y="709612"/>
                </a:lnTo>
                <a:lnTo>
                  <a:pt x="2007394" y="728662"/>
                </a:lnTo>
                <a:lnTo>
                  <a:pt x="1981200" y="762000"/>
                </a:lnTo>
                <a:lnTo>
                  <a:pt x="1952625" y="788194"/>
                </a:lnTo>
                <a:lnTo>
                  <a:pt x="1916906" y="807244"/>
                </a:lnTo>
                <a:lnTo>
                  <a:pt x="1895475" y="812006"/>
                </a:lnTo>
                <a:lnTo>
                  <a:pt x="1874044" y="807244"/>
                </a:lnTo>
                <a:lnTo>
                  <a:pt x="1847850" y="792956"/>
                </a:lnTo>
                <a:lnTo>
                  <a:pt x="1819275" y="590550"/>
                </a:lnTo>
                <a:lnTo>
                  <a:pt x="1838325" y="516731"/>
                </a:lnTo>
                <a:lnTo>
                  <a:pt x="1859756" y="433387"/>
                </a:lnTo>
                <a:lnTo>
                  <a:pt x="1874044" y="357187"/>
                </a:lnTo>
                <a:lnTo>
                  <a:pt x="1885950" y="288131"/>
                </a:lnTo>
                <a:lnTo>
                  <a:pt x="1890713" y="247650"/>
                </a:lnTo>
                <a:lnTo>
                  <a:pt x="1885950" y="216694"/>
                </a:lnTo>
                <a:lnTo>
                  <a:pt x="1866900" y="195262"/>
                </a:lnTo>
                <a:lnTo>
                  <a:pt x="1835944" y="188119"/>
                </a:lnTo>
                <a:lnTo>
                  <a:pt x="1750219" y="197644"/>
                </a:lnTo>
                <a:lnTo>
                  <a:pt x="1438275" y="235744"/>
                </a:lnTo>
                <a:lnTo>
                  <a:pt x="1078706" y="278606"/>
                </a:lnTo>
                <a:lnTo>
                  <a:pt x="831056" y="302419"/>
                </a:lnTo>
                <a:lnTo>
                  <a:pt x="747713" y="3143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6" name="フリーフォーム 65"/>
          <p:cNvSpPr>
            <a:spLocks noChangeAspect="1"/>
          </p:cNvSpPr>
          <p:nvPr/>
        </p:nvSpPr>
        <p:spPr>
          <a:xfrm>
            <a:off x="7411335" y="1967086"/>
            <a:ext cx="877094" cy="164307"/>
          </a:xfrm>
          <a:custGeom>
            <a:avLst/>
            <a:gdLst>
              <a:gd name="connsiteX0" fmla="*/ 295275 w 1754981"/>
              <a:gd name="connsiteY0" fmla="*/ 178594 h 328613"/>
              <a:gd name="connsiteX1" fmla="*/ 607219 w 1754981"/>
              <a:gd name="connsiteY1" fmla="*/ 135731 h 328613"/>
              <a:gd name="connsiteX2" fmla="*/ 731044 w 1754981"/>
              <a:gd name="connsiteY2" fmla="*/ 119063 h 328613"/>
              <a:gd name="connsiteX3" fmla="*/ 933450 w 1754981"/>
              <a:gd name="connsiteY3" fmla="*/ 83344 h 328613"/>
              <a:gd name="connsiteX4" fmla="*/ 1173956 w 1754981"/>
              <a:gd name="connsiteY4" fmla="*/ 52388 h 328613"/>
              <a:gd name="connsiteX5" fmla="*/ 1321594 w 1754981"/>
              <a:gd name="connsiteY5" fmla="*/ 33338 h 328613"/>
              <a:gd name="connsiteX6" fmla="*/ 1421606 w 1754981"/>
              <a:gd name="connsiteY6" fmla="*/ 16669 h 328613"/>
              <a:gd name="connsiteX7" fmla="*/ 1483519 w 1754981"/>
              <a:gd name="connsiteY7" fmla="*/ 4763 h 328613"/>
              <a:gd name="connsiteX8" fmla="*/ 1514475 w 1754981"/>
              <a:gd name="connsiteY8" fmla="*/ 0 h 328613"/>
              <a:gd name="connsiteX9" fmla="*/ 1569244 w 1754981"/>
              <a:gd name="connsiteY9" fmla="*/ 0 h 328613"/>
              <a:gd name="connsiteX10" fmla="*/ 1685925 w 1754981"/>
              <a:gd name="connsiteY10" fmla="*/ 16669 h 328613"/>
              <a:gd name="connsiteX11" fmla="*/ 1754981 w 1754981"/>
              <a:gd name="connsiteY11" fmla="*/ 26194 h 328613"/>
              <a:gd name="connsiteX12" fmla="*/ 1728788 w 1754981"/>
              <a:gd name="connsiteY12" fmla="*/ 252413 h 328613"/>
              <a:gd name="connsiteX13" fmla="*/ 1704975 w 1754981"/>
              <a:gd name="connsiteY13" fmla="*/ 245269 h 328613"/>
              <a:gd name="connsiteX14" fmla="*/ 1681163 w 1754981"/>
              <a:gd name="connsiteY14" fmla="*/ 235744 h 328613"/>
              <a:gd name="connsiteX15" fmla="*/ 1650206 w 1754981"/>
              <a:gd name="connsiteY15" fmla="*/ 216694 h 328613"/>
              <a:gd name="connsiteX16" fmla="*/ 1616869 w 1754981"/>
              <a:gd name="connsiteY16" fmla="*/ 204788 h 328613"/>
              <a:gd name="connsiteX17" fmla="*/ 1564481 w 1754981"/>
              <a:gd name="connsiteY17" fmla="*/ 195263 h 328613"/>
              <a:gd name="connsiteX18" fmla="*/ 1502569 w 1754981"/>
              <a:gd name="connsiteY18" fmla="*/ 190500 h 328613"/>
              <a:gd name="connsiteX19" fmla="*/ 1309688 w 1754981"/>
              <a:gd name="connsiteY19" fmla="*/ 204788 h 328613"/>
              <a:gd name="connsiteX20" fmla="*/ 983456 w 1754981"/>
              <a:gd name="connsiteY20" fmla="*/ 230981 h 328613"/>
              <a:gd name="connsiteX21" fmla="*/ 923925 w 1754981"/>
              <a:gd name="connsiteY21" fmla="*/ 235744 h 328613"/>
              <a:gd name="connsiteX22" fmla="*/ 716756 w 1754981"/>
              <a:gd name="connsiteY22" fmla="*/ 278606 h 328613"/>
              <a:gd name="connsiteX23" fmla="*/ 571500 w 1754981"/>
              <a:gd name="connsiteY23" fmla="*/ 290513 h 328613"/>
              <a:gd name="connsiteX24" fmla="*/ 311944 w 1754981"/>
              <a:gd name="connsiteY24" fmla="*/ 309563 h 328613"/>
              <a:gd name="connsiteX25" fmla="*/ 26194 w 1754981"/>
              <a:gd name="connsiteY25" fmla="*/ 328613 h 328613"/>
              <a:gd name="connsiteX26" fmla="*/ 0 w 1754981"/>
              <a:gd name="connsiteY26" fmla="*/ 223838 h 328613"/>
              <a:gd name="connsiteX27" fmla="*/ 147638 w 1754981"/>
              <a:gd name="connsiteY27" fmla="*/ 200025 h 328613"/>
              <a:gd name="connsiteX28" fmla="*/ 295275 w 1754981"/>
              <a:gd name="connsiteY28" fmla="*/ 178594 h 328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54981" h="328613">
                <a:moveTo>
                  <a:pt x="295275" y="178594"/>
                </a:moveTo>
                <a:lnTo>
                  <a:pt x="607219" y="135731"/>
                </a:lnTo>
                <a:lnTo>
                  <a:pt x="731044" y="119063"/>
                </a:lnTo>
                <a:lnTo>
                  <a:pt x="933450" y="83344"/>
                </a:lnTo>
                <a:lnTo>
                  <a:pt x="1173956" y="52388"/>
                </a:lnTo>
                <a:lnTo>
                  <a:pt x="1321594" y="33338"/>
                </a:lnTo>
                <a:lnTo>
                  <a:pt x="1421606" y="16669"/>
                </a:lnTo>
                <a:lnTo>
                  <a:pt x="1483519" y="4763"/>
                </a:lnTo>
                <a:lnTo>
                  <a:pt x="1514475" y="0"/>
                </a:lnTo>
                <a:lnTo>
                  <a:pt x="1569244" y="0"/>
                </a:lnTo>
                <a:lnTo>
                  <a:pt x="1685925" y="16669"/>
                </a:lnTo>
                <a:lnTo>
                  <a:pt x="1754981" y="26194"/>
                </a:lnTo>
                <a:lnTo>
                  <a:pt x="1728788" y="252413"/>
                </a:lnTo>
                <a:lnTo>
                  <a:pt x="1704975" y="245269"/>
                </a:lnTo>
                <a:lnTo>
                  <a:pt x="1681163" y="235744"/>
                </a:lnTo>
                <a:lnTo>
                  <a:pt x="1650206" y="216694"/>
                </a:lnTo>
                <a:lnTo>
                  <a:pt x="1616869" y="204788"/>
                </a:lnTo>
                <a:lnTo>
                  <a:pt x="1564481" y="195263"/>
                </a:lnTo>
                <a:lnTo>
                  <a:pt x="1502569" y="190500"/>
                </a:lnTo>
                <a:lnTo>
                  <a:pt x="1309688" y="204788"/>
                </a:lnTo>
                <a:lnTo>
                  <a:pt x="983456" y="230981"/>
                </a:lnTo>
                <a:lnTo>
                  <a:pt x="923925" y="235744"/>
                </a:lnTo>
                <a:lnTo>
                  <a:pt x="716756" y="278606"/>
                </a:lnTo>
                <a:lnTo>
                  <a:pt x="571500" y="290513"/>
                </a:lnTo>
                <a:lnTo>
                  <a:pt x="311944" y="309563"/>
                </a:lnTo>
                <a:lnTo>
                  <a:pt x="26194" y="328613"/>
                </a:lnTo>
                <a:lnTo>
                  <a:pt x="0" y="223838"/>
                </a:lnTo>
                <a:lnTo>
                  <a:pt x="147638" y="200025"/>
                </a:lnTo>
                <a:lnTo>
                  <a:pt x="295275" y="17859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7" name="フリーフォーム 66"/>
          <p:cNvSpPr>
            <a:spLocks noChangeAspect="1"/>
          </p:cNvSpPr>
          <p:nvPr/>
        </p:nvSpPr>
        <p:spPr>
          <a:xfrm>
            <a:off x="8651135" y="1930458"/>
            <a:ext cx="236538" cy="711987"/>
          </a:xfrm>
          <a:custGeom>
            <a:avLst/>
            <a:gdLst>
              <a:gd name="connsiteX0" fmla="*/ 219075 w 473869"/>
              <a:gd name="connsiteY0" fmla="*/ 721519 h 1428750"/>
              <a:gd name="connsiteX1" fmla="*/ 221457 w 473869"/>
              <a:gd name="connsiteY1" fmla="*/ 614363 h 1428750"/>
              <a:gd name="connsiteX2" fmla="*/ 219075 w 473869"/>
              <a:gd name="connsiteY2" fmla="*/ 519113 h 1428750"/>
              <a:gd name="connsiteX3" fmla="*/ 214313 w 473869"/>
              <a:gd name="connsiteY3" fmla="*/ 438150 h 1428750"/>
              <a:gd name="connsiteX4" fmla="*/ 207169 w 473869"/>
              <a:gd name="connsiteY4" fmla="*/ 354807 h 1428750"/>
              <a:gd name="connsiteX5" fmla="*/ 197644 w 473869"/>
              <a:gd name="connsiteY5" fmla="*/ 300038 h 1428750"/>
              <a:gd name="connsiteX6" fmla="*/ 185738 w 473869"/>
              <a:gd name="connsiteY6" fmla="*/ 264319 h 1428750"/>
              <a:gd name="connsiteX7" fmla="*/ 171450 w 473869"/>
              <a:gd name="connsiteY7" fmla="*/ 230982 h 1428750"/>
              <a:gd name="connsiteX8" fmla="*/ 157163 w 473869"/>
              <a:gd name="connsiteY8" fmla="*/ 207169 h 1428750"/>
              <a:gd name="connsiteX9" fmla="*/ 133350 w 473869"/>
              <a:gd name="connsiteY9" fmla="*/ 173832 h 1428750"/>
              <a:gd name="connsiteX10" fmla="*/ 102394 w 473869"/>
              <a:gd name="connsiteY10" fmla="*/ 140494 h 1428750"/>
              <a:gd name="connsiteX11" fmla="*/ 76200 w 473869"/>
              <a:gd name="connsiteY11" fmla="*/ 119063 h 1428750"/>
              <a:gd name="connsiteX12" fmla="*/ 52388 w 473869"/>
              <a:gd name="connsiteY12" fmla="*/ 100013 h 1428750"/>
              <a:gd name="connsiteX13" fmla="*/ 30957 w 473869"/>
              <a:gd name="connsiteY13" fmla="*/ 83344 h 1428750"/>
              <a:gd name="connsiteX14" fmla="*/ 16669 w 473869"/>
              <a:gd name="connsiteY14" fmla="*/ 69057 h 1428750"/>
              <a:gd name="connsiteX15" fmla="*/ 2382 w 473869"/>
              <a:gd name="connsiteY15" fmla="*/ 47625 h 1428750"/>
              <a:gd name="connsiteX16" fmla="*/ 0 w 473869"/>
              <a:gd name="connsiteY16" fmla="*/ 28575 h 1428750"/>
              <a:gd name="connsiteX17" fmla="*/ 9525 w 473869"/>
              <a:gd name="connsiteY17" fmla="*/ 9525 h 1428750"/>
              <a:gd name="connsiteX18" fmla="*/ 30957 w 473869"/>
              <a:gd name="connsiteY18" fmla="*/ 2382 h 1428750"/>
              <a:gd name="connsiteX19" fmla="*/ 90488 w 473869"/>
              <a:gd name="connsiteY19" fmla="*/ 0 h 1428750"/>
              <a:gd name="connsiteX20" fmla="*/ 159544 w 473869"/>
              <a:gd name="connsiteY20" fmla="*/ 7144 h 1428750"/>
              <a:gd name="connsiteX21" fmla="*/ 223838 w 473869"/>
              <a:gd name="connsiteY21" fmla="*/ 16669 h 1428750"/>
              <a:gd name="connsiteX22" fmla="*/ 266700 w 473869"/>
              <a:gd name="connsiteY22" fmla="*/ 26194 h 1428750"/>
              <a:gd name="connsiteX23" fmla="*/ 321469 w 473869"/>
              <a:gd name="connsiteY23" fmla="*/ 45244 h 1428750"/>
              <a:gd name="connsiteX24" fmla="*/ 345282 w 473869"/>
              <a:gd name="connsiteY24" fmla="*/ 59532 h 1428750"/>
              <a:gd name="connsiteX25" fmla="*/ 407194 w 473869"/>
              <a:gd name="connsiteY25" fmla="*/ 223838 h 1428750"/>
              <a:gd name="connsiteX26" fmla="*/ 426244 w 473869"/>
              <a:gd name="connsiteY26" fmla="*/ 285750 h 1428750"/>
              <a:gd name="connsiteX27" fmla="*/ 440532 w 473869"/>
              <a:gd name="connsiteY27" fmla="*/ 352425 h 1428750"/>
              <a:gd name="connsiteX28" fmla="*/ 442913 w 473869"/>
              <a:gd name="connsiteY28" fmla="*/ 442913 h 1428750"/>
              <a:gd name="connsiteX29" fmla="*/ 445294 w 473869"/>
              <a:gd name="connsiteY29" fmla="*/ 552450 h 1428750"/>
              <a:gd name="connsiteX30" fmla="*/ 452438 w 473869"/>
              <a:gd name="connsiteY30" fmla="*/ 714375 h 1428750"/>
              <a:gd name="connsiteX31" fmla="*/ 461963 w 473869"/>
              <a:gd name="connsiteY31" fmla="*/ 826294 h 1428750"/>
              <a:gd name="connsiteX32" fmla="*/ 469107 w 473869"/>
              <a:gd name="connsiteY32" fmla="*/ 964407 h 1428750"/>
              <a:gd name="connsiteX33" fmla="*/ 473869 w 473869"/>
              <a:gd name="connsiteY33" fmla="*/ 1052513 h 1428750"/>
              <a:gd name="connsiteX34" fmla="*/ 471488 w 473869"/>
              <a:gd name="connsiteY34" fmla="*/ 1135857 h 1428750"/>
              <a:gd name="connsiteX35" fmla="*/ 461963 w 473869"/>
              <a:gd name="connsiteY35" fmla="*/ 1257300 h 1428750"/>
              <a:gd name="connsiteX36" fmla="*/ 442913 w 473869"/>
              <a:gd name="connsiteY36" fmla="*/ 1364457 h 1428750"/>
              <a:gd name="connsiteX37" fmla="*/ 428625 w 473869"/>
              <a:gd name="connsiteY37" fmla="*/ 1397794 h 1428750"/>
              <a:gd name="connsiteX38" fmla="*/ 414338 w 473869"/>
              <a:gd name="connsiteY38" fmla="*/ 1416844 h 1428750"/>
              <a:gd name="connsiteX39" fmla="*/ 390525 w 473869"/>
              <a:gd name="connsiteY39" fmla="*/ 1428750 h 1428750"/>
              <a:gd name="connsiteX40" fmla="*/ 376238 w 473869"/>
              <a:gd name="connsiteY40" fmla="*/ 1428750 h 1428750"/>
              <a:gd name="connsiteX41" fmla="*/ 345282 w 473869"/>
              <a:gd name="connsiteY41" fmla="*/ 1414463 h 1428750"/>
              <a:gd name="connsiteX42" fmla="*/ 314325 w 473869"/>
              <a:gd name="connsiteY42" fmla="*/ 1390650 h 1428750"/>
              <a:gd name="connsiteX43" fmla="*/ 283369 w 473869"/>
              <a:gd name="connsiteY43" fmla="*/ 1362075 h 1428750"/>
              <a:gd name="connsiteX44" fmla="*/ 261938 w 473869"/>
              <a:gd name="connsiteY44" fmla="*/ 1333500 h 1428750"/>
              <a:gd name="connsiteX45" fmla="*/ 230982 w 473869"/>
              <a:gd name="connsiteY45" fmla="*/ 1269207 h 1428750"/>
              <a:gd name="connsiteX46" fmla="*/ 197644 w 473869"/>
              <a:gd name="connsiteY46" fmla="*/ 1178719 h 1428750"/>
              <a:gd name="connsiteX47" fmla="*/ 176213 w 473869"/>
              <a:gd name="connsiteY47" fmla="*/ 1081088 h 1428750"/>
              <a:gd name="connsiteX48" fmla="*/ 178594 w 473869"/>
              <a:gd name="connsiteY48" fmla="*/ 1064419 h 1428750"/>
              <a:gd name="connsiteX49" fmla="*/ 188119 w 473869"/>
              <a:gd name="connsiteY49" fmla="*/ 1016794 h 1428750"/>
              <a:gd name="connsiteX50" fmla="*/ 202407 w 473869"/>
              <a:gd name="connsiteY50" fmla="*/ 952500 h 1428750"/>
              <a:gd name="connsiteX51" fmla="*/ 209550 w 473869"/>
              <a:gd name="connsiteY51" fmla="*/ 897732 h 1428750"/>
              <a:gd name="connsiteX52" fmla="*/ 216694 w 473869"/>
              <a:gd name="connsiteY52" fmla="*/ 823913 h 1428750"/>
              <a:gd name="connsiteX53" fmla="*/ 219075 w 473869"/>
              <a:gd name="connsiteY53" fmla="*/ 721519 h 1428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473869" h="1428750">
                <a:moveTo>
                  <a:pt x="219075" y="721519"/>
                </a:moveTo>
                <a:lnTo>
                  <a:pt x="221457" y="614363"/>
                </a:lnTo>
                <a:lnTo>
                  <a:pt x="219075" y="519113"/>
                </a:lnTo>
                <a:lnTo>
                  <a:pt x="214313" y="438150"/>
                </a:lnTo>
                <a:lnTo>
                  <a:pt x="207169" y="354807"/>
                </a:lnTo>
                <a:lnTo>
                  <a:pt x="197644" y="300038"/>
                </a:lnTo>
                <a:lnTo>
                  <a:pt x="185738" y="264319"/>
                </a:lnTo>
                <a:lnTo>
                  <a:pt x="171450" y="230982"/>
                </a:lnTo>
                <a:lnTo>
                  <a:pt x="157163" y="207169"/>
                </a:lnTo>
                <a:lnTo>
                  <a:pt x="133350" y="173832"/>
                </a:lnTo>
                <a:lnTo>
                  <a:pt x="102394" y="140494"/>
                </a:lnTo>
                <a:lnTo>
                  <a:pt x="76200" y="119063"/>
                </a:lnTo>
                <a:lnTo>
                  <a:pt x="52388" y="100013"/>
                </a:lnTo>
                <a:lnTo>
                  <a:pt x="30957" y="83344"/>
                </a:lnTo>
                <a:lnTo>
                  <a:pt x="16669" y="69057"/>
                </a:lnTo>
                <a:lnTo>
                  <a:pt x="2382" y="47625"/>
                </a:lnTo>
                <a:lnTo>
                  <a:pt x="0" y="28575"/>
                </a:lnTo>
                <a:lnTo>
                  <a:pt x="9525" y="9525"/>
                </a:lnTo>
                <a:lnTo>
                  <a:pt x="30957" y="2382"/>
                </a:lnTo>
                <a:lnTo>
                  <a:pt x="90488" y="0"/>
                </a:lnTo>
                <a:lnTo>
                  <a:pt x="159544" y="7144"/>
                </a:lnTo>
                <a:lnTo>
                  <a:pt x="223838" y="16669"/>
                </a:lnTo>
                <a:lnTo>
                  <a:pt x="266700" y="26194"/>
                </a:lnTo>
                <a:lnTo>
                  <a:pt x="321469" y="45244"/>
                </a:lnTo>
                <a:lnTo>
                  <a:pt x="345282" y="59532"/>
                </a:lnTo>
                <a:lnTo>
                  <a:pt x="407194" y="223838"/>
                </a:lnTo>
                <a:lnTo>
                  <a:pt x="426244" y="285750"/>
                </a:lnTo>
                <a:lnTo>
                  <a:pt x="440532" y="352425"/>
                </a:lnTo>
                <a:cubicBezTo>
                  <a:pt x="441326" y="382588"/>
                  <a:pt x="442119" y="412750"/>
                  <a:pt x="442913" y="442913"/>
                </a:cubicBezTo>
                <a:cubicBezTo>
                  <a:pt x="443707" y="479425"/>
                  <a:pt x="444500" y="515938"/>
                  <a:pt x="445294" y="552450"/>
                </a:cubicBezTo>
                <a:lnTo>
                  <a:pt x="452438" y="714375"/>
                </a:lnTo>
                <a:lnTo>
                  <a:pt x="461963" y="826294"/>
                </a:lnTo>
                <a:lnTo>
                  <a:pt x="469107" y="964407"/>
                </a:lnTo>
                <a:lnTo>
                  <a:pt x="473869" y="1052513"/>
                </a:lnTo>
                <a:cubicBezTo>
                  <a:pt x="473075" y="1080294"/>
                  <a:pt x="472282" y="1108076"/>
                  <a:pt x="471488" y="1135857"/>
                </a:cubicBezTo>
                <a:lnTo>
                  <a:pt x="461963" y="1257300"/>
                </a:lnTo>
                <a:lnTo>
                  <a:pt x="442913" y="1364457"/>
                </a:lnTo>
                <a:lnTo>
                  <a:pt x="428625" y="1397794"/>
                </a:lnTo>
                <a:lnTo>
                  <a:pt x="414338" y="1416844"/>
                </a:lnTo>
                <a:lnTo>
                  <a:pt x="390525" y="1428750"/>
                </a:lnTo>
                <a:lnTo>
                  <a:pt x="376238" y="1428750"/>
                </a:lnTo>
                <a:lnTo>
                  <a:pt x="345282" y="1414463"/>
                </a:lnTo>
                <a:lnTo>
                  <a:pt x="314325" y="1390650"/>
                </a:lnTo>
                <a:lnTo>
                  <a:pt x="283369" y="1362075"/>
                </a:lnTo>
                <a:lnTo>
                  <a:pt x="261938" y="1333500"/>
                </a:lnTo>
                <a:lnTo>
                  <a:pt x="230982" y="1269207"/>
                </a:lnTo>
                <a:lnTo>
                  <a:pt x="197644" y="1178719"/>
                </a:lnTo>
                <a:lnTo>
                  <a:pt x="176213" y="1081088"/>
                </a:lnTo>
                <a:lnTo>
                  <a:pt x="178594" y="1064419"/>
                </a:lnTo>
                <a:lnTo>
                  <a:pt x="188119" y="1016794"/>
                </a:lnTo>
                <a:lnTo>
                  <a:pt x="202407" y="952500"/>
                </a:lnTo>
                <a:lnTo>
                  <a:pt x="209550" y="897732"/>
                </a:lnTo>
                <a:lnTo>
                  <a:pt x="216694" y="823913"/>
                </a:lnTo>
                <a:cubicBezTo>
                  <a:pt x="217488" y="789782"/>
                  <a:pt x="218281" y="755650"/>
                  <a:pt x="219075" y="721519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8" name="フリーフォーム 67"/>
          <p:cNvSpPr>
            <a:spLocks noChangeAspect="1"/>
          </p:cNvSpPr>
          <p:nvPr/>
        </p:nvSpPr>
        <p:spPr>
          <a:xfrm>
            <a:off x="60815" y="4709180"/>
            <a:ext cx="1614488" cy="972344"/>
          </a:xfrm>
          <a:custGeom>
            <a:avLst/>
            <a:gdLst>
              <a:gd name="connsiteX0" fmla="*/ 1096751 w 3229470"/>
              <a:gd name="connsiteY0" fmla="*/ 235207 h 1945082"/>
              <a:gd name="connsiteX1" fmla="*/ 552339 w 3229470"/>
              <a:gd name="connsiteY1" fmla="*/ 298634 h 1945082"/>
              <a:gd name="connsiteX2" fmla="*/ 34356 w 3229470"/>
              <a:gd name="connsiteY2" fmla="*/ 362060 h 1945082"/>
              <a:gd name="connsiteX3" fmla="*/ 0 w 3229470"/>
              <a:gd name="connsiteY3" fmla="*/ 369989 h 1945082"/>
              <a:gd name="connsiteX4" fmla="*/ 60783 w 3229470"/>
              <a:gd name="connsiteY4" fmla="*/ 523270 h 1945082"/>
              <a:gd name="connsiteX5" fmla="*/ 510055 w 3229470"/>
              <a:gd name="connsiteY5" fmla="*/ 467771 h 1945082"/>
              <a:gd name="connsiteX6" fmla="*/ 1033324 w 3229470"/>
              <a:gd name="connsiteY6" fmla="*/ 399059 h 1945082"/>
              <a:gd name="connsiteX7" fmla="*/ 1247389 w 3229470"/>
              <a:gd name="connsiteY7" fmla="*/ 369989 h 1945082"/>
              <a:gd name="connsiteX8" fmla="*/ 1511667 w 3229470"/>
              <a:gd name="connsiteY8" fmla="*/ 354132 h 1945082"/>
              <a:gd name="connsiteX9" fmla="*/ 1577736 w 3229470"/>
              <a:gd name="connsiteY9" fmla="*/ 346204 h 1945082"/>
              <a:gd name="connsiteX10" fmla="*/ 1654376 w 3229470"/>
              <a:gd name="connsiteY10" fmla="*/ 332990 h 1945082"/>
              <a:gd name="connsiteX11" fmla="*/ 1768016 w 3229470"/>
              <a:gd name="connsiteY11" fmla="*/ 325062 h 1945082"/>
              <a:gd name="connsiteX12" fmla="*/ 2127433 w 3229470"/>
              <a:gd name="connsiteY12" fmla="*/ 295991 h 1945082"/>
              <a:gd name="connsiteX13" fmla="*/ 2500064 w 3229470"/>
              <a:gd name="connsiteY13" fmla="*/ 261635 h 1945082"/>
              <a:gd name="connsiteX14" fmla="*/ 2700915 w 3229470"/>
              <a:gd name="connsiteY14" fmla="*/ 243136 h 1945082"/>
              <a:gd name="connsiteX15" fmla="*/ 2756413 w 3229470"/>
              <a:gd name="connsiteY15" fmla="*/ 243136 h 1945082"/>
              <a:gd name="connsiteX16" fmla="*/ 2782841 w 3229470"/>
              <a:gd name="connsiteY16" fmla="*/ 248421 h 1945082"/>
              <a:gd name="connsiteX17" fmla="*/ 2806626 w 3229470"/>
              <a:gd name="connsiteY17" fmla="*/ 261635 h 1945082"/>
              <a:gd name="connsiteX18" fmla="*/ 2827768 w 3229470"/>
              <a:gd name="connsiteY18" fmla="*/ 277492 h 1945082"/>
              <a:gd name="connsiteX19" fmla="*/ 2843625 w 3229470"/>
              <a:gd name="connsiteY19" fmla="*/ 303919 h 1945082"/>
              <a:gd name="connsiteX20" fmla="*/ 2859482 w 3229470"/>
              <a:gd name="connsiteY20" fmla="*/ 338275 h 1945082"/>
              <a:gd name="connsiteX21" fmla="*/ 2862124 w 3229470"/>
              <a:gd name="connsiteY21" fmla="*/ 364703 h 1945082"/>
              <a:gd name="connsiteX22" fmla="*/ 2811912 w 3229470"/>
              <a:gd name="connsiteY22" fmla="*/ 684479 h 1945082"/>
              <a:gd name="connsiteX23" fmla="*/ 2743200 w 3229470"/>
              <a:gd name="connsiteY23" fmla="*/ 1102037 h 1945082"/>
              <a:gd name="connsiteX24" fmla="*/ 2687701 w 3229470"/>
              <a:gd name="connsiteY24" fmla="*/ 1387457 h 1945082"/>
              <a:gd name="connsiteX25" fmla="*/ 2674487 w 3229470"/>
              <a:gd name="connsiteY25" fmla="*/ 1413885 h 1945082"/>
              <a:gd name="connsiteX26" fmla="*/ 2648060 w 3229470"/>
              <a:gd name="connsiteY26" fmla="*/ 1445598 h 1945082"/>
              <a:gd name="connsiteX27" fmla="*/ 2640131 w 3229470"/>
              <a:gd name="connsiteY27" fmla="*/ 1910726 h 1945082"/>
              <a:gd name="connsiteX28" fmla="*/ 2658631 w 3229470"/>
              <a:gd name="connsiteY28" fmla="*/ 1937154 h 1945082"/>
              <a:gd name="connsiteX29" fmla="*/ 2679773 w 3229470"/>
              <a:gd name="connsiteY29" fmla="*/ 1945082 h 1945082"/>
              <a:gd name="connsiteX30" fmla="*/ 2714129 w 3229470"/>
              <a:gd name="connsiteY30" fmla="*/ 1937154 h 1945082"/>
              <a:gd name="connsiteX31" fmla="*/ 2748485 w 3229470"/>
              <a:gd name="connsiteY31" fmla="*/ 1918655 h 1945082"/>
              <a:gd name="connsiteX32" fmla="*/ 2777556 w 3229470"/>
              <a:gd name="connsiteY32" fmla="*/ 1889584 h 1945082"/>
              <a:gd name="connsiteX33" fmla="*/ 2806626 w 3229470"/>
              <a:gd name="connsiteY33" fmla="*/ 1849943 h 1945082"/>
              <a:gd name="connsiteX34" fmla="*/ 2848911 w 3229470"/>
              <a:gd name="connsiteY34" fmla="*/ 1768017 h 1945082"/>
              <a:gd name="connsiteX35" fmla="*/ 2877981 w 3229470"/>
              <a:gd name="connsiteY35" fmla="*/ 1678162 h 1945082"/>
              <a:gd name="connsiteX36" fmla="*/ 2914980 w 3229470"/>
              <a:gd name="connsiteY36" fmla="*/ 1524881 h 1945082"/>
              <a:gd name="connsiteX37" fmla="*/ 2959907 w 3229470"/>
              <a:gd name="connsiteY37" fmla="*/ 1334601 h 1945082"/>
              <a:gd name="connsiteX38" fmla="*/ 3023334 w 3229470"/>
              <a:gd name="connsiteY38" fmla="*/ 1006897 h 1945082"/>
              <a:gd name="connsiteX39" fmla="*/ 3073546 w 3229470"/>
              <a:gd name="connsiteY39" fmla="*/ 708264 h 1945082"/>
              <a:gd name="connsiteX40" fmla="*/ 3126402 w 3229470"/>
              <a:gd name="connsiteY40" fmla="*/ 388488 h 1945082"/>
              <a:gd name="connsiteX41" fmla="*/ 3139616 w 3229470"/>
              <a:gd name="connsiteY41" fmla="*/ 348847 h 1945082"/>
              <a:gd name="connsiteX42" fmla="*/ 3163401 w 3229470"/>
              <a:gd name="connsiteY42" fmla="*/ 303919 h 1945082"/>
              <a:gd name="connsiteX43" fmla="*/ 3200400 w 3229470"/>
              <a:gd name="connsiteY43" fmla="*/ 264278 h 1945082"/>
              <a:gd name="connsiteX44" fmla="*/ 3221542 w 3229470"/>
              <a:gd name="connsiteY44" fmla="*/ 240493 h 1945082"/>
              <a:gd name="connsiteX45" fmla="*/ 3229470 w 3229470"/>
              <a:gd name="connsiteY45" fmla="*/ 219351 h 1945082"/>
              <a:gd name="connsiteX46" fmla="*/ 3221542 w 3229470"/>
              <a:gd name="connsiteY46" fmla="*/ 187637 h 1945082"/>
              <a:gd name="connsiteX47" fmla="*/ 3203042 w 3229470"/>
              <a:gd name="connsiteY47" fmla="*/ 163852 h 1945082"/>
              <a:gd name="connsiteX48" fmla="*/ 3168686 w 3229470"/>
              <a:gd name="connsiteY48" fmla="*/ 129496 h 1945082"/>
              <a:gd name="connsiteX49" fmla="*/ 3129045 w 3229470"/>
              <a:gd name="connsiteY49" fmla="*/ 100426 h 1945082"/>
              <a:gd name="connsiteX50" fmla="*/ 3073546 w 3229470"/>
              <a:gd name="connsiteY50" fmla="*/ 71355 h 1945082"/>
              <a:gd name="connsiteX51" fmla="*/ 2904409 w 3229470"/>
              <a:gd name="connsiteY51" fmla="*/ 10571 h 1945082"/>
              <a:gd name="connsiteX52" fmla="*/ 2867410 w 3229470"/>
              <a:gd name="connsiteY52" fmla="*/ 2643 h 1945082"/>
              <a:gd name="connsiteX53" fmla="*/ 2851553 w 3229470"/>
              <a:gd name="connsiteY53" fmla="*/ 0 h 1945082"/>
              <a:gd name="connsiteX54" fmla="*/ 2817197 w 3229470"/>
              <a:gd name="connsiteY54" fmla="*/ 7929 h 1945082"/>
              <a:gd name="connsiteX55" fmla="*/ 2722057 w 3229470"/>
              <a:gd name="connsiteY55" fmla="*/ 39642 h 1945082"/>
              <a:gd name="connsiteX56" fmla="*/ 2677130 w 3229470"/>
              <a:gd name="connsiteY56" fmla="*/ 47570 h 1945082"/>
              <a:gd name="connsiteX57" fmla="*/ 2352069 w 3229470"/>
              <a:gd name="connsiteY57" fmla="*/ 92497 h 1945082"/>
              <a:gd name="connsiteX58" fmla="*/ 1894869 w 3229470"/>
              <a:gd name="connsiteY58" fmla="*/ 153281 h 1945082"/>
              <a:gd name="connsiteX59" fmla="*/ 1453526 w 3229470"/>
              <a:gd name="connsiteY59" fmla="*/ 200851 h 1945082"/>
              <a:gd name="connsiteX60" fmla="*/ 1096751 w 3229470"/>
              <a:gd name="connsiteY60" fmla="*/ 235207 h 1945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3229470" h="1945082">
                <a:moveTo>
                  <a:pt x="1096751" y="235207"/>
                </a:moveTo>
                <a:lnTo>
                  <a:pt x="552339" y="298634"/>
                </a:lnTo>
                <a:lnTo>
                  <a:pt x="34356" y="362060"/>
                </a:lnTo>
                <a:lnTo>
                  <a:pt x="0" y="369989"/>
                </a:lnTo>
                <a:lnTo>
                  <a:pt x="60783" y="523270"/>
                </a:lnTo>
                <a:lnTo>
                  <a:pt x="510055" y="467771"/>
                </a:lnTo>
                <a:lnTo>
                  <a:pt x="1033324" y="399059"/>
                </a:lnTo>
                <a:lnTo>
                  <a:pt x="1247389" y="369989"/>
                </a:lnTo>
                <a:lnTo>
                  <a:pt x="1511667" y="354132"/>
                </a:lnTo>
                <a:lnTo>
                  <a:pt x="1577736" y="346204"/>
                </a:lnTo>
                <a:lnTo>
                  <a:pt x="1654376" y="332990"/>
                </a:lnTo>
                <a:lnTo>
                  <a:pt x="1768016" y="325062"/>
                </a:lnTo>
                <a:lnTo>
                  <a:pt x="2127433" y="295991"/>
                </a:lnTo>
                <a:lnTo>
                  <a:pt x="2500064" y="261635"/>
                </a:lnTo>
                <a:lnTo>
                  <a:pt x="2700915" y="243136"/>
                </a:lnTo>
                <a:lnTo>
                  <a:pt x="2756413" y="243136"/>
                </a:lnTo>
                <a:lnTo>
                  <a:pt x="2782841" y="248421"/>
                </a:lnTo>
                <a:lnTo>
                  <a:pt x="2806626" y="261635"/>
                </a:lnTo>
                <a:lnTo>
                  <a:pt x="2827768" y="277492"/>
                </a:lnTo>
                <a:lnTo>
                  <a:pt x="2843625" y="303919"/>
                </a:lnTo>
                <a:lnTo>
                  <a:pt x="2859482" y="338275"/>
                </a:lnTo>
                <a:lnTo>
                  <a:pt x="2862124" y="364703"/>
                </a:lnTo>
                <a:lnTo>
                  <a:pt x="2811912" y="684479"/>
                </a:lnTo>
                <a:lnTo>
                  <a:pt x="2743200" y="1102037"/>
                </a:lnTo>
                <a:lnTo>
                  <a:pt x="2687701" y="1387457"/>
                </a:lnTo>
                <a:lnTo>
                  <a:pt x="2674487" y="1413885"/>
                </a:lnTo>
                <a:lnTo>
                  <a:pt x="2648060" y="1445598"/>
                </a:lnTo>
                <a:lnTo>
                  <a:pt x="2640131" y="1910726"/>
                </a:lnTo>
                <a:lnTo>
                  <a:pt x="2658631" y="1937154"/>
                </a:lnTo>
                <a:lnTo>
                  <a:pt x="2679773" y="1945082"/>
                </a:lnTo>
                <a:lnTo>
                  <a:pt x="2714129" y="1937154"/>
                </a:lnTo>
                <a:lnTo>
                  <a:pt x="2748485" y="1918655"/>
                </a:lnTo>
                <a:lnTo>
                  <a:pt x="2777556" y="1889584"/>
                </a:lnTo>
                <a:lnTo>
                  <a:pt x="2806626" y="1849943"/>
                </a:lnTo>
                <a:lnTo>
                  <a:pt x="2848911" y="1768017"/>
                </a:lnTo>
                <a:lnTo>
                  <a:pt x="2877981" y="1678162"/>
                </a:lnTo>
                <a:lnTo>
                  <a:pt x="2914980" y="1524881"/>
                </a:lnTo>
                <a:lnTo>
                  <a:pt x="2959907" y="1334601"/>
                </a:lnTo>
                <a:lnTo>
                  <a:pt x="3023334" y="1006897"/>
                </a:lnTo>
                <a:lnTo>
                  <a:pt x="3073546" y="708264"/>
                </a:lnTo>
                <a:lnTo>
                  <a:pt x="3126402" y="388488"/>
                </a:lnTo>
                <a:lnTo>
                  <a:pt x="3139616" y="348847"/>
                </a:lnTo>
                <a:lnTo>
                  <a:pt x="3163401" y="303919"/>
                </a:lnTo>
                <a:lnTo>
                  <a:pt x="3200400" y="264278"/>
                </a:lnTo>
                <a:lnTo>
                  <a:pt x="3221542" y="240493"/>
                </a:lnTo>
                <a:lnTo>
                  <a:pt x="3229470" y="219351"/>
                </a:lnTo>
                <a:lnTo>
                  <a:pt x="3221542" y="187637"/>
                </a:lnTo>
                <a:lnTo>
                  <a:pt x="3203042" y="163852"/>
                </a:lnTo>
                <a:lnTo>
                  <a:pt x="3168686" y="129496"/>
                </a:lnTo>
                <a:lnTo>
                  <a:pt x="3129045" y="100426"/>
                </a:lnTo>
                <a:lnTo>
                  <a:pt x="3073546" y="71355"/>
                </a:lnTo>
                <a:lnTo>
                  <a:pt x="2904409" y="10571"/>
                </a:lnTo>
                <a:lnTo>
                  <a:pt x="2867410" y="2643"/>
                </a:lnTo>
                <a:lnTo>
                  <a:pt x="2851553" y="0"/>
                </a:lnTo>
                <a:lnTo>
                  <a:pt x="2817197" y="7929"/>
                </a:lnTo>
                <a:lnTo>
                  <a:pt x="2722057" y="39642"/>
                </a:lnTo>
                <a:lnTo>
                  <a:pt x="2677130" y="47570"/>
                </a:lnTo>
                <a:lnTo>
                  <a:pt x="2352069" y="92497"/>
                </a:lnTo>
                <a:lnTo>
                  <a:pt x="1894869" y="153281"/>
                </a:lnTo>
                <a:lnTo>
                  <a:pt x="1453526" y="200851"/>
                </a:lnTo>
                <a:lnTo>
                  <a:pt x="1096751" y="23520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9" name="フリーフォーム 68"/>
          <p:cNvSpPr>
            <a:spLocks noChangeAspect="1"/>
          </p:cNvSpPr>
          <p:nvPr/>
        </p:nvSpPr>
        <p:spPr>
          <a:xfrm>
            <a:off x="1079003" y="5325347"/>
            <a:ext cx="386556" cy="351632"/>
          </a:xfrm>
          <a:custGeom>
            <a:avLst/>
            <a:gdLst>
              <a:gd name="connsiteX0" fmla="*/ 187637 w 771690"/>
              <a:gd name="connsiteY0" fmla="*/ 63426 h 702978"/>
              <a:gd name="connsiteX1" fmla="*/ 480985 w 771690"/>
              <a:gd name="connsiteY1" fmla="*/ 184994 h 702978"/>
              <a:gd name="connsiteX2" fmla="*/ 594624 w 771690"/>
              <a:gd name="connsiteY2" fmla="*/ 235207 h 702978"/>
              <a:gd name="connsiteX3" fmla="*/ 626337 w 771690"/>
              <a:gd name="connsiteY3" fmla="*/ 240492 h 702978"/>
              <a:gd name="connsiteX4" fmla="*/ 650122 w 771690"/>
              <a:gd name="connsiteY4" fmla="*/ 240492 h 702978"/>
              <a:gd name="connsiteX5" fmla="*/ 681836 w 771690"/>
              <a:gd name="connsiteY5" fmla="*/ 232564 h 702978"/>
              <a:gd name="connsiteX6" fmla="*/ 708263 w 771690"/>
              <a:gd name="connsiteY6" fmla="*/ 214065 h 702978"/>
              <a:gd name="connsiteX7" fmla="*/ 716192 w 771690"/>
              <a:gd name="connsiteY7" fmla="*/ 206136 h 702978"/>
              <a:gd name="connsiteX8" fmla="*/ 739977 w 771690"/>
              <a:gd name="connsiteY8" fmla="*/ 182351 h 702978"/>
              <a:gd name="connsiteX9" fmla="*/ 755833 w 771690"/>
              <a:gd name="connsiteY9" fmla="*/ 153281 h 702978"/>
              <a:gd name="connsiteX10" fmla="*/ 771690 w 771690"/>
              <a:gd name="connsiteY10" fmla="*/ 89854 h 702978"/>
              <a:gd name="connsiteX11" fmla="*/ 747905 w 771690"/>
              <a:gd name="connsiteY11" fmla="*/ 702978 h 702978"/>
              <a:gd name="connsiteX12" fmla="*/ 732048 w 771690"/>
              <a:gd name="connsiteY12" fmla="*/ 695050 h 702978"/>
              <a:gd name="connsiteX13" fmla="*/ 705621 w 771690"/>
              <a:gd name="connsiteY13" fmla="*/ 673907 h 702978"/>
              <a:gd name="connsiteX14" fmla="*/ 673907 w 771690"/>
              <a:gd name="connsiteY14" fmla="*/ 634266 h 702978"/>
              <a:gd name="connsiteX15" fmla="*/ 618409 w 771690"/>
              <a:gd name="connsiteY15" fmla="*/ 549697 h 702978"/>
              <a:gd name="connsiteX16" fmla="*/ 576125 w 771690"/>
              <a:gd name="connsiteY16" fmla="*/ 491556 h 702978"/>
              <a:gd name="connsiteX17" fmla="*/ 499484 w 771690"/>
              <a:gd name="connsiteY17" fmla="*/ 406987 h 702978"/>
              <a:gd name="connsiteX18" fmla="*/ 380559 w 771690"/>
              <a:gd name="connsiteY18" fmla="*/ 303919 h 702978"/>
              <a:gd name="connsiteX19" fmla="*/ 248421 w 771690"/>
              <a:gd name="connsiteY19" fmla="*/ 208779 h 702978"/>
              <a:gd name="connsiteX20" fmla="*/ 92497 w 771690"/>
              <a:gd name="connsiteY20" fmla="*/ 105711 h 702978"/>
              <a:gd name="connsiteX21" fmla="*/ 13214 w 771690"/>
              <a:gd name="connsiteY21" fmla="*/ 58141 h 702978"/>
              <a:gd name="connsiteX22" fmla="*/ 0 w 771690"/>
              <a:gd name="connsiteY22" fmla="*/ 29070 h 702978"/>
              <a:gd name="connsiteX23" fmla="*/ 0 w 771690"/>
              <a:gd name="connsiteY23" fmla="*/ 7928 h 702978"/>
              <a:gd name="connsiteX24" fmla="*/ 10571 w 771690"/>
              <a:gd name="connsiteY24" fmla="*/ 0 h 702978"/>
              <a:gd name="connsiteX25" fmla="*/ 36999 w 771690"/>
              <a:gd name="connsiteY25" fmla="*/ 5285 h 702978"/>
              <a:gd name="connsiteX26" fmla="*/ 105711 w 771690"/>
              <a:gd name="connsiteY26" fmla="*/ 31713 h 702978"/>
              <a:gd name="connsiteX27" fmla="*/ 187637 w 771690"/>
              <a:gd name="connsiteY27" fmla="*/ 63426 h 702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71690" h="702978">
                <a:moveTo>
                  <a:pt x="187637" y="63426"/>
                </a:moveTo>
                <a:lnTo>
                  <a:pt x="480985" y="184994"/>
                </a:lnTo>
                <a:lnTo>
                  <a:pt x="594624" y="235207"/>
                </a:lnTo>
                <a:lnTo>
                  <a:pt x="626337" y="240492"/>
                </a:lnTo>
                <a:lnTo>
                  <a:pt x="650122" y="240492"/>
                </a:lnTo>
                <a:lnTo>
                  <a:pt x="681836" y="232564"/>
                </a:lnTo>
                <a:lnTo>
                  <a:pt x="708263" y="214065"/>
                </a:lnTo>
                <a:lnTo>
                  <a:pt x="716192" y="206136"/>
                </a:lnTo>
                <a:lnTo>
                  <a:pt x="739977" y="182351"/>
                </a:lnTo>
                <a:lnTo>
                  <a:pt x="755833" y="153281"/>
                </a:lnTo>
                <a:lnTo>
                  <a:pt x="771690" y="89854"/>
                </a:lnTo>
                <a:lnTo>
                  <a:pt x="747905" y="702978"/>
                </a:lnTo>
                <a:lnTo>
                  <a:pt x="732048" y="695050"/>
                </a:lnTo>
                <a:lnTo>
                  <a:pt x="705621" y="673907"/>
                </a:lnTo>
                <a:lnTo>
                  <a:pt x="673907" y="634266"/>
                </a:lnTo>
                <a:lnTo>
                  <a:pt x="618409" y="549697"/>
                </a:lnTo>
                <a:lnTo>
                  <a:pt x="576125" y="491556"/>
                </a:lnTo>
                <a:lnTo>
                  <a:pt x="499484" y="406987"/>
                </a:lnTo>
                <a:lnTo>
                  <a:pt x="380559" y="303919"/>
                </a:lnTo>
                <a:lnTo>
                  <a:pt x="248421" y="208779"/>
                </a:lnTo>
                <a:lnTo>
                  <a:pt x="92497" y="105711"/>
                </a:lnTo>
                <a:lnTo>
                  <a:pt x="13214" y="58141"/>
                </a:lnTo>
                <a:lnTo>
                  <a:pt x="0" y="29070"/>
                </a:lnTo>
                <a:lnTo>
                  <a:pt x="0" y="7928"/>
                </a:lnTo>
                <a:lnTo>
                  <a:pt x="10571" y="0"/>
                </a:lnTo>
                <a:lnTo>
                  <a:pt x="36999" y="5285"/>
                </a:lnTo>
                <a:lnTo>
                  <a:pt x="105711" y="31713"/>
                </a:lnTo>
                <a:lnTo>
                  <a:pt x="187637" y="6342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0" name="フリーフォーム 69"/>
          <p:cNvSpPr>
            <a:spLocks noChangeAspect="1"/>
          </p:cNvSpPr>
          <p:nvPr/>
        </p:nvSpPr>
        <p:spPr>
          <a:xfrm>
            <a:off x="2239100" y="4709180"/>
            <a:ext cx="258318" cy="1256916"/>
          </a:xfrm>
          <a:custGeom>
            <a:avLst/>
            <a:gdLst>
              <a:gd name="connsiteX0" fmla="*/ 196581 w 473581"/>
              <a:gd name="connsiteY0" fmla="*/ 1233100 h 2302382"/>
              <a:gd name="connsiteX1" fmla="*/ 196581 w 473581"/>
              <a:gd name="connsiteY1" fmla="*/ 1075239 h 2302382"/>
              <a:gd name="connsiteX2" fmla="*/ 199559 w 473581"/>
              <a:gd name="connsiteY2" fmla="*/ 524216 h 2302382"/>
              <a:gd name="connsiteX3" fmla="*/ 193602 w 473581"/>
              <a:gd name="connsiteY3" fmla="*/ 378270 h 2302382"/>
              <a:gd name="connsiteX4" fmla="*/ 175731 w 473581"/>
              <a:gd name="connsiteY4" fmla="*/ 265087 h 2302382"/>
              <a:gd name="connsiteX5" fmla="*/ 163817 w 473581"/>
              <a:gd name="connsiteY5" fmla="*/ 208495 h 2302382"/>
              <a:gd name="connsiteX6" fmla="*/ 142968 w 473581"/>
              <a:gd name="connsiteY6" fmla="*/ 163818 h 2302382"/>
              <a:gd name="connsiteX7" fmla="*/ 125097 w 473581"/>
              <a:gd name="connsiteY7" fmla="*/ 139990 h 2302382"/>
              <a:gd name="connsiteX8" fmla="*/ 98290 w 473581"/>
              <a:gd name="connsiteY8" fmla="*/ 113183 h 2302382"/>
              <a:gd name="connsiteX9" fmla="*/ 80419 w 473581"/>
              <a:gd name="connsiteY9" fmla="*/ 98291 h 2302382"/>
              <a:gd name="connsiteX10" fmla="*/ 17871 w 473581"/>
              <a:gd name="connsiteY10" fmla="*/ 59570 h 2302382"/>
              <a:gd name="connsiteX11" fmla="*/ 0 w 473581"/>
              <a:gd name="connsiteY11" fmla="*/ 44678 h 2302382"/>
              <a:gd name="connsiteX12" fmla="*/ 193602 w 473581"/>
              <a:gd name="connsiteY12" fmla="*/ 0 h 2302382"/>
              <a:gd name="connsiteX13" fmla="*/ 303807 w 473581"/>
              <a:gd name="connsiteY13" fmla="*/ 41699 h 2302382"/>
              <a:gd name="connsiteX14" fmla="*/ 360398 w 473581"/>
              <a:gd name="connsiteY14" fmla="*/ 71484 h 2302382"/>
              <a:gd name="connsiteX15" fmla="*/ 408054 w 473581"/>
              <a:gd name="connsiteY15" fmla="*/ 95312 h 2302382"/>
              <a:gd name="connsiteX16" fmla="*/ 431882 w 473581"/>
              <a:gd name="connsiteY16" fmla="*/ 113183 h 2302382"/>
              <a:gd name="connsiteX17" fmla="*/ 452732 w 473581"/>
              <a:gd name="connsiteY17" fmla="*/ 134033 h 2302382"/>
              <a:gd name="connsiteX18" fmla="*/ 464646 w 473581"/>
              <a:gd name="connsiteY18" fmla="*/ 154882 h 2302382"/>
              <a:gd name="connsiteX19" fmla="*/ 473581 w 473581"/>
              <a:gd name="connsiteY19" fmla="*/ 178710 h 2302382"/>
              <a:gd name="connsiteX20" fmla="*/ 473581 w 473581"/>
              <a:gd name="connsiteY20" fmla="*/ 199560 h 2302382"/>
              <a:gd name="connsiteX21" fmla="*/ 464646 w 473581"/>
              <a:gd name="connsiteY21" fmla="*/ 235302 h 2302382"/>
              <a:gd name="connsiteX22" fmla="*/ 455710 w 473581"/>
              <a:gd name="connsiteY22" fmla="*/ 268065 h 2302382"/>
              <a:gd name="connsiteX23" fmla="*/ 446775 w 473581"/>
              <a:gd name="connsiteY23" fmla="*/ 315721 h 2302382"/>
              <a:gd name="connsiteX24" fmla="*/ 443796 w 473581"/>
              <a:gd name="connsiteY24" fmla="*/ 393162 h 2302382"/>
              <a:gd name="connsiteX25" fmla="*/ 443796 w 473581"/>
              <a:gd name="connsiteY25" fmla="*/ 899508 h 2302382"/>
              <a:gd name="connsiteX26" fmla="*/ 443796 w 473581"/>
              <a:gd name="connsiteY26" fmla="*/ 1447552 h 2302382"/>
              <a:gd name="connsiteX27" fmla="*/ 440818 w 473581"/>
              <a:gd name="connsiteY27" fmla="*/ 1706682 h 2302382"/>
              <a:gd name="connsiteX28" fmla="*/ 428904 w 473581"/>
              <a:gd name="connsiteY28" fmla="*/ 1989639 h 2302382"/>
              <a:gd name="connsiteX29" fmla="*/ 416990 w 473581"/>
              <a:gd name="connsiteY29" fmla="*/ 2254726 h 2302382"/>
              <a:gd name="connsiteX30" fmla="*/ 223387 w 473581"/>
              <a:gd name="connsiteY30" fmla="*/ 2302382 h 2302382"/>
              <a:gd name="connsiteX31" fmla="*/ 217430 w 473581"/>
              <a:gd name="connsiteY31" fmla="*/ 2099844 h 2302382"/>
              <a:gd name="connsiteX32" fmla="*/ 208495 w 473581"/>
              <a:gd name="connsiteY32" fmla="*/ 1885392 h 2302382"/>
              <a:gd name="connsiteX33" fmla="*/ 196581 w 473581"/>
              <a:gd name="connsiteY33" fmla="*/ 1593498 h 2302382"/>
              <a:gd name="connsiteX34" fmla="*/ 196581 w 473581"/>
              <a:gd name="connsiteY34" fmla="*/ 1233100 h 2302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473581" h="2302382">
                <a:moveTo>
                  <a:pt x="196581" y="1233100"/>
                </a:moveTo>
                <a:lnTo>
                  <a:pt x="196581" y="1075239"/>
                </a:lnTo>
                <a:cubicBezTo>
                  <a:pt x="197574" y="891565"/>
                  <a:pt x="198566" y="707890"/>
                  <a:pt x="199559" y="524216"/>
                </a:cubicBezTo>
                <a:lnTo>
                  <a:pt x="193602" y="378270"/>
                </a:lnTo>
                <a:lnTo>
                  <a:pt x="175731" y="265087"/>
                </a:lnTo>
                <a:lnTo>
                  <a:pt x="163817" y="208495"/>
                </a:lnTo>
                <a:lnTo>
                  <a:pt x="142968" y="163818"/>
                </a:lnTo>
                <a:lnTo>
                  <a:pt x="125097" y="139990"/>
                </a:lnTo>
                <a:lnTo>
                  <a:pt x="98290" y="113183"/>
                </a:lnTo>
                <a:lnTo>
                  <a:pt x="80419" y="98291"/>
                </a:lnTo>
                <a:lnTo>
                  <a:pt x="17871" y="59570"/>
                </a:lnTo>
                <a:lnTo>
                  <a:pt x="0" y="44678"/>
                </a:lnTo>
                <a:lnTo>
                  <a:pt x="193602" y="0"/>
                </a:lnTo>
                <a:lnTo>
                  <a:pt x="303807" y="41699"/>
                </a:lnTo>
                <a:lnTo>
                  <a:pt x="360398" y="71484"/>
                </a:lnTo>
                <a:lnTo>
                  <a:pt x="408054" y="95312"/>
                </a:lnTo>
                <a:lnTo>
                  <a:pt x="431882" y="113183"/>
                </a:lnTo>
                <a:lnTo>
                  <a:pt x="452732" y="134033"/>
                </a:lnTo>
                <a:lnTo>
                  <a:pt x="464646" y="154882"/>
                </a:lnTo>
                <a:lnTo>
                  <a:pt x="473581" y="178710"/>
                </a:lnTo>
                <a:lnTo>
                  <a:pt x="473581" y="199560"/>
                </a:lnTo>
                <a:lnTo>
                  <a:pt x="464646" y="235302"/>
                </a:lnTo>
                <a:lnTo>
                  <a:pt x="455710" y="268065"/>
                </a:lnTo>
                <a:lnTo>
                  <a:pt x="446775" y="315721"/>
                </a:lnTo>
                <a:lnTo>
                  <a:pt x="443796" y="393162"/>
                </a:lnTo>
                <a:lnTo>
                  <a:pt x="443796" y="899508"/>
                </a:lnTo>
                <a:lnTo>
                  <a:pt x="443796" y="1447552"/>
                </a:lnTo>
                <a:cubicBezTo>
                  <a:pt x="442803" y="1533929"/>
                  <a:pt x="441811" y="1620305"/>
                  <a:pt x="440818" y="1706682"/>
                </a:cubicBezTo>
                <a:lnTo>
                  <a:pt x="428904" y="1989639"/>
                </a:lnTo>
                <a:lnTo>
                  <a:pt x="416990" y="2254726"/>
                </a:lnTo>
                <a:lnTo>
                  <a:pt x="223387" y="2302382"/>
                </a:lnTo>
                <a:lnTo>
                  <a:pt x="217430" y="2099844"/>
                </a:lnTo>
                <a:lnTo>
                  <a:pt x="208495" y="1885392"/>
                </a:lnTo>
                <a:lnTo>
                  <a:pt x="196581" y="1593498"/>
                </a:lnTo>
                <a:lnTo>
                  <a:pt x="196581" y="12331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1" name="フリーフォーム 70"/>
          <p:cNvSpPr>
            <a:spLocks noChangeAspect="1"/>
          </p:cNvSpPr>
          <p:nvPr/>
        </p:nvSpPr>
        <p:spPr>
          <a:xfrm>
            <a:off x="3061215" y="4919579"/>
            <a:ext cx="797719" cy="287338"/>
          </a:xfrm>
          <a:custGeom>
            <a:avLst/>
            <a:gdLst>
              <a:gd name="connsiteX0" fmla="*/ 1071562 w 1595437"/>
              <a:gd name="connsiteY0" fmla="*/ 276225 h 576262"/>
              <a:gd name="connsiteX1" fmla="*/ 776287 w 1595437"/>
              <a:gd name="connsiteY1" fmla="*/ 388144 h 576262"/>
              <a:gd name="connsiteX2" fmla="*/ 631031 w 1595437"/>
              <a:gd name="connsiteY2" fmla="*/ 445294 h 576262"/>
              <a:gd name="connsiteX3" fmla="*/ 519112 w 1595437"/>
              <a:gd name="connsiteY3" fmla="*/ 490537 h 576262"/>
              <a:gd name="connsiteX4" fmla="*/ 476250 w 1595437"/>
              <a:gd name="connsiteY4" fmla="*/ 511969 h 576262"/>
              <a:gd name="connsiteX5" fmla="*/ 433387 w 1595437"/>
              <a:gd name="connsiteY5" fmla="*/ 538162 h 576262"/>
              <a:gd name="connsiteX6" fmla="*/ 390525 w 1595437"/>
              <a:gd name="connsiteY6" fmla="*/ 564356 h 576262"/>
              <a:gd name="connsiteX7" fmla="*/ 361950 w 1595437"/>
              <a:gd name="connsiteY7" fmla="*/ 573881 h 576262"/>
              <a:gd name="connsiteX8" fmla="*/ 342900 w 1595437"/>
              <a:gd name="connsiteY8" fmla="*/ 576262 h 576262"/>
              <a:gd name="connsiteX9" fmla="*/ 314325 w 1595437"/>
              <a:gd name="connsiteY9" fmla="*/ 571500 h 576262"/>
              <a:gd name="connsiteX10" fmla="*/ 280987 w 1595437"/>
              <a:gd name="connsiteY10" fmla="*/ 550069 h 576262"/>
              <a:gd name="connsiteX11" fmla="*/ 209550 w 1595437"/>
              <a:gd name="connsiteY11" fmla="*/ 490537 h 576262"/>
              <a:gd name="connsiteX12" fmla="*/ 145256 w 1595437"/>
              <a:gd name="connsiteY12" fmla="*/ 428625 h 576262"/>
              <a:gd name="connsiteX13" fmla="*/ 104775 w 1595437"/>
              <a:gd name="connsiteY13" fmla="*/ 383381 h 576262"/>
              <a:gd name="connsiteX14" fmla="*/ 61912 w 1595437"/>
              <a:gd name="connsiteY14" fmla="*/ 326231 h 576262"/>
              <a:gd name="connsiteX15" fmla="*/ 35719 w 1595437"/>
              <a:gd name="connsiteY15" fmla="*/ 280987 h 576262"/>
              <a:gd name="connsiteX16" fmla="*/ 7144 w 1595437"/>
              <a:gd name="connsiteY16" fmla="*/ 216694 h 576262"/>
              <a:gd name="connsiteX17" fmla="*/ 0 w 1595437"/>
              <a:gd name="connsiteY17" fmla="*/ 185737 h 576262"/>
              <a:gd name="connsiteX18" fmla="*/ 0 w 1595437"/>
              <a:gd name="connsiteY18" fmla="*/ 154781 h 576262"/>
              <a:gd name="connsiteX19" fmla="*/ 9525 w 1595437"/>
              <a:gd name="connsiteY19" fmla="*/ 140494 h 576262"/>
              <a:gd name="connsiteX20" fmla="*/ 21431 w 1595437"/>
              <a:gd name="connsiteY20" fmla="*/ 135731 h 576262"/>
              <a:gd name="connsiteX21" fmla="*/ 42862 w 1595437"/>
              <a:gd name="connsiteY21" fmla="*/ 142875 h 576262"/>
              <a:gd name="connsiteX22" fmla="*/ 76200 w 1595437"/>
              <a:gd name="connsiteY22" fmla="*/ 166687 h 576262"/>
              <a:gd name="connsiteX23" fmla="*/ 121444 w 1595437"/>
              <a:gd name="connsiteY23" fmla="*/ 195262 h 576262"/>
              <a:gd name="connsiteX24" fmla="*/ 161925 w 1595437"/>
              <a:gd name="connsiteY24" fmla="*/ 219075 h 576262"/>
              <a:gd name="connsiteX25" fmla="*/ 211931 w 1595437"/>
              <a:gd name="connsiteY25" fmla="*/ 235744 h 576262"/>
              <a:gd name="connsiteX26" fmla="*/ 259556 w 1595437"/>
              <a:gd name="connsiteY26" fmla="*/ 247650 h 576262"/>
              <a:gd name="connsiteX27" fmla="*/ 307181 w 1595437"/>
              <a:gd name="connsiteY27" fmla="*/ 252412 h 576262"/>
              <a:gd name="connsiteX28" fmla="*/ 378619 w 1595437"/>
              <a:gd name="connsiteY28" fmla="*/ 252412 h 576262"/>
              <a:gd name="connsiteX29" fmla="*/ 507206 w 1595437"/>
              <a:gd name="connsiteY29" fmla="*/ 238125 h 576262"/>
              <a:gd name="connsiteX30" fmla="*/ 700087 w 1595437"/>
              <a:gd name="connsiteY30" fmla="*/ 207169 h 576262"/>
              <a:gd name="connsiteX31" fmla="*/ 1078706 w 1595437"/>
              <a:gd name="connsiteY31" fmla="*/ 121444 h 576262"/>
              <a:gd name="connsiteX32" fmla="*/ 1316831 w 1595437"/>
              <a:gd name="connsiteY32" fmla="*/ 61912 h 576262"/>
              <a:gd name="connsiteX33" fmla="*/ 1550194 w 1595437"/>
              <a:gd name="connsiteY33" fmla="*/ 0 h 576262"/>
              <a:gd name="connsiteX34" fmla="*/ 1595437 w 1595437"/>
              <a:gd name="connsiteY34" fmla="*/ 85725 h 576262"/>
              <a:gd name="connsiteX35" fmla="*/ 1385887 w 1595437"/>
              <a:gd name="connsiteY35" fmla="*/ 157162 h 576262"/>
              <a:gd name="connsiteX36" fmla="*/ 1173956 w 1595437"/>
              <a:gd name="connsiteY36" fmla="*/ 238125 h 576262"/>
              <a:gd name="connsiteX37" fmla="*/ 1071562 w 1595437"/>
              <a:gd name="connsiteY37" fmla="*/ 276225 h 576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595437" h="576262">
                <a:moveTo>
                  <a:pt x="1071562" y="276225"/>
                </a:moveTo>
                <a:lnTo>
                  <a:pt x="776287" y="388144"/>
                </a:lnTo>
                <a:lnTo>
                  <a:pt x="631031" y="445294"/>
                </a:lnTo>
                <a:lnTo>
                  <a:pt x="519112" y="490537"/>
                </a:lnTo>
                <a:lnTo>
                  <a:pt x="476250" y="511969"/>
                </a:lnTo>
                <a:lnTo>
                  <a:pt x="433387" y="538162"/>
                </a:lnTo>
                <a:lnTo>
                  <a:pt x="390525" y="564356"/>
                </a:lnTo>
                <a:lnTo>
                  <a:pt x="361950" y="573881"/>
                </a:lnTo>
                <a:lnTo>
                  <a:pt x="342900" y="576262"/>
                </a:lnTo>
                <a:lnTo>
                  <a:pt x="314325" y="571500"/>
                </a:lnTo>
                <a:lnTo>
                  <a:pt x="280987" y="550069"/>
                </a:lnTo>
                <a:lnTo>
                  <a:pt x="209550" y="490537"/>
                </a:lnTo>
                <a:lnTo>
                  <a:pt x="145256" y="428625"/>
                </a:lnTo>
                <a:lnTo>
                  <a:pt x="104775" y="383381"/>
                </a:lnTo>
                <a:lnTo>
                  <a:pt x="61912" y="326231"/>
                </a:lnTo>
                <a:lnTo>
                  <a:pt x="35719" y="280987"/>
                </a:lnTo>
                <a:lnTo>
                  <a:pt x="7144" y="216694"/>
                </a:lnTo>
                <a:lnTo>
                  <a:pt x="0" y="185737"/>
                </a:lnTo>
                <a:lnTo>
                  <a:pt x="0" y="154781"/>
                </a:lnTo>
                <a:lnTo>
                  <a:pt x="9525" y="140494"/>
                </a:lnTo>
                <a:lnTo>
                  <a:pt x="21431" y="135731"/>
                </a:lnTo>
                <a:lnTo>
                  <a:pt x="42862" y="142875"/>
                </a:lnTo>
                <a:lnTo>
                  <a:pt x="76200" y="166687"/>
                </a:lnTo>
                <a:lnTo>
                  <a:pt x="121444" y="195262"/>
                </a:lnTo>
                <a:lnTo>
                  <a:pt x="161925" y="219075"/>
                </a:lnTo>
                <a:lnTo>
                  <a:pt x="211931" y="235744"/>
                </a:lnTo>
                <a:lnTo>
                  <a:pt x="259556" y="247650"/>
                </a:lnTo>
                <a:lnTo>
                  <a:pt x="307181" y="252412"/>
                </a:lnTo>
                <a:lnTo>
                  <a:pt x="378619" y="252412"/>
                </a:lnTo>
                <a:lnTo>
                  <a:pt x="507206" y="238125"/>
                </a:lnTo>
                <a:lnTo>
                  <a:pt x="700087" y="207169"/>
                </a:lnTo>
                <a:lnTo>
                  <a:pt x="1078706" y="121444"/>
                </a:lnTo>
                <a:lnTo>
                  <a:pt x="1316831" y="61912"/>
                </a:lnTo>
                <a:lnTo>
                  <a:pt x="1550194" y="0"/>
                </a:lnTo>
                <a:lnTo>
                  <a:pt x="1595437" y="85725"/>
                </a:lnTo>
                <a:lnTo>
                  <a:pt x="1385887" y="157162"/>
                </a:lnTo>
                <a:lnTo>
                  <a:pt x="1173956" y="238125"/>
                </a:lnTo>
                <a:lnTo>
                  <a:pt x="1071562" y="2762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2" name="フリーフォーム 71"/>
          <p:cNvSpPr>
            <a:spLocks noChangeAspect="1"/>
          </p:cNvSpPr>
          <p:nvPr/>
        </p:nvSpPr>
        <p:spPr>
          <a:xfrm>
            <a:off x="4503134" y="4901398"/>
            <a:ext cx="371475" cy="434975"/>
          </a:xfrm>
          <a:custGeom>
            <a:avLst/>
            <a:gdLst>
              <a:gd name="connsiteX0" fmla="*/ 204788 w 742950"/>
              <a:gd name="connsiteY0" fmla="*/ 245269 h 869157"/>
              <a:gd name="connsiteX1" fmla="*/ 128588 w 742950"/>
              <a:gd name="connsiteY1" fmla="*/ 150019 h 869157"/>
              <a:gd name="connsiteX2" fmla="*/ 0 w 742950"/>
              <a:gd name="connsiteY2" fmla="*/ 0 h 869157"/>
              <a:gd name="connsiteX3" fmla="*/ 109538 w 742950"/>
              <a:gd name="connsiteY3" fmla="*/ 35719 h 869157"/>
              <a:gd name="connsiteX4" fmla="*/ 219075 w 742950"/>
              <a:gd name="connsiteY4" fmla="*/ 102394 h 869157"/>
              <a:gd name="connsiteX5" fmla="*/ 328613 w 742950"/>
              <a:gd name="connsiteY5" fmla="*/ 173832 h 869157"/>
              <a:gd name="connsiteX6" fmla="*/ 431006 w 742950"/>
              <a:gd name="connsiteY6" fmla="*/ 245269 h 869157"/>
              <a:gd name="connsiteX7" fmla="*/ 514350 w 742950"/>
              <a:gd name="connsiteY7" fmla="*/ 304800 h 869157"/>
              <a:gd name="connsiteX8" fmla="*/ 557213 w 742950"/>
              <a:gd name="connsiteY8" fmla="*/ 335757 h 869157"/>
              <a:gd name="connsiteX9" fmla="*/ 583406 w 742950"/>
              <a:gd name="connsiteY9" fmla="*/ 364332 h 869157"/>
              <a:gd name="connsiteX10" fmla="*/ 623888 w 742950"/>
              <a:gd name="connsiteY10" fmla="*/ 423863 h 869157"/>
              <a:gd name="connsiteX11" fmla="*/ 657225 w 742950"/>
              <a:gd name="connsiteY11" fmla="*/ 485775 h 869157"/>
              <a:gd name="connsiteX12" fmla="*/ 685800 w 742950"/>
              <a:gd name="connsiteY12" fmla="*/ 542925 h 869157"/>
              <a:gd name="connsiteX13" fmla="*/ 702469 w 742950"/>
              <a:gd name="connsiteY13" fmla="*/ 590550 h 869157"/>
              <a:gd name="connsiteX14" fmla="*/ 726281 w 742950"/>
              <a:gd name="connsiteY14" fmla="*/ 669132 h 869157"/>
              <a:gd name="connsiteX15" fmla="*/ 738188 w 742950"/>
              <a:gd name="connsiteY15" fmla="*/ 740569 h 869157"/>
              <a:gd name="connsiteX16" fmla="*/ 742950 w 742950"/>
              <a:gd name="connsiteY16" fmla="*/ 785813 h 869157"/>
              <a:gd name="connsiteX17" fmla="*/ 735806 w 742950"/>
              <a:gd name="connsiteY17" fmla="*/ 840582 h 869157"/>
              <a:gd name="connsiteX18" fmla="*/ 723900 w 742950"/>
              <a:gd name="connsiteY18" fmla="*/ 864394 h 869157"/>
              <a:gd name="connsiteX19" fmla="*/ 707231 w 742950"/>
              <a:gd name="connsiteY19" fmla="*/ 869157 h 869157"/>
              <a:gd name="connsiteX20" fmla="*/ 678656 w 742950"/>
              <a:gd name="connsiteY20" fmla="*/ 864394 h 869157"/>
              <a:gd name="connsiteX21" fmla="*/ 638175 w 742950"/>
              <a:gd name="connsiteY21" fmla="*/ 845344 h 869157"/>
              <a:gd name="connsiteX22" fmla="*/ 581025 w 742950"/>
              <a:gd name="connsiteY22" fmla="*/ 807244 h 869157"/>
              <a:gd name="connsiteX23" fmla="*/ 557213 w 742950"/>
              <a:gd name="connsiteY23" fmla="*/ 785813 h 869157"/>
              <a:gd name="connsiteX24" fmla="*/ 535781 w 742950"/>
              <a:gd name="connsiteY24" fmla="*/ 733425 h 869157"/>
              <a:gd name="connsiteX25" fmla="*/ 502444 w 742950"/>
              <a:gd name="connsiteY25" fmla="*/ 673894 h 869157"/>
              <a:gd name="connsiteX26" fmla="*/ 466725 w 742950"/>
              <a:gd name="connsiteY26" fmla="*/ 616744 h 869157"/>
              <a:gd name="connsiteX27" fmla="*/ 423863 w 742950"/>
              <a:gd name="connsiteY27" fmla="*/ 557213 h 869157"/>
              <a:gd name="connsiteX28" fmla="*/ 383381 w 742950"/>
              <a:gd name="connsiteY28" fmla="*/ 476250 h 869157"/>
              <a:gd name="connsiteX29" fmla="*/ 300038 w 742950"/>
              <a:gd name="connsiteY29" fmla="*/ 364332 h 869157"/>
              <a:gd name="connsiteX30" fmla="*/ 204788 w 742950"/>
              <a:gd name="connsiteY30" fmla="*/ 245269 h 869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742950" h="869157">
                <a:moveTo>
                  <a:pt x="204788" y="245269"/>
                </a:moveTo>
                <a:lnTo>
                  <a:pt x="128588" y="150019"/>
                </a:lnTo>
                <a:lnTo>
                  <a:pt x="0" y="0"/>
                </a:lnTo>
                <a:lnTo>
                  <a:pt x="109538" y="35719"/>
                </a:lnTo>
                <a:lnTo>
                  <a:pt x="219075" y="102394"/>
                </a:lnTo>
                <a:lnTo>
                  <a:pt x="328613" y="173832"/>
                </a:lnTo>
                <a:lnTo>
                  <a:pt x="431006" y="245269"/>
                </a:lnTo>
                <a:lnTo>
                  <a:pt x="514350" y="304800"/>
                </a:lnTo>
                <a:lnTo>
                  <a:pt x="557213" y="335757"/>
                </a:lnTo>
                <a:lnTo>
                  <a:pt x="583406" y="364332"/>
                </a:lnTo>
                <a:lnTo>
                  <a:pt x="623888" y="423863"/>
                </a:lnTo>
                <a:lnTo>
                  <a:pt x="657225" y="485775"/>
                </a:lnTo>
                <a:lnTo>
                  <a:pt x="685800" y="542925"/>
                </a:lnTo>
                <a:lnTo>
                  <a:pt x="702469" y="590550"/>
                </a:lnTo>
                <a:lnTo>
                  <a:pt x="726281" y="669132"/>
                </a:lnTo>
                <a:lnTo>
                  <a:pt x="738188" y="740569"/>
                </a:lnTo>
                <a:lnTo>
                  <a:pt x="742950" y="785813"/>
                </a:lnTo>
                <a:lnTo>
                  <a:pt x="735806" y="840582"/>
                </a:lnTo>
                <a:lnTo>
                  <a:pt x="723900" y="864394"/>
                </a:lnTo>
                <a:lnTo>
                  <a:pt x="707231" y="869157"/>
                </a:lnTo>
                <a:lnTo>
                  <a:pt x="678656" y="864394"/>
                </a:lnTo>
                <a:lnTo>
                  <a:pt x="638175" y="845344"/>
                </a:lnTo>
                <a:lnTo>
                  <a:pt x="581025" y="807244"/>
                </a:lnTo>
                <a:lnTo>
                  <a:pt x="557213" y="785813"/>
                </a:lnTo>
                <a:lnTo>
                  <a:pt x="535781" y="733425"/>
                </a:lnTo>
                <a:lnTo>
                  <a:pt x="502444" y="673894"/>
                </a:lnTo>
                <a:lnTo>
                  <a:pt x="466725" y="616744"/>
                </a:lnTo>
                <a:lnTo>
                  <a:pt x="423863" y="557213"/>
                </a:lnTo>
                <a:lnTo>
                  <a:pt x="383381" y="476250"/>
                </a:lnTo>
                <a:lnTo>
                  <a:pt x="300038" y="364332"/>
                </a:lnTo>
                <a:lnTo>
                  <a:pt x="204788" y="24526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4325689" y="3946587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⑫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74" name="フリーフォーム 73"/>
          <p:cNvSpPr>
            <a:spLocks noChangeAspect="1"/>
          </p:cNvSpPr>
          <p:nvPr/>
        </p:nvSpPr>
        <p:spPr>
          <a:xfrm>
            <a:off x="7484955" y="4006081"/>
            <a:ext cx="1496824" cy="503174"/>
          </a:xfrm>
          <a:custGeom>
            <a:avLst/>
            <a:gdLst>
              <a:gd name="connsiteX0" fmla="*/ 1347815 w 2994264"/>
              <a:gd name="connsiteY0" fmla="*/ 166495 h 1006897"/>
              <a:gd name="connsiteX1" fmla="*/ 774333 w 2994264"/>
              <a:gd name="connsiteY1" fmla="*/ 216708 h 1006897"/>
              <a:gd name="connsiteX2" fmla="*/ 422844 w 2994264"/>
              <a:gd name="connsiteY2" fmla="*/ 245778 h 1006897"/>
              <a:gd name="connsiteX3" fmla="*/ 100426 w 2994264"/>
              <a:gd name="connsiteY3" fmla="*/ 274849 h 1006897"/>
              <a:gd name="connsiteX4" fmla="*/ 0 w 2994264"/>
              <a:gd name="connsiteY4" fmla="*/ 282777 h 1006897"/>
              <a:gd name="connsiteX5" fmla="*/ 29071 w 2994264"/>
              <a:gd name="connsiteY5" fmla="*/ 441344 h 1006897"/>
              <a:gd name="connsiteX6" fmla="*/ 343561 w 2994264"/>
              <a:gd name="connsiteY6" fmla="*/ 414916 h 1006897"/>
              <a:gd name="connsiteX7" fmla="*/ 750548 w 2994264"/>
              <a:gd name="connsiteY7" fmla="*/ 383203 h 1006897"/>
              <a:gd name="connsiteX8" fmla="*/ 1112608 w 2994264"/>
              <a:gd name="connsiteY8" fmla="*/ 351489 h 1006897"/>
              <a:gd name="connsiteX9" fmla="*/ 1506382 w 2994264"/>
              <a:gd name="connsiteY9" fmla="*/ 314490 h 1006897"/>
              <a:gd name="connsiteX10" fmla="*/ 1844657 w 2994264"/>
              <a:gd name="connsiteY10" fmla="*/ 280134 h 1006897"/>
              <a:gd name="connsiteX11" fmla="*/ 2103649 w 2994264"/>
              <a:gd name="connsiteY11" fmla="*/ 251064 h 1006897"/>
              <a:gd name="connsiteX12" fmla="*/ 2423424 w 2994264"/>
              <a:gd name="connsiteY12" fmla="*/ 211422 h 1006897"/>
              <a:gd name="connsiteX13" fmla="*/ 2494779 w 2994264"/>
              <a:gd name="connsiteY13" fmla="*/ 200851 h 1006897"/>
              <a:gd name="connsiteX14" fmla="*/ 2515922 w 2994264"/>
              <a:gd name="connsiteY14" fmla="*/ 203494 h 1006897"/>
              <a:gd name="connsiteX15" fmla="*/ 2534421 w 2994264"/>
              <a:gd name="connsiteY15" fmla="*/ 211422 h 1006897"/>
              <a:gd name="connsiteX16" fmla="*/ 2544992 w 2994264"/>
              <a:gd name="connsiteY16" fmla="*/ 221993 h 1006897"/>
              <a:gd name="connsiteX17" fmla="*/ 2552920 w 2994264"/>
              <a:gd name="connsiteY17" fmla="*/ 235207 h 1006897"/>
              <a:gd name="connsiteX18" fmla="*/ 2555563 w 2994264"/>
              <a:gd name="connsiteY18" fmla="*/ 253707 h 1006897"/>
              <a:gd name="connsiteX19" fmla="*/ 2555563 w 2994264"/>
              <a:gd name="connsiteY19" fmla="*/ 277492 h 1006897"/>
              <a:gd name="connsiteX20" fmla="*/ 2523850 w 2994264"/>
              <a:gd name="connsiteY20" fmla="*/ 433415 h 1006897"/>
              <a:gd name="connsiteX21" fmla="*/ 2447209 w 2994264"/>
              <a:gd name="connsiteY21" fmla="*/ 745263 h 1006897"/>
              <a:gd name="connsiteX22" fmla="*/ 2439281 w 2994264"/>
              <a:gd name="connsiteY22" fmla="*/ 948756 h 1006897"/>
              <a:gd name="connsiteX23" fmla="*/ 2465709 w 2994264"/>
              <a:gd name="connsiteY23" fmla="*/ 975184 h 1006897"/>
              <a:gd name="connsiteX24" fmla="*/ 2507993 w 2994264"/>
              <a:gd name="connsiteY24" fmla="*/ 1001612 h 1006897"/>
              <a:gd name="connsiteX25" fmla="*/ 2542349 w 2994264"/>
              <a:gd name="connsiteY25" fmla="*/ 1006897 h 1006897"/>
              <a:gd name="connsiteX26" fmla="*/ 2571420 w 2994264"/>
              <a:gd name="connsiteY26" fmla="*/ 1001612 h 1006897"/>
              <a:gd name="connsiteX27" fmla="*/ 2600490 w 2994264"/>
              <a:gd name="connsiteY27" fmla="*/ 988398 h 1006897"/>
              <a:gd name="connsiteX28" fmla="*/ 2621633 w 2994264"/>
              <a:gd name="connsiteY28" fmla="*/ 967256 h 1006897"/>
              <a:gd name="connsiteX29" fmla="*/ 2637489 w 2994264"/>
              <a:gd name="connsiteY29" fmla="*/ 938185 h 1006897"/>
              <a:gd name="connsiteX30" fmla="*/ 2692987 w 2994264"/>
              <a:gd name="connsiteY30" fmla="*/ 808689 h 1006897"/>
              <a:gd name="connsiteX31" fmla="*/ 2777556 w 2994264"/>
              <a:gd name="connsiteY31" fmla="*/ 610481 h 1006897"/>
              <a:gd name="connsiteX32" fmla="*/ 2809270 w 2994264"/>
              <a:gd name="connsiteY32" fmla="*/ 520627 h 1006897"/>
              <a:gd name="connsiteX33" fmla="*/ 2843626 w 2994264"/>
              <a:gd name="connsiteY33" fmla="*/ 409630 h 1006897"/>
              <a:gd name="connsiteX34" fmla="*/ 2870053 w 2994264"/>
              <a:gd name="connsiteY34" fmla="*/ 369989 h 1006897"/>
              <a:gd name="connsiteX35" fmla="*/ 2904409 w 2994264"/>
              <a:gd name="connsiteY35" fmla="*/ 325062 h 1006897"/>
              <a:gd name="connsiteX36" fmla="*/ 2928194 w 2994264"/>
              <a:gd name="connsiteY36" fmla="*/ 301277 h 1006897"/>
              <a:gd name="connsiteX37" fmla="*/ 2946694 w 2994264"/>
              <a:gd name="connsiteY37" fmla="*/ 282777 h 1006897"/>
              <a:gd name="connsiteX38" fmla="*/ 2965193 w 2994264"/>
              <a:gd name="connsiteY38" fmla="*/ 261635 h 1006897"/>
              <a:gd name="connsiteX39" fmla="*/ 2983693 w 2994264"/>
              <a:gd name="connsiteY39" fmla="*/ 240493 h 1006897"/>
              <a:gd name="connsiteX40" fmla="*/ 2994264 w 2994264"/>
              <a:gd name="connsiteY40" fmla="*/ 214065 h 1006897"/>
              <a:gd name="connsiteX41" fmla="*/ 2991621 w 2994264"/>
              <a:gd name="connsiteY41" fmla="*/ 187637 h 1006897"/>
              <a:gd name="connsiteX42" fmla="*/ 2978407 w 2994264"/>
              <a:gd name="connsiteY42" fmla="*/ 166495 h 1006897"/>
              <a:gd name="connsiteX43" fmla="*/ 2946694 w 2994264"/>
              <a:gd name="connsiteY43" fmla="*/ 142710 h 1006897"/>
              <a:gd name="connsiteX44" fmla="*/ 2803984 w 2994264"/>
              <a:gd name="connsiteY44" fmla="*/ 63427 h 1006897"/>
              <a:gd name="connsiteX45" fmla="*/ 2708844 w 2994264"/>
              <a:gd name="connsiteY45" fmla="*/ 23785 h 1006897"/>
              <a:gd name="connsiteX46" fmla="*/ 2645418 w 2994264"/>
              <a:gd name="connsiteY46" fmla="*/ 5286 h 1006897"/>
              <a:gd name="connsiteX47" fmla="*/ 2616347 w 2994264"/>
              <a:gd name="connsiteY47" fmla="*/ 0 h 1006897"/>
              <a:gd name="connsiteX48" fmla="*/ 2587277 w 2994264"/>
              <a:gd name="connsiteY48" fmla="*/ 2643 h 1006897"/>
              <a:gd name="connsiteX49" fmla="*/ 2544992 w 2994264"/>
              <a:gd name="connsiteY49" fmla="*/ 18500 h 1006897"/>
              <a:gd name="connsiteX50" fmla="*/ 2484208 w 2994264"/>
              <a:gd name="connsiteY50" fmla="*/ 55499 h 1006897"/>
              <a:gd name="connsiteX51" fmla="*/ 2460423 w 2994264"/>
              <a:gd name="connsiteY51" fmla="*/ 68712 h 1006897"/>
              <a:gd name="connsiteX52" fmla="*/ 2288643 w 2994264"/>
              <a:gd name="connsiteY52" fmla="*/ 84569 h 1006897"/>
              <a:gd name="connsiteX53" fmla="*/ 1897512 w 2994264"/>
              <a:gd name="connsiteY53" fmla="*/ 118925 h 1006897"/>
              <a:gd name="connsiteX54" fmla="*/ 1347815 w 2994264"/>
              <a:gd name="connsiteY54" fmla="*/ 166495 h 1006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2994264" h="1006897">
                <a:moveTo>
                  <a:pt x="1347815" y="166495"/>
                </a:moveTo>
                <a:lnTo>
                  <a:pt x="774333" y="216708"/>
                </a:lnTo>
                <a:lnTo>
                  <a:pt x="422844" y="245778"/>
                </a:lnTo>
                <a:lnTo>
                  <a:pt x="100426" y="274849"/>
                </a:lnTo>
                <a:lnTo>
                  <a:pt x="0" y="282777"/>
                </a:lnTo>
                <a:lnTo>
                  <a:pt x="29071" y="441344"/>
                </a:lnTo>
                <a:lnTo>
                  <a:pt x="343561" y="414916"/>
                </a:lnTo>
                <a:lnTo>
                  <a:pt x="750548" y="383203"/>
                </a:lnTo>
                <a:lnTo>
                  <a:pt x="1112608" y="351489"/>
                </a:lnTo>
                <a:lnTo>
                  <a:pt x="1506382" y="314490"/>
                </a:lnTo>
                <a:lnTo>
                  <a:pt x="1844657" y="280134"/>
                </a:lnTo>
                <a:lnTo>
                  <a:pt x="2103649" y="251064"/>
                </a:lnTo>
                <a:lnTo>
                  <a:pt x="2423424" y="211422"/>
                </a:lnTo>
                <a:lnTo>
                  <a:pt x="2494779" y="200851"/>
                </a:lnTo>
                <a:lnTo>
                  <a:pt x="2515922" y="203494"/>
                </a:lnTo>
                <a:lnTo>
                  <a:pt x="2534421" y="211422"/>
                </a:lnTo>
                <a:lnTo>
                  <a:pt x="2544992" y="221993"/>
                </a:lnTo>
                <a:lnTo>
                  <a:pt x="2552920" y="235207"/>
                </a:lnTo>
                <a:lnTo>
                  <a:pt x="2555563" y="253707"/>
                </a:lnTo>
                <a:lnTo>
                  <a:pt x="2555563" y="277492"/>
                </a:lnTo>
                <a:lnTo>
                  <a:pt x="2523850" y="433415"/>
                </a:lnTo>
                <a:lnTo>
                  <a:pt x="2447209" y="745263"/>
                </a:lnTo>
                <a:lnTo>
                  <a:pt x="2439281" y="948756"/>
                </a:lnTo>
                <a:lnTo>
                  <a:pt x="2465709" y="975184"/>
                </a:lnTo>
                <a:lnTo>
                  <a:pt x="2507993" y="1001612"/>
                </a:lnTo>
                <a:lnTo>
                  <a:pt x="2542349" y="1006897"/>
                </a:lnTo>
                <a:lnTo>
                  <a:pt x="2571420" y="1001612"/>
                </a:lnTo>
                <a:lnTo>
                  <a:pt x="2600490" y="988398"/>
                </a:lnTo>
                <a:lnTo>
                  <a:pt x="2621633" y="967256"/>
                </a:lnTo>
                <a:lnTo>
                  <a:pt x="2637489" y="938185"/>
                </a:lnTo>
                <a:lnTo>
                  <a:pt x="2692987" y="808689"/>
                </a:lnTo>
                <a:lnTo>
                  <a:pt x="2777556" y="610481"/>
                </a:lnTo>
                <a:lnTo>
                  <a:pt x="2809270" y="520627"/>
                </a:lnTo>
                <a:lnTo>
                  <a:pt x="2843626" y="409630"/>
                </a:lnTo>
                <a:lnTo>
                  <a:pt x="2870053" y="369989"/>
                </a:lnTo>
                <a:lnTo>
                  <a:pt x="2904409" y="325062"/>
                </a:lnTo>
                <a:lnTo>
                  <a:pt x="2928194" y="301277"/>
                </a:lnTo>
                <a:lnTo>
                  <a:pt x="2946694" y="282777"/>
                </a:lnTo>
                <a:lnTo>
                  <a:pt x="2965193" y="261635"/>
                </a:lnTo>
                <a:lnTo>
                  <a:pt x="2983693" y="240493"/>
                </a:lnTo>
                <a:lnTo>
                  <a:pt x="2994264" y="214065"/>
                </a:lnTo>
                <a:lnTo>
                  <a:pt x="2991621" y="187637"/>
                </a:lnTo>
                <a:lnTo>
                  <a:pt x="2978407" y="166495"/>
                </a:lnTo>
                <a:lnTo>
                  <a:pt x="2946694" y="142710"/>
                </a:lnTo>
                <a:lnTo>
                  <a:pt x="2803984" y="63427"/>
                </a:lnTo>
                <a:lnTo>
                  <a:pt x="2708844" y="23785"/>
                </a:lnTo>
                <a:lnTo>
                  <a:pt x="2645418" y="5286"/>
                </a:lnTo>
                <a:lnTo>
                  <a:pt x="2616347" y="0"/>
                </a:lnTo>
                <a:lnTo>
                  <a:pt x="2587277" y="2643"/>
                </a:lnTo>
                <a:lnTo>
                  <a:pt x="2544992" y="18500"/>
                </a:lnTo>
                <a:lnTo>
                  <a:pt x="2484208" y="55499"/>
                </a:lnTo>
                <a:lnTo>
                  <a:pt x="2460423" y="68712"/>
                </a:lnTo>
                <a:lnTo>
                  <a:pt x="2288643" y="84569"/>
                </a:lnTo>
                <a:lnTo>
                  <a:pt x="1897512" y="118925"/>
                </a:lnTo>
                <a:lnTo>
                  <a:pt x="1347815" y="16649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5" name="フリーフォーム 74"/>
          <p:cNvSpPr>
            <a:spLocks noChangeAspect="1"/>
          </p:cNvSpPr>
          <p:nvPr/>
        </p:nvSpPr>
        <p:spPr>
          <a:xfrm>
            <a:off x="7572159" y="4378334"/>
            <a:ext cx="1197245" cy="179705"/>
          </a:xfrm>
          <a:custGeom>
            <a:avLst/>
            <a:gdLst>
              <a:gd name="connsiteX0" fmla="*/ 1123179 w 2410210"/>
              <a:gd name="connsiteY0" fmla="*/ 126853 h 362060"/>
              <a:gd name="connsiteX1" fmla="*/ 1456169 w 2410210"/>
              <a:gd name="connsiteY1" fmla="*/ 84569 h 362060"/>
              <a:gd name="connsiteX2" fmla="*/ 1691376 w 2410210"/>
              <a:gd name="connsiteY2" fmla="*/ 52856 h 362060"/>
              <a:gd name="connsiteX3" fmla="*/ 1934511 w 2410210"/>
              <a:gd name="connsiteY3" fmla="*/ 21142 h 362060"/>
              <a:gd name="connsiteX4" fmla="*/ 1987366 w 2410210"/>
              <a:gd name="connsiteY4" fmla="*/ 7928 h 362060"/>
              <a:gd name="connsiteX5" fmla="*/ 2013794 w 2410210"/>
              <a:gd name="connsiteY5" fmla="*/ 5286 h 362060"/>
              <a:gd name="connsiteX6" fmla="*/ 2069292 w 2410210"/>
              <a:gd name="connsiteY6" fmla="*/ 0 h 362060"/>
              <a:gd name="connsiteX7" fmla="*/ 2130076 w 2410210"/>
              <a:gd name="connsiteY7" fmla="*/ 5286 h 362060"/>
              <a:gd name="connsiteX8" fmla="*/ 2180289 w 2410210"/>
              <a:gd name="connsiteY8" fmla="*/ 10571 h 362060"/>
              <a:gd name="connsiteX9" fmla="*/ 2264858 w 2410210"/>
              <a:gd name="connsiteY9" fmla="*/ 29071 h 362060"/>
              <a:gd name="connsiteX10" fmla="*/ 2410210 w 2410210"/>
              <a:gd name="connsiteY10" fmla="*/ 66069 h 362060"/>
              <a:gd name="connsiteX11" fmla="*/ 2373211 w 2410210"/>
              <a:gd name="connsiteY11" fmla="*/ 293348 h 362060"/>
              <a:gd name="connsiteX12" fmla="*/ 2354712 w 2410210"/>
              <a:gd name="connsiteY12" fmla="*/ 282777 h 362060"/>
              <a:gd name="connsiteX13" fmla="*/ 2330927 w 2410210"/>
              <a:gd name="connsiteY13" fmla="*/ 264277 h 362060"/>
              <a:gd name="connsiteX14" fmla="*/ 2315070 w 2410210"/>
              <a:gd name="connsiteY14" fmla="*/ 251064 h 362060"/>
              <a:gd name="connsiteX15" fmla="*/ 2286000 w 2410210"/>
              <a:gd name="connsiteY15" fmla="*/ 229921 h 362060"/>
              <a:gd name="connsiteX16" fmla="*/ 2256929 w 2410210"/>
              <a:gd name="connsiteY16" fmla="*/ 211422 h 362060"/>
              <a:gd name="connsiteX17" fmla="*/ 2219930 w 2410210"/>
              <a:gd name="connsiteY17" fmla="*/ 192923 h 362060"/>
              <a:gd name="connsiteX18" fmla="*/ 2198788 w 2410210"/>
              <a:gd name="connsiteY18" fmla="*/ 184994 h 362060"/>
              <a:gd name="connsiteX19" fmla="*/ 2169718 w 2410210"/>
              <a:gd name="connsiteY19" fmla="*/ 179709 h 362060"/>
              <a:gd name="connsiteX20" fmla="*/ 2103648 w 2410210"/>
              <a:gd name="connsiteY20" fmla="*/ 177066 h 362060"/>
              <a:gd name="connsiteX21" fmla="*/ 1953010 w 2410210"/>
              <a:gd name="connsiteY21" fmla="*/ 182351 h 362060"/>
              <a:gd name="connsiteX22" fmla="*/ 1786515 w 2410210"/>
              <a:gd name="connsiteY22" fmla="*/ 195565 h 362060"/>
              <a:gd name="connsiteX23" fmla="*/ 1717803 w 2410210"/>
              <a:gd name="connsiteY23" fmla="*/ 198208 h 362060"/>
              <a:gd name="connsiteX24" fmla="*/ 1561880 w 2410210"/>
              <a:gd name="connsiteY24" fmla="*/ 203494 h 362060"/>
              <a:gd name="connsiteX25" fmla="*/ 1405956 w 2410210"/>
              <a:gd name="connsiteY25" fmla="*/ 227279 h 362060"/>
              <a:gd name="connsiteX26" fmla="*/ 1189248 w 2410210"/>
              <a:gd name="connsiteY26" fmla="*/ 256349 h 362060"/>
              <a:gd name="connsiteX27" fmla="*/ 906472 w 2410210"/>
              <a:gd name="connsiteY27" fmla="*/ 293348 h 362060"/>
              <a:gd name="connsiteX28" fmla="*/ 673907 w 2410210"/>
              <a:gd name="connsiteY28" fmla="*/ 319776 h 362060"/>
              <a:gd name="connsiteX29" fmla="*/ 486270 w 2410210"/>
              <a:gd name="connsiteY29" fmla="*/ 340918 h 362060"/>
              <a:gd name="connsiteX30" fmla="*/ 388488 w 2410210"/>
              <a:gd name="connsiteY30" fmla="*/ 351489 h 362060"/>
              <a:gd name="connsiteX31" fmla="*/ 298633 w 2410210"/>
              <a:gd name="connsiteY31" fmla="*/ 359417 h 362060"/>
              <a:gd name="connsiteX32" fmla="*/ 237850 w 2410210"/>
              <a:gd name="connsiteY32" fmla="*/ 362060 h 362060"/>
              <a:gd name="connsiteX33" fmla="*/ 169137 w 2410210"/>
              <a:gd name="connsiteY33" fmla="*/ 362060 h 362060"/>
              <a:gd name="connsiteX34" fmla="*/ 81926 w 2410210"/>
              <a:gd name="connsiteY34" fmla="*/ 354132 h 362060"/>
              <a:gd name="connsiteX35" fmla="*/ 0 w 2410210"/>
              <a:gd name="connsiteY35" fmla="*/ 335632 h 362060"/>
              <a:gd name="connsiteX36" fmla="*/ 0 w 2410210"/>
              <a:gd name="connsiteY36" fmla="*/ 214065 h 362060"/>
              <a:gd name="connsiteX37" fmla="*/ 100425 w 2410210"/>
              <a:gd name="connsiteY37" fmla="*/ 221993 h 362060"/>
              <a:gd name="connsiteX38" fmla="*/ 243135 w 2410210"/>
              <a:gd name="connsiteY38" fmla="*/ 219350 h 362060"/>
              <a:gd name="connsiteX39" fmla="*/ 459843 w 2410210"/>
              <a:gd name="connsiteY39" fmla="*/ 203494 h 362060"/>
              <a:gd name="connsiteX40" fmla="*/ 821903 w 2410210"/>
              <a:gd name="connsiteY40" fmla="*/ 163852 h 362060"/>
              <a:gd name="connsiteX41" fmla="*/ 1123179 w 2410210"/>
              <a:gd name="connsiteY41" fmla="*/ 126853 h 362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2410210" h="362060">
                <a:moveTo>
                  <a:pt x="1123179" y="126853"/>
                </a:moveTo>
                <a:lnTo>
                  <a:pt x="1456169" y="84569"/>
                </a:lnTo>
                <a:lnTo>
                  <a:pt x="1691376" y="52856"/>
                </a:lnTo>
                <a:lnTo>
                  <a:pt x="1934511" y="21142"/>
                </a:lnTo>
                <a:lnTo>
                  <a:pt x="1987366" y="7928"/>
                </a:lnTo>
                <a:lnTo>
                  <a:pt x="2013794" y="5286"/>
                </a:lnTo>
                <a:lnTo>
                  <a:pt x="2069292" y="0"/>
                </a:lnTo>
                <a:lnTo>
                  <a:pt x="2130076" y="5286"/>
                </a:lnTo>
                <a:lnTo>
                  <a:pt x="2180289" y="10571"/>
                </a:lnTo>
                <a:lnTo>
                  <a:pt x="2264858" y="29071"/>
                </a:lnTo>
                <a:lnTo>
                  <a:pt x="2410210" y="66069"/>
                </a:lnTo>
                <a:lnTo>
                  <a:pt x="2373211" y="293348"/>
                </a:lnTo>
                <a:lnTo>
                  <a:pt x="2354712" y="282777"/>
                </a:lnTo>
                <a:lnTo>
                  <a:pt x="2330927" y="264277"/>
                </a:lnTo>
                <a:lnTo>
                  <a:pt x="2315070" y="251064"/>
                </a:lnTo>
                <a:lnTo>
                  <a:pt x="2286000" y="229921"/>
                </a:lnTo>
                <a:lnTo>
                  <a:pt x="2256929" y="211422"/>
                </a:lnTo>
                <a:lnTo>
                  <a:pt x="2219930" y="192923"/>
                </a:lnTo>
                <a:lnTo>
                  <a:pt x="2198788" y="184994"/>
                </a:lnTo>
                <a:lnTo>
                  <a:pt x="2169718" y="179709"/>
                </a:lnTo>
                <a:lnTo>
                  <a:pt x="2103648" y="177066"/>
                </a:lnTo>
                <a:lnTo>
                  <a:pt x="1953010" y="182351"/>
                </a:lnTo>
                <a:lnTo>
                  <a:pt x="1786515" y="195565"/>
                </a:lnTo>
                <a:lnTo>
                  <a:pt x="1717803" y="198208"/>
                </a:lnTo>
                <a:lnTo>
                  <a:pt x="1561880" y="203494"/>
                </a:lnTo>
                <a:lnTo>
                  <a:pt x="1405956" y="227279"/>
                </a:lnTo>
                <a:lnTo>
                  <a:pt x="1189248" y="256349"/>
                </a:lnTo>
                <a:lnTo>
                  <a:pt x="906472" y="293348"/>
                </a:lnTo>
                <a:lnTo>
                  <a:pt x="673907" y="319776"/>
                </a:lnTo>
                <a:lnTo>
                  <a:pt x="486270" y="340918"/>
                </a:lnTo>
                <a:lnTo>
                  <a:pt x="388488" y="351489"/>
                </a:lnTo>
                <a:lnTo>
                  <a:pt x="298633" y="359417"/>
                </a:lnTo>
                <a:lnTo>
                  <a:pt x="237850" y="362060"/>
                </a:lnTo>
                <a:lnTo>
                  <a:pt x="169137" y="362060"/>
                </a:lnTo>
                <a:lnTo>
                  <a:pt x="81926" y="354132"/>
                </a:lnTo>
                <a:lnTo>
                  <a:pt x="0" y="335632"/>
                </a:lnTo>
                <a:lnTo>
                  <a:pt x="0" y="214065"/>
                </a:lnTo>
                <a:lnTo>
                  <a:pt x="100425" y="221993"/>
                </a:lnTo>
                <a:lnTo>
                  <a:pt x="243135" y="219350"/>
                </a:lnTo>
                <a:lnTo>
                  <a:pt x="459843" y="203494"/>
                </a:lnTo>
                <a:lnTo>
                  <a:pt x="821903" y="163852"/>
                </a:lnTo>
                <a:lnTo>
                  <a:pt x="1123179" y="12685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6" name="フリーフォーム 75"/>
          <p:cNvSpPr>
            <a:spLocks noChangeAspect="1"/>
          </p:cNvSpPr>
          <p:nvPr/>
        </p:nvSpPr>
        <p:spPr>
          <a:xfrm rot="16200000">
            <a:off x="6324139" y="4779901"/>
            <a:ext cx="1962150" cy="627063"/>
          </a:xfrm>
          <a:custGeom>
            <a:avLst/>
            <a:gdLst>
              <a:gd name="connsiteX0" fmla="*/ 1803400 w 3924300"/>
              <a:gd name="connsiteY0" fmla="*/ 777875 h 1254125"/>
              <a:gd name="connsiteX1" fmla="*/ 2066925 w 3924300"/>
              <a:gd name="connsiteY1" fmla="*/ 838200 h 1254125"/>
              <a:gd name="connsiteX2" fmla="*/ 2320925 w 3924300"/>
              <a:gd name="connsiteY2" fmla="*/ 879475 h 1254125"/>
              <a:gd name="connsiteX3" fmla="*/ 2546350 w 3924300"/>
              <a:gd name="connsiteY3" fmla="*/ 904875 h 1254125"/>
              <a:gd name="connsiteX4" fmla="*/ 2708275 w 3924300"/>
              <a:gd name="connsiteY4" fmla="*/ 920750 h 1254125"/>
              <a:gd name="connsiteX5" fmla="*/ 2898775 w 3924300"/>
              <a:gd name="connsiteY5" fmla="*/ 936625 h 1254125"/>
              <a:gd name="connsiteX6" fmla="*/ 3098800 w 3924300"/>
              <a:gd name="connsiteY6" fmla="*/ 946150 h 1254125"/>
              <a:gd name="connsiteX7" fmla="*/ 3330575 w 3924300"/>
              <a:gd name="connsiteY7" fmla="*/ 952500 h 1254125"/>
              <a:gd name="connsiteX8" fmla="*/ 3524250 w 3924300"/>
              <a:gd name="connsiteY8" fmla="*/ 949325 h 1254125"/>
              <a:gd name="connsiteX9" fmla="*/ 3609975 w 3924300"/>
              <a:gd name="connsiteY9" fmla="*/ 942975 h 1254125"/>
              <a:gd name="connsiteX10" fmla="*/ 3667125 w 3924300"/>
              <a:gd name="connsiteY10" fmla="*/ 933450 h 1254125"/>
              <a:gd name="connsiteX11" fmla="*/ 3733800 w 3924300"/>
              <a:gd name="connsiteY11" fmla="*/ 914400 h 1254125"/>
              <a:gd name="connsiteX12" fmla="*/ 3778250 w 3924300"/>
              <a:gd name="connsiteY12" fmla="*/ 892175 h 1254125"/>
              <a:gd name="connsiteX13" fmla="*/ 3813175 w 3924300"/>
              <a:gd name="connsiteY13" fmla="*/ 866775 h 1254125"/>
              <a:gd name="connsiteX14" fmla="*/ 3832225 w 3924300"/>
              <a:gd name="connsiteY14" fmla="*/ 841375 h 1254125"/>
              <a:gd name="connsiteX15" fmla="*/ 3857625 w 3924300"/>
              <a:gd name="connsiteY15" fmla="*/ 819150 h 1254125"/>
              <a:gd name="connsiteX16" fmla="*/ 3883025 w 3924300"/>
              <a:gd name="connsiteY16" fmla="*/ 806450 h 1254125"/>
              <a:gd name="connsiteX17" fmla="*/ 3898900 w 3924300"/>
              <a:gd name="connsiteY17" fmla="*/ 800100 h 1254125"/>
              <a:gd name="connsiteX18" fmla="*/ 3908425 w 3924300"/>
              <a:gd name="connsiteY18" fmla="*/ 800100 h 1254125"/>
              <a:gd name="connsiteX19" fmla="*/ 3921125 w 3924300"/>
              <a:gd name="connsiteY19" fmla="*/ 806450 h 1254125"/>
              <a:gd name="connsiteX20" fmla="*/ 3924300 w 3924300"/>
              <a:gd name="connsiteY20" fmla="*/ 831850 h 1254125"/>
              <a:gd name="connsiteX21" fmla="*/ 3917950 w 3924300"/>
              <a:gd name="connsiteY21" fmla="*/ 901700 h 1254125"/>
              <a:gd name="connsiteX22" fmla="*/ 3908425 w 3924300"/>
              <a:gd name="connsiteY22" fmla="*/ 965200 h 1254125"/>
              <a:gd name="connsiteX23" fmla="*/ 3892550 w 3924300"/>
              <a:gd name="connsiteY23" fmla="*/ 1028700 h 1254125"/>
              <a:gd name="connsiteX24" fmla="*/ 3867150 w 3924300"/>
              <a:gd name="connsiteY24" fmla="*/ 1092200 h 1254125"/>
              <a:gd name="connsiteX25" fmla="*/ 3848100 w 3924300"/>
              <a:gd name="connsiteY25" fmla="*/ 1133475 h 1254125"/>
              <a:gd name="connsiteX26" fmla="*/ 3822700 w 3924300"/>
              <a:gd name="connsiteY26" fmla="*/ 1187450 h 1254125"/>
              <a:gd name="connsiteX27" fmla="*/ 3689350 w 3924300"/>
              <a:gd name="connsiteY27" fmla="*/ 1241425 h 1254125"/>
              <a:gd name="connsiteX28" fmla="*/ 3533775 w 3924300"/>
              <a:gd name="connsiteY28" fmla="*/ 1250950 h 1254125"/>
              <a:gd name="connsiteX29" fmla="*/ 3349625 w 3924300"/>
              <a:gd name="connsiteY29" fmla="*/ 1254125 h 1254125"/>
              <a:gd name="connsiteX30" fmla="*/ 3152775 w 3924300"/>
              <a:gd name="connsiteY30" fmla="*/ 1241425 h 1254125"/>
              <a:gd name="connsiteX31" fmla="*/ 3060700 w 3924300"/>
              <a:gd name="connsiteY31" fmla="*/ 1241425 h 1254125"/>
              <a:gd name="connsiteX32" fmla="*/ 2851150 w 3924300"/>
              <a:gd name="connsiteY32" fmla="*/ 1212850 h 1254125"/>
              <a:gd name="connsiteX33" fmla="*/ 2613025 w 3924300"/>
              <a:gd name="connsiteY33" fmla="*/ 1174750 h 1254125"/>
              <a:gd name="connsiteX34" fmla="*/ 2387600 w 3924300"/>
              <a:gd name="connsiteY34" fmla="*/ 1136650 h 1254125"/>
              <a:gd name="connsiteX35" fmla="*/ 2152650 w 3924300"/>
              <a:gd name="connsiteY35" fmla="*/ 1092200 h 1254125"/>
              <a:gd name="connsiteX36" fmla="*/ 1927225 w 3924300"/>
              <a:gd name="connsiteY36" fmla="*/ 1041400 h 1254125"/>
              <a:gd name="connsiteX37" fmla="*/ 1692275 w 3924300"/>
              <a:gd name="connsiteY37" fmla="*/ 981075 h 1254125"/>
              <a:gd name="connsiteX38" fmla="*/ 1428750 w 3924300"/>
              <a:gd name="connsiteY38" fmla="*/ 901700 h 1254125"/>
              <a:gd name="connsiteX39" fmla="*/ 1241425 w 3924300"/>
              <a:gd name="connsiteY39" fmla="*/ 835025 h 1254125"/>
              <a:gd name="connsiteX40" fmla="*/ 1085850 w 3924300"/>
              <a:gd name="connsiteY40" fmla="*/ 768350 h 1254125"/>
              <a:gd name="connsiteX41" fmla="*/ 936625 w 3924300"/>
              <a:gd name="connsiteY41" fmla="*/ 695325 h 1254125"/>
              <a:gd name="connsiteX42" fmla="*/ 752475 w 3924300"/>
              <a:gd name="connsiteY42" fmla="*/ 593725 h 1254125"/>
              <a:gd name="connsiteX43" fmla="*/ 581025 w 3924300"/>
              <a:gd name="connsiteY43" fmla="*/ 492125 h 1254125"/>
              <a:gd name="connsiteX44" fmla="*/ 400050 w 3924300"/>
              <a:gd name="connsiteY44" fmla="*/ 368300 h 1254125"/>
              <a:gd name="connsiteX45" fmla="*/ 231775 w 3924300"/>
              <a:gd name="connsiteY45" fmla="*/ 241300 h 1254125"/>
              <a:gd name="connsiteX46" fmla="*/ 136525 w 3924300"/>
              <a:gd name="connsiteY46" fmla="*/ 165100 h 1254125"/>
              <a:gd name="connsiteX47" fmla="*/ 53975 w 3924300"/>
              <a:gd name="connsiteY47" fmla="*/ 95250 h 1254125"/>
              <a:gd name="connsiteX48" fmla="*/ 19050 w 3924300"/>
              <a:gd name="connsiteY48" fmla="*/ 63500 h 1254125"/>
              <a:gd name="connsiteX49" fmla="*/ 6350 w 3924300"/>
              <a:gd name="connsiteY49" fmla="*/ 44450 h 1254125"/>
              <a:gd name="connsiteX50" fmla="*/ 0 w 3924300"/>
              <a:gd name="connsiteY50" fmla="*/ 22225 h 1254125"/>
              <a:gd name="connsiteX51" fmla="*/ 3175 w 3924300"/>
              <a:gd name="connsiteY51" fmla="*/ 0 h 1254125"/>
              <a:gd name="connsiteX52" fmla="*/ 19050 w 3924300"/>
              <a:gd name="connsiteY52" fmla="*/ 0 h 1254125"/>
              <a:gd name="connsiteX53" fmla="*/ 44450 w 3924300"/>
              <a:gd name="connsiteY53" fmla="*/ 6350 h 1254125"/>
              <a:gd name="connsiteX54" fmla="*/ 114300 w 3924300"/>
              <a:gd name="connsiteY54" fmla="*/ 47625 h 1254125"/>
              <a:gd name="connsiteX55" fmla="*/ 200025 w 3924300"/>
              <a:gd name="connsiteY55" fmla="*/ 101600 h 1254125"/>
              <a:gd name="connsiteX56" fmla="*/ 320675 w 3924300"/>
              <a:gd name="connsiteY56" fmla="*/ 171450 h 1254125"/>
              <a:gd name="connsiteX57" fmla="*/ 457200 w 3924300"/>
              <a:gd name="connsiteY57" fmla="*/ 247650 h 1254125"/>
              <a:gd name="connsiteX58" fmla="*/ 593725 w 3924300"/>
              <a:gd name="connsiteY58" fmla="*/ 320675 h 1254125"/>
              <a:gd name="connsiteX59" fmla="*/ 711200 w 3924300"/>
              <a:gd name="connsiteY59" fmla="*/ 377825 h 1254125"/>
              <a:gd name="connsiteX60" fmla="*/ 838200 w 3924300"/>
              <a:gd name="connsiteY60" fmla="*/ 438150 h 1254125"/>
              <a:gd name="connsiteX61" fmla="*/ 1022350 w 3924300"/>
              <a:gd name="connsiteY61" fmla="*/ 520700 h 1254125"/>
              <a:gd name="connsiteX62" fmla="*/ 1200150 w 3924300"/>
              <a:gd name="connsiteY62" fmla="*/ 590550 h 1254125"/>
              <a:gd name="connsiteX63" fmla="*/ 1362075 w 3924300"/>
              <a:gd name="connsiteY63" fmla="*/ 647700 h 1254125"/>
              <a:gd name="connsiteX64" fmla="*/ 1524000 w 3924300"/>
              <a:gd name="connsiteY64" fmla="*/ 698500 h 1254125"/>
              <a:gd name="connsiteX65" fmla="*/ 1698625 w 3924300"/>
              <a:gd name="connsiteY65" fmla="*/ 749300 h 1254125"/>
              <a:gd name="connsiteX66" fmla="*/ 1803400 w 3924300"/>
              <a:gd name="connsiteY66" fmla="*/ 777875 h 125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3924300" h="1254125">
                <a:moveTo>
                  <a:pt x="1803400" y="777875"/>
                </a:moveTo>
                <a:lnTo>
                  <a:pt x="2066925" y="838200"/>
                </a:lnTo>
                <a:lnTo>
                  <a:pt x="2320925" y="879475"/>
                </a:lnTo>
                <a:lnTo>
                  <a:pt x="2546350" y="904875"/>
                </a:lnTo>
                <a:lnTo>
                  <a:pt x="2708275" y="920750"/>
                </a:lnTo>
                <a:lnTo>
                  <a:pt x="2898775" y="936625"/>
                </a:lnTo>
                <a:lnTo>
                  <a:pt x="3098800" y="946150"/>
                </a:lnTo>
                <a:lnTo>
                  <a:pt x="3330575" y="952500"/>
                </a:lnTo>
                <a:lnTo>
                  <a:pt x="3524250" y="949325"/>
                </a:lnTo>
                <a:lnTo>
                  <a:pt x="3609975" y="942975"/>
                </a:lnTo>
                <a:lnTo>
                  <a:pt x="3667125" y="933450"/>
                </a:lnTo>
                <a:lnTo>
                  <a:pt x="3733800" y="914400"/>
                </a:lnTo>
                <a:lnTo>
                  <a:pt x="3778250" y="892175"/>
                </a:lnTo>
                <a:lnTo>
                  <a:pt x="3813175" y="866775"/>
                </a:lnTo>
                <a:lnTo>
                  <a:pt x="3832225" y="841375"/>
                </a:lnTo>
                <a:lnTo>
                  <a:pt x="3857625" y="819150"/>
                </a:lnTo>
                <a:lnTo>
                  <a:pt x="3883025" y="806450"/>
                </a:lnTo>
                <a:lnTo>
                  <a:pt x="3898900" y="800100"/>
                </a:lnTo>
                <a:lnTo>
                  <a:pt x="3908425" y="800100"/>
                </a:lnTo>
                <a:lnTo>
                  <a:pt x="3921125" y="806450"/>
                </a:lnTo>
                <a:lnTo>
                  <a:pt x="3924300" y="831850"/>
                </a:lnTo>
                <a:lnTo>
                  <a:pt x="3917950" y="901700"/>
                </a:lnTo>
                <a:lnTo>
                  <a:pt x="3908425" y="965200"/>
                </a:lnTo>
                <a:lnTo>
                  <a:pt x="3892550" y="1028700"/>
                </a:lnTo>
                <a:lnTo>
                  <a:pt x="3867150" y="1092200"/>
                </a:lnTo>
                <a:lnTo>
                  <a:pt x="3848100" y="1133475"/>
                </a:lnTo>
                <a:lnTo>
                  <a:pt x="3822700" y="1187450"/>
                </a:lnTo>
                <a:lnTo>
                  <a:pt x="3689350" y="1241425"/>
                </a:lnTo>
                <a:lnTo>
                  <a:pt x="3533775" y="1250950"/>
                </a:lnTo>
                <a:lnTo>
                  <a:pt x="3349625" y="1254125"/>
                </a:lnTo>
                <a:lnTo>
                  <a:pt x="3152775" y="1241425"/>
                </a:lnTo>
                <a:lnTo>
                  <a:pt x="3060700" y="1241425"/>
                </a:lnTo>
                <a:lnTo>
                  <a:pt x="2851150" y="1212850"/>
                </a:lnTo>
                <a:lnTo>
                  <a:pt x="2613025" y="1174750"/>
                </a:lnTo>
                <a:lnTo>
                  <a:pt x="2387600" y="1136650"/>
                </a:lnTo>
                <a:lnTo>
                  <a:pt x="2152650" y="1092200"/>
                </a:lnTo>
                <a:lnTo>
                  <a:pt x="1927225" y="1041400"/>
                </a:lnTo>
                <a:lnTo>
                  <a:pt x="1692275" y="981075"/>
                </a:lnTo>
                <a:lnTo>
                  <a:pt x="1428750" y="901700"/>
                </a:lnTo>
                <a:lnTo>
                  <a:pt x="1241425" y="835025"/>
                </a:lnTo>
                <a:lnTo>
                  <a:pt x="1085850" y="768350"/>
                </a:lnTo>
                <a:lnTo>
                  <a:pt x="936625" y="695325"/>
                </a:lnTo>
                <a:lnTo>
                  <a:pt x="752475" y="593725"/>
                </a:lnTo>
                <a:lnTo>
                  <a:pt x="581025" y="492125"/>
                </a:lnTo>
                <a:lnTo>
                  <a:pt x="400050" y="368300"/>
                </a:lnTo>
                <a:lnTo>
                  <a:pt x="231775" y="241300"/>
                </a:lnTo>
                <a:lnTo>
                  <a:pt x="136525" y="165100"/>
                </a:lnTo>
                <a:lnTo>
                  <a:pt x="53975" y="95250"/>
                </a:lnTo>
                <a:lnTo>
                  <a:pt x="19050" y="63500"/>
                </a:lnTo>
                <a:lnTo>
                  <a:pt x="6350" y="44450"/>
                </a:lnTo>
                <a:lnTo>
                  <a:pt x="0" y="22225"/>
                </a:lnTo>
                <a:lnTo>
                  <a:pt x="3175" y="0"/>
                </a:lnTo>
                <a:lnTo>
                  <a:pt x="19050" y="0"/>
                </a:lnTo>
                <a:lnTo>
                  <a:pt x="44450" y="6350"/>
                </a:lnTo>
                <a:lnTo>
                  <a:pt x="114300" y="47625"/>
                </a:lnTo>
                <a:lnTo>
                  <a:pt x="200025" y="101600"/>
                </a:lnTo>
                <a:lnTo>
                  <a:pt x="320675" y="171450"/>
                </a:lnTo>
                <a:lnTo>
                  <a:pt x="457200" y="247650"/>
                </a:lnTo>
                <a:lnTo>
                  <a:pt x="593725" y="320675"/>
                </a:lnTo>
                <a:lnTo>
                  <a:pt x="711200" y="377825"/>
                </a:lnTo>
                <a:lnTo>
                  <a:pt x="838200" y="438150"/>
                </a:lnTo>
                <a:lnTo>
                  <a:pt x="1022350" y="520700"/>
                </a:lnTo>
                <a:lnTo>
                  <a:pt x="1200150" y="590550"/>
                </a:lnTo>
                <a:lnTo>
                  <a:pt x="1362075" y="647700"/>
                </a:lnTo>
                <a:lnTo>
                  <a:pt x="1524000" y="698500"/>
                </a:lnTo>
                <a:lnTo>
                  <a:pt x="1698625" y="749300"/>
                </a:lnTo>
                <a:lnTo>
                  <a:pt x="1803400" y="77787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7" name="フリーフォーム 76"/>
          <p:cNvSpPr>
            <a:spLocks noChangeAspect="1"/>
          </p:cNvSpPr>
          <p:nvPr/>
        </p:nvSpPr>
        <p:spPr>
          <a:xfrm>
            <a:off x="7769053" y="4475454"/>
            <a:ext cx="850044" cy="379385"/>
          </a:xfrm>
          <a:custGeom>
            <a:avLst/>
            <a:gdLst>
              <a:gd name="connsiteX0" fmla="*/ 595313 w 1700213"/>
              <a:gd name="connsiteY0" fmla="*/ 514350 h 757238"/>
              <a:gd name="connsiteX1" fmla="*/ 740569 w 1700213"/>
              <a:gd name="connsiteY1" fmla="*/ 461963 h 757238"/>
              <a:gd name="connsiteX2" fmla="*/ 866775 w 1700213"/>
              <a:gd name="connsiteY2" fmla="*/ 416719 h 757238"/>
              <a:gd name="connsiteX3" fmla="*/ 966788 w 1700213"/>
              <a:gd name="connsiteY3" fmla="*/ 381000 h 757238"/>
              <a:gd name="connsiteX4" fmla="*/ 1042988 w 1700213"/>
              <a:gd name="connsiteY4" fmla="*/ 352425 h 757238"/>
              <a:gd name="connsiteX5" fmla="*/ 1107281 w 1700213"/>
              <a:gd name="connsiteY5" fmla="*/ 323850 h 757238"/>
              <a:gd name="connsiteX6" fmla="*/ 1173956 w 1700213"/>
              <a:gd name="connsiteY6" fmla="*/ 288132 h 757238"/>
              <a:gd name="connsiteX7" fmla="*/ 1204913 w 1700213"/>
              <a:gd name="connsiteY7" fmla="*/ 261938 h 757238"/>
              <a:gd name="connsiteX8" fmla="*/ 1228725 w 1700213"/>
              <a:gd name="connsiteY8" fmla="*/ 240507 h 757238"/>
              <a:gd name="connsiteX9" fmla="*/ 1243013 w 1700213"/>
              <a:gd name="connsiteY9" fmla="*/ 219075 h 757238"/>
              <a:gd name="connsiteX10" fmla="*/ 1252538 w 1700213"/>
              <a:gd name="connsiteY10" fmla="*/ 195263 h 757238"/>
              <a:gd name="connsiteX11" fmla="*/ 1257300 w 1700213"/>
              <a:gd name="connsiteY11" fmla="*/ 166688 h 757238"/>
              <a:gd name="connsiteX12" fmla="*/ 1252538 w 1700213"/>
              <a:gd name="connsiteY12" fmla="*/ 142875 h 757238"/>
              <a:gd name="connsiteX13" fmla="*/ 1233488 w 1700213"/>
              <a:gd name="connsiteY13" fmla="*/ 111919 h 757238"/>
              <a:gd name="connsiteX14" fmla="*/ 1209675 w 1700213"/>
              <a:gd name="connsiteY14" fmla="*/ 80963 h 757238"/>
              <a:gd name="connsiteX15" fmla="*/ 1126331 w 1700213"/>
              <a:gd name="connsiteY15" fmla="*/ 14288 h 757238"/>
              <a:gd name="connsiteX16" fmla="*/ 1254919 w 1700213"/>
              <a:gd name="connsiteY16" fmla="*/ 0 h 757238"/>
              <a:gd name="connsiteX17" fmla="*/ 1385888 w 1700213"/>
              <a:gd name="connsiteY17" fmla="*/ 71438 h 757238"/>
              <a:gd name="connsiteX18" fmla="*/ 1488281 w 1700213"/>
              <a:gd name="connsiteY18" fmla="*/ 123825 h 757238"/>
              <a:gd name="connsiteX19" fmla="*/ 1557338 w 1700213"/>
              <a:gd name="connsiteY19" fmla="*/ 164307 h 757238"/>
              <a:gd name="connsiteX20" fmla="*/ 1607344 w 1700213"/>
              <a:gd name="connsiteY20" fmla="*/ 195263 h 757238"/>
              <a:gd name="connsiteX21" fmla="*/ 1645444 w 1700213"/>
              <a:gd name="connsiteY21" fmla="*/ 223838 h 757238"/>
              <a:gd name="connsiteX22" fmla="*/ 1669256 w 1700213"/>
              <a:gd name="connsiteY22" fmla="*/ 242888 h 757238"/>
              <a:gd name="connsiteX23" fmla="*/ 1688306 w 1700213"/>
              <a:gd name="connsiteY23" fmla="*/ 266700 h 757238"/>
              <a:gd name="connsiteX24" fmla="*/ 1697831 w 1700213"/>
              <a:gd name="connsiteY24" fmla="*/ 292894 h 757238"/>
              <a:gd name="connsiteX25" fmla="*/ 1700213 w 1700213"/>
              <a:gd name="connsiteY25" fmla="*/ 314325 h 757238"/>
              <a:gd name="connsiteX26" fmla="*/ 1693069 w 1700213"/>
              <a:gd name="connsiteY26" fmla="*/ 340519 h 757238"/>
              <a:gd name="connsiteX27" fmla="*/ 1671638 w 1700213"/>
              <a:gd name="connsiteY27" fmla="*/ 359569 h 757238"/>
              <a:gd name="connsiteX28" fmla="*/ 1621631 w 1700213"/>
              <a:gd name="connsiteY28" fmla="*/ 378619 h 757238"/>
              <a:gd name="connsiteX29" fmla="*/ 1566863 w 1700213"/>
              <a:gd name="connsiteY29" fmla="*/ 388144 h 757238"/>
              <a:gd name="connsiteX30" fmla="*/ 1452563 w 1700213"/>
              <a:gd name="connsiteY30" fmla="*/ 433388 h 757238"/>
              <a:gd name="connsiteX31" fmla="*/ 1235869 w 1700213"/>
              <a:gd name="connsiteY31" fmla="*/ 507207 h 757238"/>
              <a:gd name="connsiteX32" fmla="*/ 988219 w 1700213"/>
              <a:gd name="connsiteY32" fmla="*/ 578644 h 757238"/>
              <a:gd name="connsiteX33" fmla="*/ 750094 w 1700213"/>
              <a:gd name="connsiteY33" fmla="*/ 631032 h 757238"/>
              <a:gd name="connsiteX34" fmla="*/ 557213 w 1700213"/>
              <a:gd name="connsiteY34" fmla="*/ 673894 h 757238"/>
              <a:gd name="connsiteX35" fmla="*/ 350044 w 1700213"/>
              <a:gd name="connsiteY35" fmla="*/ 714375 h 757238"/>
              <a:gd name="connsiteX36" fmla="*/ 178594 w 1700213"/>
              <a:gd name="connsiteY36" fmla="*/ 742950 h 757238"/>
              <a:gd name="connsiteX37" fmla="*/ 80963 w 1700213"/>
              <a:gd name="connsiteY37" fmla="*/ 757238 h 757238"/>
              <a:gd name="connsiteX38" fmla="*/ 47625 w 1700213"/>
              <a:gd name="connsiteY38" fmla="*/ 757238 h 757238"/>
              <a:gd name="connsiteX39" fmla="*/ 21431 w 1700213"/>
              <a:gd name="connsiteY39" fmla="*/ 754857 h 757238"/>
              <a:gd name="connsiteX40" fmla="*/ 4763 w 1700213"/>
              <a:gd name="connsiteY40" fmla="*/ 750094 h 757238"/>
              <a:gd name="connsiteX41" fmla="*/ 0 w 1700213"/>
              <a:gd name="connsiteY41" fmla="*/ 742950 h 757238"/>
              <a:gd name="connsiteX42" fmla="*/ 2381 w 1700213"/>
              <a:gd name="connsiteY42" fmla="*/ 726282 h 757238"/>
              <a:gd name="connsiteX43" fmla="*/ 23813 w 1700213"/>
              <a:gd name="connsiteY43" fmla="*/ 707232 h 757238"/>
              <a:gd name="connsiteX44" fmla="*/ 50006 w 1700213"/>
              <a:gd name="connsiteY44" fmla="*/ 692944 h 757238"/>
              <a:gd name="connsiteX45" fmla="*/ 176213 w 1700213"/>
              <a:gd name="connsiteY45" fmla="*/ 654844 h 757238"/>
              <a:gd name="connsiteX46" fmla="*/ 395288 w 1700213"/>
              <a:gd name="connsiteY46" fmla="*/ 581025 h 757238"/>
              <a:gd name="connsiteX47" fmla="*/ 595313 w 1700213"/>
              <a:gd name="connsiteY47" fmla="*/ 514350 h 757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700213" h="757238">
                <a:moveTo>
                  <a:pt x="595313" y="514350"/>
                </a:moveTo>
                <a:lnTo>
                  <a:pt x="740569" y="461963"/>
                </a:lnTo>
                <a:lnTo>
                  <a:pt x="866775" y="416719"/>
                </a:lnTo>
                <a:lnTo>
                  <a:pt x="966788" y="381000"/>
                </a:lnTo>
                <a:lnTo>
                  <a:pt x="1042988" y="352425"/>
                </a:lnTo>
                <a:lnTo>
                  <a:pt x="1107281" y="323850"/>
                </a:lnTo>
                <a:lnTo>
                  <a:pt x="1173956" y="288132"/>
                </a:lnTo>
                <a:lnTo>
                  <a:pt x="1204913" y="261938"/>
                </a:lnTo>
                <a:lnTo>
                  <a:pt x="1228725" y="240507"/>
                </a:lnTo>
                <a:lnTo>
                  <a:pt x="1243013" y="219075"/>
                </a:lnTo>
                <a:lnTo>
                  <a:pt x="1252538" y="195263"/>
                </a:lnTo>
                <a:lnTo>
                  <a:pt x="1257300" y="166688"/>
                </a:lnTo>
                <a:lnTo>
                  <a:pt x="1252538" y="142875"/>
                </a:lnTo>
                <a:lnTo>
                  <a:pt x="1233488" y="111919"/>
                </a:lnTo>
                <a:lnTo>
                  <a:pt x="1209675" y="80963"/>
                </a:lnTo>
                <a:lnTo>
                  <a:pt x="1126331" y="14288"/>
                </a:lnTo>
                <a:lnTo>
                  <a:pt x="1254919" y="0"/>
                </a:lnTo>
                <a:lnTo>
                  <a:pt x="1385888" y="71438"/>
                </a:lnTo>
                <a:lnTo>
                  <a:pt x="1488281" y="123825"/>
                </a:lnTo>
                <a:lnTo>
                  <a:pt x="1557338" y="164307"/>
                </a:lnTo>
                <a:lnTo>
                  <a:pt x="1607344" y="195263"/>
                </a:lnTo>
                <a:lnTo>
                  <a:pt x="1645444" y="223838"/>
                </a:lnTo>
                <a:lnTo>
                  <a:pt x="1669256" y="242888"/>
                </a:lnTo>
                <a:lnTo>
                  <a:pt x="1688306" y="266700"/>
                </a:lnTo>
                <a:lnTo>
                  <a:pt x="1697831" y="292894"/>
                </a:lnTo>
                <a:lnTo>
                  <a:pt x="1700213" y="314325"/>
                </a:lnTo>
                <a:lnTo>
                  <a:pt x="1693069" y="340519"/>
                </a:lnTo>
                <a:lnTo>
                  <a:pt x="1671638" y="359569"/>
                </a:lnTo>
                <a:lnTo>
                  <a:pt x="1621631" y="378619"/>
                </a:lnTo>
                <a:lnTo>
                  <a:pt x="1566863" y="388144"/>
                </a:lnTo>
                <a:lnTo>
                  <a:pt x="1452563" y="433388"/>
                </a:lnTo>
                <a:lnTo>
                  <a:pt x="1235869" y="507207"/>
                </a:lnTo>
                <a:lnTo>
                  <a:pt x="988219" y="578644"/>
                </a:lnTo>
                <a:lnTo>
                  <a:pt x="750094" y="631032"/>
                </a:lnTo>
                <a:lnTo>
                  <a:pt x="557213" y="673894"/>
                </a:lnTo>
                <a:lnTo>
                  <a:pt x="350044" y="714375"/>
                </a:lnTo>
                <a:lnTo>
                  <a:pt x="178594" y="742950"/>
                </a:lnTo>
                <a:lnTo>
                  <a:pt x="80963" y="757238"/>
                </a:lnTo>
                <a:lnTo>
                  <a:pt x="47625" y="757238"/>
                </a:lnTo>
                <a:lnTo>
                  <a:pt x="21431" y="754857"/>
                </a:lnTo>
                <a:lnTo>
                  <a:pt x="4763" y="750094"/>
                </a:lnTo>
                <a:lnTo>
                  <a:pt x="0" y="742950"/>
                </a:lnTo>
                <a:lnTo>
                  <a:pt x="2381" y="726282"/>
                </a:lnTo>
                <a:lnTo>
                  <a:pt x="23813" y="707232"/>
                </a:lnTo>
                <a:lnTo>
                  <a:pt x="50006" y="692944"/>
                </a:lnTo>
                <a:lnTo>
                  <a:pt x="176213" y="654844"/>
                </a:lnTo>
                <a:lnTo>
                  <a:pt x="395288" y="581025"/>
                </a:lnTo>
                <a:lnTo>
                  <a:pt x="595313" y="5143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8" name="フリーフォーム 77"/>
          <p:cNvSpPr>
            <a:spLocks noChangeAspect="1"/>
          </p:cNvSpPr>
          <p:nvPr/>
        </p:nvSpPr>
        <p:spPr>
          <a:xfrm>
            <a:off x="7674830" y="4938680"/>
            <a:ext cx="239449" cy="377593"/>
          </a:xfrm>
          <a:custGeom>
            <a:avLst/>
            <a:gdLst>
              <a:gd name="connsiteX0" fmla="*/ 395288 w 495300"/>
              <a:gd name="connsiteY0" fmla="*/ 314325 h 781050"/>
              <a:gd name="connsiteX1" fmla="*/ 359569 w 495300"/>
              <a:gd name="connsiteY1" fmla="*/ 159544 h 781050"/>
              <a:gd name="connsiteX2" fmla="*/ 292894 w 495300"/>
              <a:gd name="connsiteY2" fmla="*/ 50007 h 781050"/>
              <a:gd name="connsiteX3" fmla="*/ 250031 w 495300"/>
              <a:gd name="connsiteY3" fmla="*/ 33338 h 781050"/>
              <a:gd name="connsiteX4" fmla="*/ 178594 w 495300"/>
              <a:gd name="connsiteY4" fmla="*/ 16669 h 781050"/>
              <a:gd name="connsiteX5" fmla="*/ 109538 w 495300"/>
              <a:gd name="connsiteY5" fmla="*/ 7144 h 781050"/>
              <a:gd name="connsiteX6" fmla="*/ 64294 w 495300"/>
              <a:gd name="connsiteY6" fmla="*/ 4763 h 781050"/>
              <a:gd name="connsiteX7" fmla="*/ 38100 w 495300"/>
              <a:gd name="connsiteY7" fmla="*/ 2382 h 781050"/>
              <a:gd name="connsiteX8" fmla="*/ 14288 w 495300"/>
              <a:gd name="connsiteY8" fmla="*/ 0 h 781050"/>
              <a:gd name="connsiteX9" fmla="*/ 2381 w 495300"/>
              <a:gd name="connsiteY9" fmla="*/ 4763 h 781050"/>
              <a:gd name="connsiteX10" fmla="*/ 0 w 495300"/>
              <a:gd name="connsiteY10" fmla="*/ 23813 h 781050"/>
              <a:gd name="connsiteX11" fmla="*/ 16669 w 495300"/>
              <a:gd name="connsiteY11" fmla="*/ 52388 h 781050"/>
              <a:gd name="connsiteX12" fmla="*/ 42863 w 495300"/>
              <a:gd name="connsiteY12" fmla="*/ 85725 h 781050"/>
              <a:gd name="connsiteX13" fmla="*/ 90488 w 495300"/>
              <a:gd name="connsiteY13" fmla="*/ 138113 h 781050"/>
              <a:gd name="connsiteX14" fmla="*/ 135731 w 495300"/>
              <a:gd name="connsiteY14" fmla="*/ 211932 h 781050"/>
              <a:gd name="connsiteX15" fmla="*/ 157163 w 495300"/>
              <a:gd name="connsiteY15" fmla="*/ 271463 h 781050"/>
              <a:gd name="connsiteX16" fmla="*/ 204788 w 495300"/>
              <a:gd name="connsiteY16" fmla="*/ 433388 h 781050"/>
              <a:gd name="connsiteX17" fmla="*/ 257175 w 495300"/>
              <a:gd name="connsiteY17" fmla="*/ 597694 h 781050"/>
              <a:gd name="connsiteX18" fmla="*/ 283369 w 495300"/>
              <a:gd name="connsiteY18" fmla="*/ 678657 h 781050"/>
              <a:gd name="connsiteX19" fmla="*/ 300038 w 495300"/>
              <a:gd name="connsiteY19" fmla="*/ 719138 h 781050"/>
              <a:gd name="connsiteX20" fmla="*/ 309563 w 495300"/>
              <a:gd name="connsiteY20" fmla="*/ 740569 h 781050"/>
              <a:gd name="connsiteX21" fmla="*/ 333375 w 495300"/>
              <a:gd name="connsiteY21" fmla="*/ 766763 h 781050"/>
              <a:gd name="connsiteX22" fmla="*/ 359569 w 495300"/>
              <a:gd name="connsiteY22" fmla="*/ 778669 h 781050"/>
              <a:gd name="connsiteX23" fmla="*/ 385763 w 495300"/>
              <a:gd name="connsiteY23" fmla="*/ 781050 h 781050"/>
              <a:gd name="connsiteX24" fmla="*/ 426244 w 495300"/>
              <a:gd name="connsiteY24" fmla="*/ 769144 h 781050"/>
              <a:gd name="connsiteX25" fmla="*/ 466725 w 495300"/>
              <a:gd name="connsiteY25" fmla="*/ 745332 h 781050"/>
              <a:gd name="connsiteX26" fmla="*/ 483394 w 495300"/>
              <a:gd name="connsiteY26" fmla="*/ 731044 h 781050"/>
              <a:gd name="connsiteX27" fmla="*/ 490538 w 495300"/>
              <a:gd name="connsiteY27" fmla="*/ 716757 h 781050"/>
              <a:gd name="connsiteX28" fmla="*/ 495300 w 495300"/>
              <a:gd name="connsiteY28" fmla="*/ 692944 h 781050"/>
              <a:gd name="connsiteX29" fmla="*/ 490538 w 495300"/>
              <a:gd name="connsiteY29" fmla="*/ 652463 h 781050"/>
              <a:gd name="connsiteX30" fmla="*/ 454819 w 495300"/>
              <a:gd name="connsiteY30" fmla="*/ 559594 h 781050"/>
              <a:gd name="connsiteX31" fmla="*/ 395288 w 495300"/>
              <a:gd name="connsiteY31" fmla="*/ 314325 h 781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95300" h="781050">
                <a:moveTo>
                  <a:pt x="395288" y="314325"/>
                </a:moveTo>
                <a:lnTo>
                  <a:pt x="359569" y="159544"/>
                </a:lnTo>
                <a:lnTo>
                  <a:pt x="292894" y="50007"/>
                </a:lnTo>
                <a:lnTo>
                  <a:pt x="250031" y="33338"/>
                </a:lnTo>
                <a:lnTo>
                  <a:pt x="178594" y="16669"/>
                </a:lnTo>
                <a:lnTo>
                  <a:pt x="109538" y="7144"/>
                </a:lnTo>
                <a:lnTo>
                  <a:pt x="64294" y="4763"/>
                </a:lnTo>
                <a:lnTo>
                  <a:pt x="38100" y="2382"/>
                </a:lnTo>
                <a:lnTo>
                  <a:pt x="14288" y="0"/>
                </a:lnTo>
                <a:lnTo>
                  <a:pt x="2381" y="4763"/>
                </a:lnTo>
                <a:lnTo>
                  <a:pt x="0" y="23813"/>
                </a:lnTo>
                <a:lnTo>
                  <a:pt x="16669" y="52388"/>
                </a:lnTo>
                <a:lnTo>
                  <a:pt x="42863" y="85725"/>
                </a:lnTo>
                <a:lnTo>
                  <a:pt x="90488" y="138113"/>
                </a:lnTo>
                <a:lnTo>
                  <a:pt x="135731" y="211932"/>
                </a:lnTo>
                <a:lnTo>
                  <a:pt x="157163" y="271463"/>
                </a:lnTo>
                <a:lnTo>
                  <a:pt x="204788" y="433388"/>
                </a:lnTo>
                <a:lnTo>
                  <a:pt x="257175" y="597694"/>
                </a:lnTo>
                <a:lnTo>
                  <a:pt x="283369" y="678657"/>
                </a:lnTo>
                <a:lnTo>
                  <a:pt x="300038" y="719138"/>
                </a:lnTo>
                <a:lnTo>
                  <a:pt x="309563" y="740569"/>
                </a:lnTo>
                <a:lnTo>
                  <a:pt x="333375" y="766763"/>
                </a:lnTo>
                <a:lnTo>
                  <a:pt x="359569" y="778669"/>
                </a:lnTo>
                <a:lnTo>
                  <a:pt x="385763" y="781050"/>
                </a:lnTo>
                <a:lnTo>
                  <a:pt x="426244" y="769144"/>
                </a:lnTo>
                <a:lnTo>
                  <a:pt x="466725" y="745332"/>
                </a:lnTo>
                <a:lnTo>
                  <a:pt x="483394" y="731044"/>
                </a:lnTo>
                <a:lnTo>
                  <a:pt x="490538" y="716757"/>
                </a:lnTo>
                <a:lnTo>
                  <a:pt x="495300" y="692944"/>
                </a:lnTo>
                <a:lnTo>
                  <a:pt x="490538" y="652463"/>
                </a:lnTo>
                <a:lnTo>
                  <a:pt x="454819" y="559594"/>
                </a:lnTo>
                <a:lnTo>
                  <a:pt x="395288" y="3143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9" name="フリーフォーム 78"/>
          <p:cNvSpPr>
            <a:spLocks noChangeAspect="1"/>
          </p:cNvSpPr>
          <p:nvPr/>
        </p:nvSpPr>
        <p:spPr>
          <a:xfrm>
            <a:off x="7792318" y="4839476"/>
            <a:ext cx="1142207" cy="405606"/>
          </a:xfrm>
          <a:custGeom>
            <a:avLst/>
            <a:gdLst>
              <a:gd name="connsiteX0" fmla="*/ 747713 w 2283619"/>
              <a:gd name="connsiteY0" fmla="*/ 314325 h 812006"/>
              <a:gd name="connsiteX1" fmla="*/ 509588 w 2283619"/>
              <a:gd name="connsiteY1" fmla="*/ 347662 h 812006"/>
              <a:gd name="connsiteX2" fmla="*/ 240506 w 2283619"/>
              <a:gd name="connsiteY2" fmla="*/ 378619 h 812006"/>
              <a:gd name="connsiteX3" fmla="*/ 59531 w 2283619"/>
              <a:gd name="connsiteY3" fmla="*/ 392906 h 812006"/>
              <a:gd name="connsiteX4" fmla="*/ 0 w 2283619"/>
              <a:gd name="connsiteY4" fmla="*/ 257175 h 812006"/>
              <a:gd name="connsiteX5" fmla="*/ 128588 w 2283619"/>
              <a:gd name="connsiteY5" fmla="*/ 250031 h 812006"/>
              <a:gd name="connsiteX6" fmla="*/ 319088 w 2283619"/>
              <a:gd name="connsiteY6" fmla="*/ 233362 h 812006"/>
              <a:gd name="connsiteX7" fmla="*/ 666750 w 2283619"/>
              <a:gd name="connsiteY7" fmla="*/ 190500 h 812006"/>
              <a:gd name="connsiteX8" fmla="*/ 895350 w 2283619"/>
              <a:gd name="connsiteY8" fmla="*/ 159544 h 812006"/>
              <a:gd name="connsiteX9" fmla="*/ 1119188 w 2283619"/>
              <a:gd name="connsiteY9" fmla="*/ 140494 h 812006"/>
              <a:gd name="connsiteX10" fmla="*/ 1331119 w 2283619"/>
              <a:gd name="connsiteY10" fmla="*/ 109537 h 812006"/>
              <a:gd name="connsiteX11" fmla="*/ 1588294 w 2283619"/>
              <a:gd name="connsiteY11" fmla="*/ 69056 h 812006"/>
              <a:gd name="connsiteX12" fmla="*/ 1690688 w 2283619"/>
              <a:gd name="connsiteY12" fmla="*/ 52387 h 812006"/>
              <a:gd name="connsiteX13" fmla="*/ 1757363 w 2283619"/>
              <a:gd name="connsiteY13" fmla="*/ 35719 h 812006"/>
              <a:gd name="connsiteX14" fmla="*/ 1835944 w 2283619"/>
              <a:gd name="connsiteY14" fmla="*/ 19050 h 812006"/>
              <a:gd name="connsiteX15" fmla="*/ 1895475 w 2283619"/>
              <a:gd name="connsiteY15" fmla="*/ 9525 h 812006"/>
              <a:gd name="connsiteX16" fmla="*/ 1940719 w 2283619"/>
              <a:gd name="connsiteY16" fmla="*/ 4762 h 812006"/>
              <a:gd name="connsiteX17" fmla="*/ 1983581 w 2283619"/>
              <a:gd name="connsiteY17" fmla="*/ 0 h 812006"/>
              <a:gd name="connsiteX18" fmla="*/ 2031206 w 2283619"/>
              <a:gd name="connsiteY18" fmla="*/ 7144 h 812006"/>
              <a:gd name="connsiteX19" fmla="*/ 2093119 w 2283619"/>
              <a:gd name="connsiteY19" fmla="*/ 28575 h 812006"/>
              <a:gd name="connsiteX20" fmla="*/ 2152650 w 2283619"/>
              <a:gd name="connsiteY20" fmla="*/ 57150 h 812006"/>
              <a:gd name="connsiteX21" fmla="*/ 2200275 w 2283619"/>
              <a:gd name="connsiteY21" fmla="*/ 83344 h 812006"/>
              <a:gd name="connsiteX22" fmla="*/ 2231231 w 2283619"/>
              <a:gd name="connsiteY22" fmla="*/ 104775 h 812006"/>
              <a:gd name="connsiteX23" fmla="*/ 2262188 w 2283619"/>
              <a:gd name="connsiteY23" fmla="*/ 135731 h 812006"/>
              <a:gd name="connsiteX24" fmla="*/ 2278856 w 2283619"/>
              <a:gd name="connsiteY24" fmla="*/ 159544 h 812006"/>
              <a:gd name="connsiteX25" fmla="*/ 2283619 w 2283619"/>
              <a:gd name="connsiteY25" fmla="*/ 178594 h 812006"/>
              <a:gd name="connsiteX26" fmla="*/ 2281238 w 2283619"/>
              <a:gd name="connsiteY26" fmla="*/ 200025 h 812006"/>
              <a:gd name="connsiteX27" fmla="*/ 2269331 w 2283619"/>
              <a:gd name="connsiteY27" fmla="*/ 221456 h 812006"/>
              <a:gd name="connsiteX28" fmla="*/ 2243138 w 2283619"/>
              <a:gd name="connsiteY28" fmla="*/ 240506 h 812006"/>
              <a:gd name="connsiteX29" fmla="*/ 2205038 w 2283619"/>
              <a:gd name="connsiteY29" fmla="*/ 269081 h 812006"/>
              <a:gd name="connsiteX30" fmla="*/ 2171700 w 2283619"/>
              <a:gd name="connsiteY30" fmla="*/ 297656 h 812006"/>
              <a:gd name="connsiteX31" fmla="*/ 2147888 w 2283619"/>
              <a:gd name="connsiteY31" fmla="*/ 330994 h 812006"/>
              <a:gd name="connsiteX32" fmla="*/ 2116931 w 2283619"/>
              <a:gd name="connsiteY32" fmla="*/ 431006 h 812006"/>
              <a:gd name="connsiteX33" fmla="*/ 2057400 w 2283619"/>
              <a:gd name="connsiteY33" fmla="*/ 607219 h 812006"/>
              <a:gd name="connsiteX34" fmla="*/ 2038350 w 2283619"/>
              <a:gd name="connsiteY34" fmla="*/ 666750 h 812006"/>
              <a:gd name="connsiteX35" fmla="*/ 2019300 w 2283619"/>
              <a:gd name="connsiteY35" fmla="*/ 709612 h 812006"/>
              <a:gd name="connsiteX36" fmla="*/ 2007394 w 2283619"/>
              <a:gd name="connsiteY36" fmla="*/ 728662 h 812006"/>
              <a:gd name="connsiteX37" fmla="*/ 1981200 w 2283619"/>
              <a:gd name="connsiteY37" fmla="*/ 762000 h 812006"/>
              <a:gd name="connsiteX38" fmla="*/ 1952625 w 2283619"/>
              <a:gd name="connsiteY38" fmla="*/ 788194 h 812006"/>
              <a:gd name="connsiteX39" fmla="*/ 1916906 w 2283619"/>
              <a:gd name="connsiteY39" fmla="*/ 807244 h 812006"/>
              <a:gd name="connsiteX40" fmla="*/ 1895475 w 2283619"/>
              <a:gd name="connsiteY40" fmla="*/ 812006 h 812006"/>
              <a:gd name="connsiteX41" fmla="*/ 1874044 w 2283619"/>
              <a:gd name="connsiteY41" fmla="*/ 807244 h 812006"/>
              <a:gd name="connsiteX42" fmla="*/ 1847850 w 2283619"/>
              <a:gd name="connsiteY42" fmla="*/ 792956 h 812006"/>
              <a:gd name="connsiteX43" fmla="*/ 1819275 w 2283619"/>
              <a:gd name="connsiteY43" fmla="*/ 590550 h 812006"/>
              <a:gd name="connsiteX44" fmla="*/ 1838325 w 2283619"/>
              <a:gd name="connsiteY44" fmla="*/ 516731 h 812006"/>
              <a:gd name="connsiteX45" fmla="*/ 1859756 w 2283619"/>
              <a:gd name="connsiteY45" fmla="*/ 433387 h 812006"/>
              <a:gd name="connsiteX46" fmla="*/ 1874044 w 2283619"/>
              <a:gd name="connsiteY46" fmla="*/ 357187 h 812006"/>
              <a:gd name="connsiteX47" fmla="*/ 1885950 w 2283619"/>
              <a:gd name="connsiteY47" fmla="*/ 288131 h 812006"/>
              <a:gd name="connsiteX48" fmla="*/ 1890713 w 2283619"/>
              <a:gd name="connsiteY48" fmla="*/ 247650 h 812006"/>
              <a:gd name="connsiteX49" fmla="*/ 1885950 w 2283619"/>
              <a:gd name="connsiteY49" fmla="*/ 216694 h 812006"/>
              <a:gd name="connsiteX50" fmla="*/ 1866900 w 2283619"/>
              <a:gd name="connsiteY50" fmla="*/ 195262 h 812006"/>
              <a:gd name="connsiteX51" fmla="*/ 1835944 w 2283619"/>
              <a:gd name="connsiteY51" fmla="*/ 188119 h 812006"/>
              <a:gd name="connsiteX52" fmla="*/ 1750219 w 2283619"/>
              <a:gd name="connsiteY52" fmla="*/ 197644 h 812006"/>
              <a:gd name="connsiteX53" fmla="*/ 1438275 w 2283619"/>
              <a:gd name="connsiteY53" fmla="*/ 235744 h 812006"/>
              <a:gd name="connsiteX54" fmla="*/ 1078706 w 2283619"/>
              <a:gd name="connsiteY54" fmla="*/ 278606 h 812006"/>
              <a:gd name="connsiteX55" fmla="*/ 831056 w 2283619"/>
              <a:gd name="connsiteY55" fmla="*/ 302419 h 812006"/>
              <a:gd name="connsiteX56" fmla="*/ 747713 w 2283619"/>
              <a:gd name="connsiteY56" fmla="*/ 314325 h 8120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2283619" h="812006">
                <a:moveTo>
                  <a:pt x="747713" y="314325"/>
                </a:moveTo>
                <a:lnTo>
                  <a:pt x="509588" y="347662"/>
                </a:lnTo>
                <a:lnTo>
                  <a:pt x="240506" y="378619"/>
                </a:lnTo>
                <a:lnTo>
                  <a:pt x="59531" y="392906"/>
                </a:lnTo>
                <a:lnTo>
                  <a:pt x="0" y="257175"/>
                </a:lnTo>
                <a:lnTo>
                  <a:pt x="128588" y="250031"/>
                </a:lnTo>
                <a:lnTo>
                  <a:pt x="319088" y="233362"/>
                </a:lnTo>
                <a:lnTo>
                  <a:pt x="666750" y="190500"/>
                </a:lnTo>
                <a:lnTo>
                  <a:pt x="895350" y="159544"/>
                </a:lnTo>
                <a:lnTo>
                  <a:pt x="1119188" y="140494"/>
                </a:lnTo>
                <a:lnTo>
                  <a:pt x="1331119" y="109537"/>
                </a:lnTo>
                <a:lnTo>
                  <a:pt x="1588294" y="69056"/>
                </a:lnTo>
                <a:lnTo>
                  <a:pt x="1690688" y="52387"/>
                </a:lnTo>
                <a:lnTo>
                  <a:pt x="1757363" y="35719"/>
                </a:lnTo>
                <a:lnTo>
                  <a:pt x="1835944" y="19050"/>
                </a:lnTo>
                <a:lnTo>
                  <a:pt x="1895475" y="9525"/>
                </a:lnTo>
                <a:lnTo>
                  <a:pt x="1940719" y="4762"/>
                </a:lnTo>
                <a:lnTo>
                  <a:pt x="1983581" y="0"/>
                </a:lnTo>
                <a:lnTo>
                  <a:pt x="2031206" y="7144"/>
                </a:lnTo>
                <a:lnTo>
                  <a:pt x="2093119" y="28575"/>
                </a:lnTo>
                <a:lnTo>
                  <a:pt x="2152650" y="57150"/>
                </a:lnTo>
                <a:lnTo>
                  <a:pt x="2200275" y="83344"/>
                </a:lnTo>
                <a:lnTo>
                  <a:pt x="2231231" y="104775"/>
                </a:lnTo>
                <a:lnTo>
                  <a:pt x="2262188" y="135731"/>
                </a:lnTo>
                <a:lnTo>
                  <a:pt x="2278856" y="159544"/>
                </a:lnTo>
                <a:lnTo>
                  <a:pt x="2283619" y="178594"/>
                </a:lnTo>
                <a:lnTo>
                  <a:pt x="2281238" y="200025"/>
                </a:lnTo>
                <a:lnTo>
                  <a:pt x="2269331" y="221456"/>
                </a:lnTo>
                <a:lnTo>
                  <a:pt x="2243138" y="240506"/>
                </a:lnTo>
                <a:lnTo>
                  <a:pt x="2205038" y="269081"/>
                </a:lnTo>
                <a:lnTo>
                  <a:pt x="2171700" y="297656"/>
                </a:lnTo>
                <a:lnTo>
                  <a:pt x="2147888" y="330994"/>
                </a:lnTo>
                <a:lnTo>
                  <a:pt x="2116931" y="431006"/>
                </a:lnTo>
                <a:lnTo>
                  <a:pt x="2057400" y="607219"/>
                </a:lnTo>
                <a:lnTo>
                  <a:pt x="2038350" y="666750"/>
                </a:lnTo>
                <a:lnTo>
                  <a:pt x="2019300" y="709612"/>
                </a:lnTo>
                <a:lnTo>
                  <a:pt x="2007394" y="728662"/>
                </a:lnTo>
                <a:lnTo>
                  <a:pt x="1981200" y="762000"/>
                </a:lnTo>
                <a:lnTo>
                  <a:pt x="1952625" y="788194"/>
                </a:lnTo>
                <a:lnTo>
                  <a:pt x="1916906" y="807244"/>
                </a:lnTo>
                <a:lnTo>
                  <a:pt x="1895475" y="812006"/>
                </a:lnTo>
                <a:lnTo>
                  <a:pt x="1874044" y="807244"/>
                </a:lnTo>
                <a:lnTo>
                  <a:pt x="1847850" y="792956"/>
                </a:lnTo>
                <a:lnTo>
                  <a:pt x="1819275" y="590550"/>
                </a:lnTo>
                <a:lnTo>
                  <a:pt x="1838325" y="516731"/>
                </a:lnTo>
                <a:lnTo>
                  <a:pt x="1859756" y="433387"/>
                </a:lnTo>
                <a:lnTo>
                  <a:pt x="1874044" y="357187"/>
                </a:lnTo>
                <a:lnTo>
                  <a:pt x="1885950" y="288131"/>
                </a:lnTo>
                <a:lnTo>
                  <a:pt x="1890713" y="247650"/>
                </a:lnTo>
                <a:lnTo>
                  <a:pt x="1885950" y="216694"/>
                </a:lnTo>
                <a:lnTo>
                  <a:pt x="1866900" y="195262"/>
                </a:lnTo>
                <a:lnTo>
                  <a:pt x="1835944" y="188119"/>
                </a:lnTo>
                <a:lnTo>
                  <a:pt x="1750219" y="197644"/>
                </a:lnTo>
                <a:lnTo>
                  <a:pt x="1438275" y="235744"/>
                </a:lnTo>
                <a:lnTo>
                  <a:pt x="1078706" y="278606"/>
                </a:lnTo>
                <a:lnTo>
                  <a:pt x="831056" y="302419"/>
                </a:lnTo>
                <a:lnTo>
                  <a:pt x="747713" y="3143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0" name="フリーフォーム 79"/>
          <p:cNvSpPr>
            <a:spLocks noChangeAspect="1"/>
          </p:cNvSpPr>
          <p:nvPr/>
        </p:nvSpPr>
        <p:spPr>
          <a:xfrm>
            <a:off x="7849882" y="5099715"/>
            <a:ext cx="877094" cy="164307"/>
          </a:xfrm>
          <a:custGeom>
            <a:avLst/>
            <a:gdLst>
              <a:gd name="connsiteX0" fmla="*/ 295275 w 1754981"/>
              <a:gd name="connsiteY0" fmla="*/ 178594 h 328613"/>
              <a:gd name="connsiteX1" fmla="*/ 607219 w 1754981"/>
              <a:gd name="connsiteY1" fmla="*/ 135731 h 328613"/>
              <a:gd name="connsiteX2" fmla="*/ 731044 w 1754981"/>
              <a:gd name="connsiteY2" fmla="*/ 119063 h 328613"/>
              <a:gd name="connsiteX3" fmla="*/ 933450 w 1754981"/>
              <a:gd name="connsiteY3" fmla="*/ 83344 h 328613"/>
              <a:gd name="connsiteX4" fmla="*/ 1173956 w 1754981"/>
              <a:gd name="connsiteY4" fmla="*/ 52388 h 328613"/>
              <a:gd name="connsiteX5" fmla="*/ 1321594 w 1754981"/>
              <a:gd name="connsiteY5" fmla="*/ 33338 h 328613"/>
              <a:gd name="connsiteX6" fmla="*/ 1421606 w 1754981"/>
              <a:gd name="connsiteY6" fmla="*/ 16669 h 328613"/>
              <a:gd name="connsiteX7" fmla="*/ 1483519 w 1754981"/>
              <a:gd name="connsiteY7" fmla="*/ 4763 h 328613"/>
              <a:gd name="connsiteX8" fmla="*/ 1514475 w 1754981"/>
              <a:gd name="connsiteY8" fmla="*/ 0 h 328613"/>
              <a:gd name="connsiteX9" fmla="*/ 1569244 w 1754981"/>
              <a:gd name="connsiteY9" fmla="*/ 0 h 328613"/>
              <a:gd name="connsiteX10" fmla="*/ 1685925 w 1754981"/>
              <a:gd name="connsiteY10" fmla="*/ 16669 h 328613"/>
              <a:gd name="connsiteX11" fmla="*/ 1754981 w 1754981"/>
              <a:gd name="connsiteY11" fmla="*/ 26194 h 328613"/>
              <a:gd name="connsiteX12" fmla="*/ 1728788 w 1754981"/>
              <a:gd name="connsiteY12" fmla="*/ 252413 h 328613"/>
              <a:gd name="connsiteX13" fmla="*/ 1704975 w 1754981"/>
              <a:gd name="connsiteY13" fmla="*/ 245269 h 328613"/>
              <a:gd name="connsiteX14" fmla="*/ 1681163 w 1754981"/>
              <a:gd name="connsiteY14" fmla="*/ 235744 h 328613"/>
              <a:gd name="connsiteX15" fmla="*/ 1650206 w 1754981"/>
              <a:gd name="connsiteY15" fmla="*/ 216694 h 328613"/>
              <a:gd name="connsiteX16" fmla="*/ 1616869 w 1754981"/>
              <a:gd name="connsiteY16" fmla="*/ 204788 h 328613"/>
              <a:gd name="connsiteX17" fmla="*/ 1564481 w 1754981"/>
              <a:gd name="connsiteY17" fmla="*/ 195263 h 328613"/>
              <a:gd name="connsiteX18" fmla="*/ 1502569 w 1754981"/>
              <a:gd name="connsiteY18" fmla="*/ 190500 h 328613"/>
              <a:gd name="connsiteX19" fmla="*/ 1309688 w 1754981"/>
              <a:gd name="connsiteY19" fmla="*/ 204788 h 328613"/>
              <a:gd name="connsiteX20" fmla="*/ 983456 w 1754981"/>
              <a:gd name="connsiteY20" fmla="*/ 230981 h 328613"/>
              <a:gd name="connsiteX21" fmla="*/ 923925 w 1754981"/>
              <a:gd name="connsiteY21" fmla="*/ 235744 h 328613"/>
              <a:gd name="connsiteX22" fmla="*/ 716756 w 1754981"/>
              <a:gd name="connsiteY22" fmla="*/ 278606 h 328613"/>
              <a:gd name="connsiteX23" fmla="*/ 571500 w 1754981"/>
              <a:gd name="connsiteY23" fmla="*/ 290513 h 328613"/>
              <a:gd name="connsiteX24" fmla="*/ 311944 w 1754981"/>
              <a:gd name="connsiteY24" fmla="*/ 309563 h 328613"/>
              <a:gd name="connsiteX25" fmla="*/ 26194 w 1754981"/>
              <a:gd name="connsiteY25" fmla="*/ 328613 h 328613"/>
              <a:gd name="connsiteX26" fmla="*/ 0 w 1754981"/>
              <a:gd name="connsiteY26" fmla="*/ 223838 h 328613"/>
              <a:gd name="connsiteX27" fmla="*/ 147638 w 1754981"/>
              <a:gd name="connsiteY27" fmla="*/ 200025 h 328613"/>
              <a:gd name="connsiteX28" fmla="*/ 295275 w 1754981"/>
              <a:gd name="connsiteY28" fmla="*/ 178594 h 328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54981" h="328613">
                <a:moveTo>
                  <a:pt x="295275" y="178594"/>
                </a:moveTo>
                <a:lnTo>
                  <a:pt x="607219" y="135731"/>
                </a:lnTo>
                <a:lnTo>
                  <a:pt x="731044" y="119063"/>
                </a:lnTo>
                <a:lnTo>
                  <a:pt x="933450" y="83344"/>
                </a:lnTo>
                <a:lnTo>
                  <a:pt x="1173956" y="52388"/>
                </a:lnTo>
                <a:lnTo>
                  <a:pt x="1321594" y="33338"/>
                </a:lnTo>
                <a:lnTo>
                  <a:pt x="1421606" y="16669"/>
                </a:lnTo>
                <a:lnTo>
                  <a:pt x="1483519" y="4763"/>
                </a:lnTo>
                <a:lnTo>
                  <a:pt x="1514475" y="0"/>
                </a:lnTo>
                <a:lnTo>
                  <a:pt x="1569244" y="0"/>
                </a:lnTo>
                <a:lnTo>
                  <a:pt x="1685925" y="16669"/>
                </a:lnTo>
                <a:lnTo>
                  <a:pt x="1754981" y="26194"/>
                </a:lnTo>
                <a:lnTo>
                  <a:pt x="1728788" y="252413"/>
                </a:lnTo>
                <a:lnTo>
                  <a:pt x="1704975" y="245269"/>
                </a:lnTo>
                <a:lnTo>
                  <a:pt x="1681163" y="235744"/>
                </a:lnTo>
                <a:lnTo>
                  <a:pt x="1650206" y="216694"/>
                </a:lnTo>
                <a:lnTo>
                  <a:pt x="1616869" y="204788"/>
                </a:lnTo>
                <a:lnTo>
                  <a:pt x="1564481" y="195263"/>
                </a:lnTo>
                <a:lnTo>
                  <a:pt x="1502569" y="190500"/>
                </a:lnTo>
                <a:lnTo>
                  <a:pt x="1309688" y="204788"/>
                </a:lnTo>
                <a:lnTo>
                  <a:pt x="983456" y="230981"/>
                </a:lnTo>
                <a:lnTo>
                  <a:pt x="923925" y="235744"/>
                </a:lnTo>
                <a:lnTo>
                  <a:pt x="716756" y="278606"/>
                </a:lnTo>
                <a:lnTo>
                  <a:pt x="571500" y="290513"/>
                </a:lnTo>
                <a:lnTo>
                  <a:pt x="311944" y="309563"/>
                </a:lnTo>
                <a:lnTo>
                  <a:pt x="26194" y="328613"/>
                </a:lnTo>
                <a:lnTo>
                  <a:pt x="0" y="223838"/>
                </a:lnTo>
                <a:lnTo>
                  <a:pt x="147638" y="200025"/>
                </a:lnTo>
                <a:lnTo>
                  <a:pt x="295275" y="17859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1" name="フリーフォーム 80"/>
          <p:cNvSpPr>
            <a:spLocks noChangeAspect="1"/>
          </p:cNvSpPr>
          <p:nvPr/>
        </p:nvSpPr>
        <p:spPr>
          <a:xfrm>
            <a:off x="7486152" y="5468797"/>
            <a:ext cx="236538" cy="711987"/>
          </a:xfrm>
          <a:custGeom>
            <a:avLst/>
            <a:gdLst>
              <a:gd name="connsiteX0" fmla="*/ 219075 w 473869"/>
              <a:gd name="connsiteY0" fmla="*/ 721519 h 1428750"/>
              <a:gd name="connsiteX1" fmla="*/ 221457 w 473869"/>
              <a:gd name="connsiteY1" fmla="*/ 614363 h 1428750"/>
              <a:gd name="connsiteX2" fmla="*/ 219075 w 473869"/>
              <a:gd name="connsiteY2" fmla="*/ 519113 h 1428750"/>
              <a:gd name="connsiteX3" fmla="*/ 214313 w 473869"/>
              <a:gd name="connsiteY3" fmla="*/ 438150 h 1428750"/>
              <a:gd name="connsiteX4" fmla="*/ 207169 w 473869"/>
              <a:gd name="connsiteY4" fmla="*/ 354807 h 1428750"/>
              <a:gd name="connsiteX5" fmla="*/ 197644 w 473869"/>
              <a:gd name="connsiteY5" fmla="*/ 300038 h 1428750"/>
              <a:gd name="connsiteX6" fmla="*/ 185738 w 473869"/>
              <a:gd name="connsiteY6" fmla="*/ 264319 h 1428750"/>
              <a:gd name="connsiteX7" fmla="*/ 171450 w 473869"/>
              <a:gd name="connsiteY7" fmla="*/ 230982 h 1428750"/>
              <a:gd name="connsiteX8" fmla="*/ 157163 w 473869"/>
              <a:gd name="connsiteY8" fmla="*/ 207169 h 1428750"/>
              <a:gd name="connsiteX9" fmla="*/ 133350 w 473869"/>
              <a:gd name="connsiteY9" fmla="*/ 173832 h 1428750"/>
              <a:gd name="connsiteX10" fmla="*/ 102394 w 473869"/>
              <a:gd name="connsiteY10" fmla="*/ 140494 h 1428750"/>
              <a:gd name="connsiteX11" fmla="*/ 76200 w 473869"/>
              <a:gd name="connsiteY11" fmla="*/ 119063 h 1428750"/>
              <a:gd name="connsiteX12" fmla="*/ 52388 w 473869"/>
              <a:gd name="connsiteY12" fmla="*/ 100013 h 1428750"/>
              <a:gd name="connsiteX13" fmla="*/ 30957 w 473869"/>
              <a:gd name="connsiteY13" fmla="*/ 83344 h 1428750"/>
              <a:gd name="connsiteX14" fmla="*/ 16669 w 473869"/>
              <a:gd name="connsiteY14" fmla="*/ 69057 h 1428750"/>
              <a:gd name="connsiteX15" fmla="*/ 2382 w 473869"/>
              <a:gd name="connsiteY15" fmla="*/ 47625 h 1428750"/>
              <a:gd name="connsiteX16" fmla="*/ 0 w 473869"/>
              <a:gd name="connsiteY16" fmla="*/ 28575 h 1428750"/>
              <a:gd name="connsiteX17" fmla="*/ 9525 w 473869"/>
              <a:gd name="connsiteY17" fmla="*/ 9525 h 1428750"/>
              <a:gd name="connsiteX18" fmla="*/ 30957 w 473869"/>
              <a:gd name="connsiteY18" fmla="*/ 2382 h 1428750"/>
              <a:gd name="connsiteX19" fmla="*/ 90488 w 473869"/>
              <a:gd name="connsiteY19" fmla="*/ 0 h 1428750"/>
              <a:gd name="connsiteX20" fmla="*/ 159544 w 473869"/>
              <a:gd name="connsiteY20" fmla="*/ 7144 h 1428750"/>
              <a:gd name="connsiteX21" fmla="*/ 223838 w 473869"/>
              <a:gd name="connsiteY21" fmla="*/ 16669 h 1428750"/>
              <a:gd name="connsiteX22" fmla="*/ 266700 w 473869"/>
              <a:gd name="connsiteY22" fmla="*/ 26194 h 1428750"/>
              <a:gd name="connsiteX23" fmla="*/ 321469 w 473869"/>
              <a:gd name="connsiteY23" fmla="*/ 45244 h 1428750"/>
              <a:gd name="connsiteX24" fmla="*/ 345282 w 473869"/>
              <a:gd name="connsiteY24" fmla="*/ 59532 h 1428750"/>
              <a:gd name="connsiteX25" fmla="*/ 407194 w 473869"/>
              <a:gd name="connsiteY25" fmla="*/ 223838 h 1428750"/>
              <a:gd name="connsiteX26" fmla="*/ 426244 w 473869"/>
              <a:gd name="connsiteY26" fmla="*/ 285750 h 1428750"/>
              <a:gd name="connsiteX27" fmla="*/ 440532 w 473869"/>
              <a:gd name="connsiteY27" fmla="*/ 352425 h 1428750"/>
              <a:gd name="connsiteX28" fmla="*/ 442913 w 473869"/>
              <a:gd name="connsiteY28" fmla="*/ 442913 h 1428750"/>
              <a:gd name="connsiteX29" fmla="*/ 445294 w 473869"/>
              <a:gd name="connsiteY29" fmla="*/ 552450 h 1428750"/>
              <a:gd name="connsiteX30" fmla="*/ 452438 w 473869"/>
              <a:gd name="connsiteY30" fmla="*/ 714375 h 1428750"/>
              <a:gd name="connsiteX31" fmla="*/ 461963 w 473869"/>
              <a:gd name="connsiteY31" fmla="*/ 826294 h 1428750"/>
              <a:gd name="connsiteX32" fmla="*/ 469107 w 473869"/>
              <a:gd name="connsiteY32" fmla="*/ 964407 h 1428750"/>
              <a:gd name="connsiteX33" fmla="*/ 473869 w 473869"/>
              <a:gd name="connsiteY33" fmla="*/ 1052513 h 1428750"/>
              <a:gd name="connsiteX34" fmla="*/ 471488 w 473869"/>
              <a:gd name="connsiteY34" fmla="*/ 1135857 h 1428750"/>
              <a:gd name="connsiteX35" fmla="*/ 461963 w 473869"/>
              <a:gd name="connsiteY35" fmla="*/ 1257300 h 1428750"/>
              <a:gd name="connsiteX36" fmla="*/ 442913 w 473869"/>
              <a:gd name="connsiteY36" fmla="*/ 1364457 h 1428750"/>
              <a:gd name="connsiteX37" fmla="*/ 428625 w 473869"/>
              <a:gd name="connsiteY37" fmla="*/ 1397794 h 1428750"/>
              <a:gd name="connsiteX38" fmla="*/ 414338 w 473869"/>
              <a:gd name="connsiteY38" fmla="*/ 1416844 h 1428750"/>
              <a:gd name="connsiteX39" fmla="*/ 390525 w 473869"/>
              <a:gd name="connsiteY39" fmla="*/ 1428750 h 1428750"/>
              <a:gd name="connsiteX40" fmla="*/ 376238 w 473869"/>
              <a:gd name="connsiteY40" fmla="*/ 1428750 h 1428750"/>
              <a:gd name="connsiteX41" fmla="*/ 345282 w 473869"/>
              <a:gd name="connsiteY41" fmla="*/ 1414463 h 1428750"/>
              <a:gd name="connsiteX42" fmla="*/ 314325 w 473869"/>
              <a:gd name="connsiteY42" fmla="*/ 1390650 h 1428750"/>
              <a:gd name="connsiteX43" fmla="*/ 283369 w 473869"/>
              <a:gd name="connsiteY43" fmla="*/ 1362075 h 1428750"/>
              <a:gd name="connsiteX44" fmla="*/ 261938 w 473869"/>
              <a:gd name="connsiteY44" fmla="*/ 1333500 h 1428750"/>
              <a:gd name="connsiteX45" fmla="*/ 230982 w 473869"/>
              <a:gd name="connsiteY45" fmla="*/ 1269207 h 1428750"/>
              <a:gd name="connsiteX46" fmla="*/ 197644 w 473869"/>
              <a:gd name="connsiteY46" fmla="*/ 1178719 h 1428750"/>
              <a:gd name="connsiteX47" fmla="*/ 176213 w 473869"/>
              <a:gd name="connsiteY47" fmla="*/ 1081088 h 1428750"/>
              <a:gd name="connsiteX48" fmla="*/ 178594 w 473869"/>
              <a:gd name="connsiteY48" fmla="*/ 1064419 h 1428750"/>
              <a:gd name="connsiteX49" fmla="*/ 188119 w 473869"/>
              <a:gd name="connsiteY49" fmla="*/ 1016794 h 1428750"/>
              <a:gd name="connsiteX50" fmla="*/ 202407 w 473869"/>
              <a:gd name="connsiteY50" fmla="*/ 952500 h 1428750"/>
              <a:gd name="connsiteX51" fmla="*/ 209550 w 473869"/>
              <a:gd name="connsiteY51" fmla="*/ 897732 h 1428750"/>
              <a:gd name="connsiteX52" fmla="*/ 216694 w 473869"/>
              <a:gd name="connsiteY52" fmla="*/ 823913 h 1428750"/>
              <a:gd name="connsiteX53" fmla="*/ 219075 w 473869"/>
              <a:gd name="connsiteY53" fmla="*/ 721519 h 1428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473869" h="1428750">
                <a:moveTo>
                  <a:pt x="219075" y="721519"/>
                </a:moveTo>
                <a:lnTo>
                  <a:pt x="221457" y="614363"/>
                </a:lnTo>
                <a:lnTo>
                  <a:pt x="219075" y="519113"/>
                </a:lnTo>
                <a:lnTo>
                  <a:pt x="214313" y="438150"/>
                </a:lnTo>
                <a:lnTo>
                  <a:pt x="207169" y="354807"/>
                </a:lnTo>
                <a:lnTo>
                  <a:pt x="197644" y="300038"/>
                </a:lnTo>
                <a:lnTo>
                  <a:pt x="185738" y="264319"/>
                </a:lnTo>
                <a:lnTo>
                  <a:pt x="171450" y="230982"/>
                </a:lnTo>
                <a:lnTo>
                  <a:pt x="157163" y="207169"/>
                </a:lnTo>
                <a:lnTo>
                  <a:pt x="133350" y="173832"/>
                </a:lnTo>
                <a:lnTo>
                  <a:pt x="102394" y="140494"/>
                </a:lnTo>
                <a:lnTo>
                  <a:pt x="76200" y="119063"/>
                </a:lnTo>
                <a:lnTo>
                  <a:pt x="52388" y="100013"/>
                </a:lnTo>
                <a:lnTo>
                  <a:pt x="30957" y="83344"/>
                </a:lnTo>
                <a:lnTo>
                  <a:pt x="16669" y="69057"/>
                </a:lnTo>
                <a:lnTo>
                  <a:pt x="2382" y="47625"/>
                </a:lnTo>
                <a:lnTo>
                  <a:pt x="0" y="28575"/>
                </a:lnTo>
                <a:lnTo>
                  <a:pt x="9525" y="9525"/>
                </a:lnTo>
                <a:lnTo>
                  <a:pt x="30957" y="2382"/>
                </a:lnTo>
                <a:lnTo>
                  <a:pt x="90488" y="0"/>
                </a:lnTo>
                <a:lnTo>
                  <a:pt x="159544" y="7144"/>
                </a:lnTo>
                <a:lnTo>
                  <a:pt x="223838" y="16669"/>
                </a:lnTo>
                <a:lnTo>
                  <a:pt x="266700" y="26194"/>
                </a:lnTo>
                <a:lnTo>
                  <a:pt x="321469" y="45244"/>
                </a:lnTo>
                <a:lnTo>
                  <a:pt x="345282" y="59532"/>
                </a:lnTo>
                <a:lnTo>
                  <a:pt x="407194" y="223838"/>
                </a:lnTo>
                <a:lnTo>
                  <a:pt x="426244" y="285750"/>
                </a:lnTo>
                <a:lnTo>
                  <a:pt x="440532" y="352425"/>
                </a:lnTo>
                <a:cubicBezTo>
                  <a:pt x="441326" y="382588"/>
                  <a:pt x="442119" y="412750"/>
                  <a:pt x="442913" y="442913"/>
                </a:cubicBezTo>
                <a:cubicBezTo>
                  <a:pt x="443707" y="479425"/>
                  <a:pt x="444500" y="515938"/>
                  <a:pt x="445294" y="552450"/>
                </a:cubicBezTo>
                <a:lnTo>
                  <a:pt x="452438" y="714375"/>
                </a:lnTo>
                <a:lnTo>
                  <a:pt x="461963" y="826294"/>
                </a:lnTo>
                <a:lnTo>
                  <a:pt x="469107" y="964407"/>
                </a:lnTo>
                <a:lnTo>
                  <a:pt x="473869" y="1052513"/>
                </a:lnTo>
                <a:cubicBezTo>
                  <a:pt x="473075" y="1080294"/>
                  <a:pt x="472282" y="1108076"/>
                  <a:pt x="471488" y="1135857"/>
                </a:cubicBezTo>
                <a:lnTo>
                  <a:pt x="461963" y="1257300"/>
                </a:lnTo>
                <a:lnTo>
                  <a:pt x="442913" y="1364457"/>
                </a:lnTo>
                <a:lnTo>
                  <a:pt x="428625" y="1397794"/>
                </a:lnTo>
                <a:lnTo>
                  <a:pt x="414338" y="1416844"/>
                </a:lnTo>
                <a:lnTo>
                  <a:pt x="390525" y="1428750"/>
                </a:lnTo>
                <a:lnTo>
                  <a:pt x="376238" y="1428750"/>
                </a:lnTo>
                <a:lnTo>
                  <a:pt x="345282" y="1414463"/>
                </a:lnTo>
                <a:lnTo>
                  <a:pt x="314325" y="1390650"/>
                </a:lnTo>
                <a:lnTo>
                  <a:pt x="283369" y="1362075"/>
                </a:lnTo>
                <a:lnTo>
                  <a:pt x="261938" y="1333500"/>
                </a:lnTo>
                <a:lnTo>
                  <a:pt x="230982" y="1269207"/>
                </a:lnTo>
                <a:lnTo>
                  <a:pt x="197644" y="1178719"/>
                </a:lnTo>
                <a:lnTo>
                  <a:pt x="176213" y="1081088"/>
                </a:lnTo>
                <a:lnTo>
                  <a:pt x="178594" y="1064419"/>
                </a:lnTo>
                <a:lnTo>
                  <a:pt x="188119" y="1016794"/>
                </a:lnTo>
                <a:lnTo>
                  <a:pt x="202407" y="952500"/>
                </a:lnTo>
                <a:lnTo>
                  <a:pt x="209550" y="897732"/>
                </a:lnTo>
                <a:lnTo>
                  <a:pt x="216694" y="823913"/>
                </a:lnTo>
                <a:cubicBezTo>
                  <a:pt x="217488" y="789782"/>
                  <a:pt x="218281" y="755650"/>
                  <a:pt x="219075" y="721519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2" name="フリーフォーム 81"/>
          <p:cNvSpPr>
            <a:spLocks noChangeAspect="1"/>
          </p:cNvSpPr>
          <p:nvPr/>
        </p:nvSpPr>
        <p:spPr>
          <a:xfrm>
            <a:off x="7597144" y="5337333"/>
            <a:ext cx="1614488" cy="972344"/>
          </a:xfrm>
          <a:custGeom>
            <a:avLst/>
            <a:gdLst>
              <a:gd name="connsiteX0" fmla="*/ 1096751 w 3229470"/>
              <a:gd name="connsiteY0" fmla="*/ 235207 h 1945082"/>
              <a:gd name="connsiteX1" fmla="*/ 552339 w 3229470"/>
              <a:gd name="connsiteY1" fmla="*/ 298634 h 1945082"/>
              <a:gd name="connsiteX2" fmla="*/ 34356 w 3229470"/>
              <a:gd name="connsiteY2" fmla="*/ 362060 h 1945082"/>
              <a:gd name="connsiteX3" fmla="*/ 0 w 3229470"/>
              <a:gd name="connsiteY3" fmla="*/ 369989 h 1945082"/>
              <a:gd name="connsiteX4" fmla="*/ 60783 w 3229470"/>
              <a:gd name="connsiteY4" fmla="*/ 523270 h 1945082"/>
              <a:gd name="connsiteX5" fmla="*/ 510055 w 3229470"/>
              <a:gd name="connsiteY5" fmla="*/ 467771 h 1945082"/>
              <a:gd name="connsiteX6" fmla="*/ 1033324 w 3229470"/>
              <a:gd name="connsiteY6" fmla="*/ 399059 h 1945082"/>
              <a:gd name="connsiteX7" fmla="*/ 1247389 w 3229470"/>
              <a:gd name="connsiteY7" fmla="*/ 369989 h 1945082"/>
              <a:gd name="connsiteX8" fmla="*/ 1511667 w 3229470"/>
              <a:gd name="connsiteY8" fmla="*/ 354132 h 1945082"/>
              <a:gd name="connsiteX9" fmla="*/ 1577736 w 3229470"/>
              <a:gd name="connsiteY9" fmla="*/ 346204 h 1945082"/>
              <a:gd name="connsiteX10" fmla="*/ 1654376 w 3229470"/>
              <a:gd name="connsiteY10" fmla="*/ 332990 h 1945082"/>
              <a:gd name="connsiteX11" fmla="*/ 1768016 w 3229470"/>
              <a:gd name="connsiteY11" fmla="*/ 325062 h 1945082"/>
              <a:gd name="connsiteX12" fmla="*/ 2127433 w 3229470"/>
              <a:gd name="connsiteY12" fmla="*/ 295991 h 1945082"/>
              <a:gd name="connsiteX13" fmla="*/ 2500064 w 3229470"/>
              <a:gd name="connsiteY13" fmla="*/ 261635 h 1945082"/>
              <a:gd name="connsiteX14" fmla="*/ 2700915 w 3229470"/>
              <a:gd name="connsiteY14" fmla="*/ 243136 h 1945082"/>
              <a:gd name="connsiteX15" fmla="*/ 2756413 w 3229470"/>
              <a:gd name="connsiteY15" fmla="*/ 243136 h 1945082"/>
              <a:gd name="connsiteX16" fmla="*/ 2782841 w 3229470"/>
              <a:gd name="connsiteY16" fmla="*/ 248421 h 1945082"/>
              <a:gd name="connsiteX17" fmla="*/ 2806626 w 3229470"/>
              <a:gd name="connsiteY17" fmla="*/ 261635 h 1945082"/>
              <a:gd name="connsiteX18" fmla="*/ 2827768 w 3229470"/>
              <a:gd name="connsiteY18" fmla="*/ 277492 h 1945082"/>
              <a:gd name="connsiteX19" fmla="*/ 2843625 w 3229470"/>
              <a:gd name="connsiteY19" fmla="*/ 303919 h 1945082"/>
              <a:gd name="connsiteX20" fmla="*/ 2859482 w 3229470"/>
              <a:gd name="connsiteY20" fmla="*/ 338275 h 1945082"/>
              <a:gd name="connsiteX21" fmla="*/ 2862124 w 3229470"/>
              <a:gd name="connsiteY21" fmla="*/ 364703 h 1945082"/>
              <a:gd name="connsiteX22" fmla="*/ 2811912 w 3229470"/>
              <a:gd name="connsiteY22" fmla="*/ 684479 h 1945082"/>
              <a:gd name="connsiteX23" fmla="*/ 2743200 w 3229470"/>
              <a:gd name="connsiteY23" fmla="*/ 1102037 h 1945082"/>
              <a:gd name="connsiteX24" fmla="*/ 2687701 w 3229470"/>
              <a:gd name="connsiteY24" fmla="*/ 1387457 h 1945082"/>
              <a:gd name="connsiteX25" fmla="*/ 2674487 w 3229470"/>
              <a:gd name="connsiteY25" fmla="*/ 1413885 h 1945082"/>
              <a:gd name="connsiteX26" fmla="*/ 2648060 w 3229470"/>
              <a:gd name="connsiteY26" fmla="*/ 1445598 h 1945082"/>
              <a:gd name="connsiteX27" fmla="*/ 2640131 w 3229470"/>
              <a:gd name="connsiteY27" fmla="*/ 1910726 h 1945082"/>
              <a:gd name="connsiteX28" fmla="*/ 2658631 w 3229470"/>
              <a:gd name="connsiteY28" fmla="*/ 1937154 h 1945082"/>
              <a:gd name="connsiteX29" fmla="*/ 2679773 w 3229470"/>
              <a:gd name="connsiteY29" fmla="*/ 1945082 h 1945082"/>
              <a:gd name="connsiteX30" fmla="*/ 2714129 w 3229470"/>
              <a:gd name="connsiteY30" fmla="*/ 1937154 h 1945082"/>
              <a:gd name="connsiteX31" fmla="*/ 2748485 w 3229470"/>
              <a:gd name="connsiteY31" fmla="*/ 1918655 h 1945082"/>
              <a:gd name="connsiteX32" fmla="*/ 2777556 w 3229470"/>
              <a:gd name="connsiteY32" fmla="*/ 1889584 h 1945082"/>
              <a:gd name="connsiteX33" fmla="*/ 2806626 w 3229470"/>
              <a:gd name="connsiteY33" fmla="*/ 1849943 h 1945082"/>
              <a:gd name="connsiteX34" fmla="*/ 2848911 w 3229470"/>
              <a:gd name="connsiteY34" fmla="*/ 1768017 h 1945082"/>
              <a:gd name="connsiteX35" fmla="*/ 2877981 w 3229470"/>
              <a:gd name="connsiteY35" fmla="*/ 1678162 h 1945082"/>
              <a:gd name="connsiteX36" fmla="*/ 2914980 w 3229470"/>
              <a:gd name="connsiteY36" fmla="*/ 1524881 h 1945082"/>
              <a:gd name="connsiteX37" fmla="*/ 2959907 w 3229470"/>
              <a:gd name="connsiteY37" fmla="*/ 1334601 h 1945082"/>
              <a:gd name="connsiteX38" fmla="*/ 3023334 w 3229470"/>
              <a:gd name="connsiteY38" fmla="*/ 1006897 h 1945082"/>
              <a:gd name="connsiteX39" fmla="*/ 3073546 w 3229470"/>
              <a:gd name="connsiteY39" fmla="*/ 708264 h 1945082"/>
              <a:gd name="connsiteX40" fmla="*/ 3126402 w 3229470"/>
              <a:gd name="connsiteY40" fmla="*/ 388488 h 1945082"/>
              <a:gd name="connsiteX41" fmla="*/ 3139616 w 3229470"/>
              <a:gd name="connsiteY41" fmla="*/ 348847 h 1945082"/>
              <a:gd name="connsiteX42" fmla="*/ 3163401 w 3229470"/>
              <a:gd name="connsiteY42" fmla="*/ 303919 h 1945082"/>
              <a:gd name="connsiteX43" fmla="*/ 3200400 w 3229470"/>
              <a:gd name="connsiteY43" fmla="*/ 264278 h 1945082"/>
              <a:gd name="connsiteX44" fmla="*/ 3221542 w 3229470"/>
              <a:gd name="connsiteY44" fmla="*/ 240493 h 1945082"/>
              <a:gd name="connsiteX45" fmla="*/ 3229470 w 3229470"/>
              <a:gd name="connsiteY45" fmla="*/ 219351 h 1945082"/>
              <a:gd name="connsiteX46" fmla="*/ 3221542 w 3229470"/>
              <a:gd name="connsiteY46" fmla="*/ 187637 h 1945082"/>
              <a:gd name="connsiteX47" fmla="*/ 3203042 w 3229470"/>
              <a:gd name="connsiteY47" fmla="*/ 163852 h 1945082"/>
              <a:gd name="connsiteX48" fmla="*/ 3168686 w 3229470"/>
              <a:gd name="connsiteY48" fmla="*/ 129496 h 1945082"/>
              <a:gd name="connsiteX49" fmla="*/ 3129045 w 3229470"/>
              <a:gd name="connsiteY49" fmla="*/ 100426 h 1945082"/>
              <a:gd name="connsiteX50" fmla="*/ 3073546 w 3229470"/>
              <a:gd name="connsiteY50" fmla="*/ 71355 h 1945082"/>
              <a:gd name="connsiteX51" fmla="*/ 2904409 w 3229470"/>
              <a:gd name="connsiteY51" fmla="*/ 10571 h 1945082"/>
              <a:gd name="connsiteX52" fmla="*/ 2867410 w 3229470"/>
              <a:gd name="connsiteY52" fmla="*/ 2643 h 1945082"/>
              <a:gd name="connsiteX53" fmla="*/ 2851553 w 3229470"/>
              <a:gd name="connsiteY53" fmla="*/ 0 h 1945082"/>
              <a:gd name="connsiteX54" fmla="*/ 2817197 w 3229470"/>
              <a:gd name="connsiteY54" fmla="*/ 7929 h 1945082"/>
              <a:gd name="connsiteX55" fmla="*/ 2722057 w 3229470"/>
              <a:gd name="connsiteY55" fmla="*/ 39642 h 1945082"/>
              <a:gd name="connsiteX56" fmla="*/ 2677130 w 3229470"/>
              <a:gd name="connsiteY56" fmla="*/ 47570 h 1945082"/>
              <a:gd name="connsiteX57" fmla="*/ 2352069 w 3229470"/>
              <a:gd name="connsiteY57" fmla="*/ 92497 h 1945082"/>
              <a:gd name="connsiteX58" fmla="*/ 1894869 w 3229470"/>
              <a:gd name="connsiteY58" fmla="*/ 153281 h 1945082"/>
              <a:gd name="connsiteX59" fmla="*/ 1453526 w 3229470"/>
              <a:gd name="connsiteY59" fmla="*/ 200851 h 1945082"/>
              <a:gd name="connsiteX60" fmla="*/ 1096751 w 3229470"/>
              <a:gd name="connsiteY60" fmla="*/ 235207 h 1945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3229470" h="1945082">
                <a:moveTo>
                  <a:pt x="1096751" y="235207"/>
                </a:moveTo>
                <a:lnTo>
                  <a:pt x="552339" y="298634"/>
                </a:lnTo>
                <a:lnTo>
                  <a:pt x="34356" y="362060"/>
                </a:lnTo>
                <a:lnTo>
                  <a:pt x="0" y="369989"/>
                </a:lnTo>
                <a:lnTo>
                  <a:pt x="60783" y="523270"/>
                </a:lnTo>
                <a:lnTo>
                  <a:pt x="510055" y="467771"/>
                </a:lnTo>
                <a:lnTo>
                  <a:pt x="1033324" y="399059"/>
                </a:lnTo>
                <a:lnTo>
                  <a:pt x="1247389" y="369989"/>
                </a:lnTo>
                <a:lnTo>
                  <a:pt x="1511667" y="354132"/>
                </a:lnTo>
                <a:lnTo>
                  <a:pt x="1577736" y="346204"/>
                </a:lnTo>
                <a:lnTo>
                  <a:pt x="1654376" y="332990"/>
                </a:lnTo>
                <a:lnTo>
                  <a:pt x="1768016" y="325062"/>
                </a:lnTo>
                <a:lnTo>
                  <a:pt x="2127433" y="295991"/>
                </a:lnTo>
                <a:lnTo>
                  <a:pt x="2500064" y="261635"/>
                </a:lnTo>
                <a:lnTo>
                  <a:pt x="2700915" y="243136"/>
                </a:lnTo>
                <a:lnTo>
                  <a:pt x="2756413" y="243136"/>
                </a:lnTo>
                <a:lnTo>
                  <a:pt x="2782841" y="248421"/>
                </a:lnTo>
                <a:lnTo>
                  <a:pt x="2806626" y="261635"/>
                </a:lnTo>
                <a:lnTo>
                  <a:pt x="2827768" y="277492"/>
                </a:lnTo>
                <a:lnTo>
                  <a:pt x="2843625" y="303919"/>
                </a:lnTo>
                <a:lnTo>
                  <a:pt x="2859482" y="338275"/>
                </a:lnTo>
                <a:lnTo>
                  <a:pt x="2862124" y="364703"/>
                </a:lnTo>
                <a:lnTo>
                  <a:pt x="2811912" y="684479"/>
                </a:lnTo>
                <a:lnTo>
                  <a:pt x="2743200" y="1102037"/>
                </a:lnTo>
                <a:lnTo>
                  <a:pt x="2687701" y="1387457"/>
                </a:lnTo>
                <a:lnTo>
                  <a:pt x="2674487" y="1413885"/>
                </a:lnTo>
                <a:lnTo>
                  <a:pt x="2648060" y="1445598"/>
                </a:lnTo>
                <a:lnTo>
                  <a:pt x="2640131" y="1910726"/>
                </a:lnTo>
                <a:lnTo>
                  <a:pt x="2658631" y="1937154"/>
                </a:lnTo>
                <a:lnTo>
                  <a:pt x="2679773" y="1945082"/>
                </a:lnTo>
                <a:lnTo>
                  <a:pt x="2714129" y="1937154"/>
                </a:lnTo>
                <a:lnTo>
                  <a:pt x="2748485" y="1918655"/>
                </a:lnTo>
                <a:lnTo>
                  <a:pt x="2777556" y="1889584"/>
                </a:lnTo>
                <a:lnTo>
                  <a:pt x="2806626" y="1849943"/>
                </a:lnTo>
                <a:lnTo>
                  <a:pt x="2848911" y="1768017"/>
                </a:lnTo>
                <a:lnTo>
                  <a:pt x="2877981" y="1678162"/>
                </a:lnTo>
                <a:lnTo>
                  <a:pt x="2914980" y="1524881"/>
                </a:lnTo>
                <a:lnTo>
                  <a:pt x="2959907" y="1334601"/>
                </a:lnTo>
                <a:lnTo>
                  <a:pt x="3023334" y="1006897"/>
                </a:lnTo>
                <a:lnTo>
                  <a:pt x="3073546" y="708264"/>
                </a:lnTo>
                <a:lnTo>
                  <a:pt x="3126402" y="388488"/>
                </a:lnTo>
                <a:lnTo>
                  <a:pt x="3139616" y="348847"/>
                </a:lnTo>
                <a:lnTo>
                  <a:pt x="3163401" y="303919"/>
                </a:lnTo>
                <a:lnTo>
                  <a:pt x="3200400" y="264278"/>
                </a:lnTo>
                <a:lnTo>
                  <a:pt x="3221542" y="240493"/>
                </a:lnTo>
                <a:lnTo>
                  <a:pt x="3229470" y="219351"/>
                </a:lnTo>
                <a:lnTo>
                  <a:pt x="3221542" y="187637"/>
                </a:lnTo>
                <a:lnTo>
                  <a:pt x="3203042" y="163852"/>
                </a:lnTo>
                <a:lnTo>
                  <a:pt x="3168686" y="129496"/>
                </a:lnTo>
                <a:lnTo>
                  <a:pt x="3129045" y="100426"/>
                </a:lnTo>
                <a:lnTo>
                  <a:pt x="3073546" y="71355"/>
                </a:lnTo>
                <a:lnTo>
                  <a:pt x="2904409" y="10571"/>
                </a:lnTo>
                <a:lnTo>
                  <a:pt x="2867410" y="2643"/>
                </a:lnTo>
                <a:lnTo>
                  <a:pt x="2851553" y="0"/>
                </a:lnTo>
                <a:lnTo>
                  <a:pt x="2817197" y="7929"/>
                </a:lnTo>
                <a:lnTo>
                  <a:pt x="2722057" y="39642"/>
                </a:lnTo>
                <a:lnTo>
                  <a:pt x="2677130" y="47570"/>
                </a:lnTo>
                <a:lnTo>
                  <a:pt x="2352069" y="92497"/>
                </a:lnTo>
                <a:lnTo>
                  <a:pt x="1894869" y="153281"/>
                </a:lnTo>
                <a:lnTo>
                  <a:pt x="1453526" y="200851"/>
                </a:lnTo>
                <a:lnTo>
                  <a:pt x="1096751" y="23520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4" name="フリーフォーム 83"/>
          <p:cNvSpPr>
            <a:spLocks noChangeAspect="1"/>
          </p:cNvSpPr>
          <p:nvPr/>
        </p:nvSpPr>
        <p:spPr>
          <a:xfrm>
            <a:off x="8615332" y="5953500"/>
            <a:ext cx="386556" cy="351632"/>
          </a:xfrm>
          <a:custGeom>
            <a:avLst/>
            <a:gdLst>
              <a:gd name="connsiteX0" fmla="*/ 187637 w 771690"/>
              <a:gd name="connsiteY0" fmla="*/ 63426 h 702978"/>
              <a:gd name="connsiteX1" fmla="*/ 480985 w 771690"/>
              <a:gd name="connsiteY1" fmla="*/ 184994 h 702978"/>
              <a:gd name="connsiteX2" fmla="*/ 594624 w 771690"/>
              <a:gd name="connsiteY2" fmla="*/ 235207 h 702978"/>
              <a:gd name="connsiteX3" fmla="*/ 626337 w 771690"/>
              <a:gd name="connsiteY3" fmla="*/ 240492 h 702978"/>
              <a:gd name="connsiteX4" fmla="*/ 650122 w 771690"/>
              <a:gd name="connsiteY4" fmla="*/ 240492 h 702978"/>
              <a:gd name="connsiteX5" fmla="*/ 681836 w 771690"/>
              <a:gd name="connsiteY5" fmla="*/ 232564 h 702978"/>
              <a:gd name="connsiteX6" fmla="*/ 708263 w 771690"/>
              <a:gd name="connsiteY6" fmla="*/ 214065 h 702978"/>
              <a:gd name="connsiteX7" fmla="*/ 716192 w 771690"/>
              <a:gd name="connsiteY7" fmla="*/ 206136 h 702978"/>
              <a:gd name="connsiteX8" fmla="*/ 739977 w 771690"/>
              <a:gd name="connsiteY8" fmla="*/ 182351 h 702978"/>
              <a:gd name="connsiteX9" fmla="*/ 755833 w 771690"/>
              <a:gd name="connsiteY9" fmla="*/ 153281 h 702978"/>
              <a:gd name="connsiteX10" fmla="*/ 771690 w 771690"/>
              <a:gd name="connsiteY10" fmla="*/ 89854 h 702978"/>
              <a:gd name="connsiteX11" fmla="*/ 747905 w 771690"/>
              <a:gd name="connsiteY11" fmla="*/ 702978 h 702978"/>
              <a:gd name="connsiteX12" fmla="*/ 732048 w 771690"/>
              <a:gd name="connsiteY12" fmla="*/ 695050 h 702978"/>
              <a:gd name="connsiteX13" fmla="*/ 705621 w 771690"/>
              <a:gd name="connsiteY13" fmla="*/ 673907 h 702978"/>
              <a:gd name="connsiteX14" fmla="*/ 673907 w 771690"/>
              <a:gd name="connsiteY14" fmla="*/ 634266 h 702978"/>
              <a:gd name="connsiteX15" fmla="*/ 618409 w 771690"/>
              <a:gd name="connsiteY15" fmla="*/ 549697 h 702978"/>
              <a:gd name="connsiteX16" fmla="*/ 576125 w 771690"/>
              <a:gd name="connsiteY16" fmla="*/ 491556 h 702978"/>
              <a:gd name="connsiteX17" fmla="*/ 499484 w 771690"/>
              <a:gd name="connsiteY17" fmla="*/ 406987 h 702978"/>
              <a:gd name="connsiteX18" fmla="*/ 380559 w 771690"/>
              <a:gd name="connsiteY18" fmla="*/ 303919 h 702978"/>
              <a:gd name="connsiteX19" fmla="*/ 248421 w 771690"/>
              <a:gd name="connsiteY19" fmla="*/ 208779 h 702978"/>
              <a:gd name="connsiteX20" fmla="*/ 92497 w 771690"/>
              <a:gd name="connsiteY20" fmla="*/ 105711 h 702978"/>
              <a:gd name="connsiteX21" fmla="*/ 13214 w 771690"/>
              <a:gd name="connsiteY21" fmla="*/ 58141 h 702978"/>
              <a:gd name="connsiteX22" fmla="*/ 0 w 771690"/>
              <a:gd name="connsiteY22" fmla="*/ 29070 h 702978"/>
              <a:gd name="connsiteX23" fmla="*/ 0 w 771690"/>
              <a:gd name="connsiteY23" fmla="*/ 7928 h 702978"/>
              <a:gd name="connsiteX24" fmla="*/ 10571 w 771690"/>
              <a:gd name="connsiteY24" fmla="*/ 0 h 702978"/>
              <a:gd name="connsiteX25" fmla="*/ 36999 w 771690"/>
              <a:gd name="connsiteY25" fmla="*/ 5285 h 702978"/>
              <a:gd name="connsiteX26" fmla="*/ 105711 w 771690"/>
              <a:gd name="connsiteY26" fmla="*/ 31713 h 702978"/>
              <a:gd name="connsiteX27" fmla="*/ 187637 w 771690"/>
              <a:gd name="connsiteY27" fmla="*/ 63426 h 702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71690" h="702978">
                <a:moveTo>
                  <a:pt x="187637" y="63426"/>
                </a:moveTo>
                <a:lnTo>
                  <a:pt x="480985" y="184994"/>
                </a:lnTo>
                <a:lnTo>
                  <a:pt x="594624" y="235207"/>
                </a:lnTo>
                <a:lnTo>
                  <a:pt x="626337" y="240492"/>
                </a:lnTo>
                <a:lnTo>
                  <a:pt x="650122" y="240492"/>
                </a:lnTo>
                <a:lnTo>
                  <a:pt x="681836" y="232564"/>
                </a:lnTo>
                <a:lnTo>
                  <a:pt x="708263" y="214065"/>
                </a:lnTo>
                <a:lnTo>
                  <a:pt x="716192" y="206136"/>
                </a:lnTo>
                <a:lnTo>
                  <a:pt x="739977" y="182351"/>
                </a:lnTo>
                <a:lnTo>
                  <a:pt x="755833" y="153281"/>
                </a:lnTo>
                <a:lnTo>
                  <a:pt x="771690" y="89854"/>
                </a:lnTo>
                <a:lnTo>
                  <a:pt x="747905" y="702978"/>
                </a:lnTo>
                <a:lnTo>
                  <a:pt x="732048" y="695050"/>
                </a:lnTo>
                <a:lnTo>
                  <a:pt x="705621" y="673907"/>
                </a:lnTo>
                <a:lnTo>
                  <a:pt x="673907" y="634266"/>
                </a:lnTo>
                <a:lnTo>
                  <a:pt x="618409" y="549697"/>
                </a:lnTo>
                <a:lnTo>
                  <a:pt x="576125" y="491556"/>
                </a:lnTo>
                <a:lnTo>
                  <a:pt x="499484" y="406987"/>
                </a:lnTo>
                <a:lnTo>
                  <a:pt x="380559" y="303919"/>
                </a:lnTo>
                <a:lnTo>
                  <a:pt x="248421" y="208779"/>
                </a:lnTo>
                <a:lnTo>
                  <a:pt x="92497" y="105711"/>
                </a:lnTo>
                <a:lnTo>
                  <a:pt x="13214" y="58141"/>
                </a:lnTo>
                <a:lnTo>
                  <a:pt x="0" y="29070"/>
                </a:lnTo>
                <a:lnTo>
                  <a:pt x="0" y="7928"/>
                </a:lnTo>
                <a:lnTo>
                  <a:pt x="10571" y="0"/>
                </a:lnTo>
                <a:lnTo>
                  <a:pt x="36999" y="5285"/>
                </a:lnTo>
                <a:lnTo>
                  <a:pt x="105711" y="31713"/>
                </a:lnTo>
                <a:lnTo>
                  <a:pt x="187637" y="6342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5" name="フリーフォーム 84"/>
          <p:cNvSpPr>
            <a:spLocks noChangeAspect="1"/>
          </p:cNvSpPr>
          <p:nvPr/>
        </p:nvSpPr>
        <p:spPr>
          <a:xfrm>
            <a:off x="8079684" y="4696889"/>
            <a:ext cx="258318" cy="1256916"/>
          </a:xfrm>
          <a:custGeom>
            <a:avLst/>
            <a:gdLst>
              <a:gd name="connsiteX0" fmla="*/ 196581 w 473581"/>
              <a:gd name="connsiteY0" fmla="*/ 1233100 h 2302382"/>
              <a:gd name="connsiteX1" fmla="*/ 196581 w 473581"/>
              <a:gd name="connsiteY1" fmla="*/ 1075239 h 2302382"/>
              <a:gd name="connsiteX2" fmla="*/ 199559 w 473581"/>
              <a:gd name="connsiteY2" fmla="*/ 524216 h 2302382"/>
              <a:gd name="connsiteX3" fmla="*/ 193602 w 473581"/>
              <a:gd name="connsiteY3" fmla="*/ 378270 h 2302382"/>
              <a:gd name="connsiteX4" fmla="*/ 175731 w 473581"/>
              <a:gd name="connsiteY4" fmla="*/ 265087 h 2302382"/>
              <a:gd name="connsiteX5" fmla="*/ 163817 w 473581"/>
              <a:gd name="connsiteY5" fmla="*/ 208495 h 2302382"/>
              <a:gd name="connsiteX6" fmla="*/ 142968 w 473581"/>
              <a:gd name="connsiteY6" fmla="*/ 163818 h 2302382"/>
              <a:gd name="connsiteX7" fmla="*/ 125097 w 473581"/>
              <a:gd name="connsiteY7" fmla="*/ 139990 h 2302382"/>
              <a:gd name="connsiteX8" fmla="*/ 98290 w 473581"/>
              <a:gd name="connsiteY8" fmla="*/ 113183 h 2302382"/>
              <a:gd name="connsiteX9" fmla="*/ 80419 w 473581"/>
              <a:gd name="connsiteY9" fmla="*/ 98291 h 2302382"/>
              <a:gd name="connsiteX10" fmla="*/ 17871 w 473581"/>
              <a:gd name="connsiteY10" fmla="*/ 59570 h 2302382"/>
              <a:gd name="connsiteX11" fmla="*/ 0 w 473581"/>
              <a:gd name="connsiteY11" fmla="*/ 44678 h 2302382"/>
              <a:gd name="connsiteX12" fmla="*/ 193602 w 473581"/>
              <a:gd name="connsiteY12" fmla="*/ 0 h 2302382"/>
              <a:gd name="connsiteX13" fmla="*/ 303807 w 473581"/>
              <a:gd name="connsiteY13" fmla="*/ 41699 h 2302382"/>
              <a:gd name="connsiteX14" fmla="*/ 360398 w 473581"/>
              <a:gd name="connsiteY14" fmla="*/ 71484 h 2302382"/>
              <a:gd name="connsiteX15" fmla="*/ 408054 w 473581"/>
              <a:gd name="connsiteY15" fmla="*/ 95312 h 2302382"/>
              <a:gd name="connsiteX16" fmla="*/ 431882 w 473581"/>
              <a:gd name="connsiteY16" fmla="*/ 113183 h 2302382"/>
              <a:gd name="connsiteX17" fmla="*/ 452732 w 473581"/>
              <a:gd name="connsiteY17" fmla="*/ 134033 h 2302382"/>
              <a:gd name="connsiteX18" fmla="*/ 464646 w 473581"/>
              <a:gd name="connsiteY18" fmla="*/ 154882 h 2302382"/>
              <a:gd name="connsiteX19" fmla="*/ 473581 w 473581"/>
              <a:gd name="connsiteY19" fmla="*/ 178710 h 2302382"/>
              <a:gd name="connsiteX20" fmla="*/ 473581 w 473581"/>
              <a:gd name="connsiteY20" fmla="*/ 199560 h 2302382"/>
              <a:gd name="connsiteX21" fmla="*/ 464646 w 473581"/>
              <a:gd name="connsiteY21" fmla="*/ 235302 h 2302382"/>
              <a:gd name="connsiteX22" fmla="*/ 455710 w 473581"/>
              <a:gd name="connsiteY22" fmla="*/ 268065 h 2302382"/>
              <a:gd name="connsiteX23" fmla="*/ 446775 w 473581"/>
              <a:gd name="connsiteY23" fmla="*/ 315721 h 2302382"/>
              <a:gd name="connsiteX24" fmla="*/ 443796 w 473581"/>
              <a:gd name="connsiteY24" fmla="*/ 393162 h 2302382"/>
              <a:gd name="connsiteX25" fmla="*/ 443796 w 473581"/>
              <a:gd name="connsiteY25" fmla="*/ 899508 h 2302382"/>
              <a:gd name="connsiteX26" fmla="*/ 443796 w 473581"/>
              <a:gd name="connsiteY26" fmla="*/ 1447552 h 2302382"/>
              <a:gd name="connsiteX27" fmla="*/ 440818 w 473581"/>
              <a:gd name="connsiteY27" fmla="*/ 1706682 h 2302382"/>
              <a:gd name="connsiteX28" fmla="*/ 428904 w 473581"/>
              <a:gd name="connsiteY28" fmla="*/ 1989639 h 2302382"/>
              <a:gd name="connsiteX29" fmla="*/ 416990 w 473581"/>
              <a:gd name="connsiteY29" fmla="*/ 2254726 h 2302382"/>
              <a:gd name="connsiteX30" fmla="*/ 223387 w 473581"/>
              <a:gd name="connsiteY30" fmla="*/ 2302382 h 2302382"/>
              <a:gd name="connsiteX31" fmla="*/ 217430 w 473581"/>
              <a:gd name="connsiteY31" fmla="*/ 2099844 h 2302382"/>
              <a:gd name="connsiteX32" fmla="*/ 208495 w 473581"/>
              <a:gd name="connsiteY32" fmla="*/ 1885392 h 2302382"/>
              <a:gd name="connsiteX33" fmla="*/ 196581 w 473581"/>
              <a:gd name="connsiteY33" fmla="*/ 1593498 h 2302382"/>
              <a:gd name="connsiteX34" fmla="*/ 196581 w 473581"/>
              <a:gd name="connsiteY34" fmla="*/ 1233100 h 2302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473581" h="2302382">
                <a:moveTo>
                  <a:pt x="196581" y="1233100"/>
                </a:moveTo>
                <a:lnTo>
                  <a:pt x="196581" y="1075239"/>
                </a:lnTo>
                <a:cubicBezTo>
                  <a:pt x="197574" y="891565"/>
                  <a:pt x="198566" y="707890"/>
                  <a:pt x="199559" y="524216"/>
                </a:cubicBezTo>
                <a:lnTo>
                  <a:pt x="193602" y="378270"/>
                </a:lnTo>
                <a:lnTo>
                  <a:pt x="175731" y="265087"/>
                </a:lnTo>
                <a:lnTo>
                  <a:pt x="163817" y="208495"/>
                </a:lnTo>
                <a:lnTo>
                  <a:pt x="142968" y="163818"/>
                </a:lnTo>
                <a:lnTo>
                  <a:pt x="125097" y="139990"/>
                </a:lnTo>
                <a:lnTo>
                  <a:pt x="98290" y="113183"/>
                </a:lnTo>
                <a:lnTo>
                  <a:pt x="80419" y="98291"/>
                </a:lnTo>
                <a:lnTo>
                  <a:pt x="17871" y="59570"/>
                </a:lnTo>
                <a:lnTo>
                  <a:pt x="0" y="44678"/>
                </a:lnTo>
                <a:lnTo>
                  <a:pt x="193602" y="0"/>
                </a:lnTo>
                <a:lnTo>
                  <a:pt x="303807" y="41699"/>
                </a:lnTo>
                <a:lnTo>
                  <a:pt x="360398" y="71484"/>
                </a:lnTo>
                <a:lnTo>
                  <a:pt x="408054" y="95312"/>
                </a:lnTo>
                <a:lnTo>
                  <a:pt x="431882" y="113183"/>
                </a:lnTo>
                <a:lnTo>
                  <a:pt x="452732" y="134033"/>
                </a:lnTo>
                <a:lnTo>
                  <a:pt x="464646" y="154882"/>
                </a:lnTo>
                <a:lnTo>
                  <a:pt x="473581" y="178710"/>
                </a:lnTo>
                <a:lnTo>
                  <a:pt x="473581" y="199560"/>
                </a:lnTo>
                <a:lnTo>
                  <a:pt x="464646" y="235302"/>
                </a:lnTo>
                <a:lnTo>
                  <a:pt x="455710" y="268065"/>
                </a:lnTo>
                <a:lnTo>
                  <a:pt x="446775" y="315721"/>
                </a:lnTo>
                <a:lnTo>
                  <a:pt x="443796" y="393162"/>
                </a:lnTo>
                <a:lnTo>
                  <a:pt x="443796" y="899508"/>
                </a:lnTo>
                <a:lnTo>
                  <a:pt x="443796" y="1447552"/>
                </a:lnTo>
                <a:cubicBezTo>
                  <a:pt x="442803" y="1533929"/>
                  <a:pt x="441811" y="1620305"/>
                  <a:pt x="440818" y="1706682"/>
                </a:cubicBezTo>
                <a:lnTo>
                  <a:pt x="428904" y="1989639"/>
                </a:lnTo>
                <a:lnTo>
                  <a:pt x="416990" y="2254726"/>
                </a:lnTo>
                <a:lnTo>
                  <a:pt x="223387" y="2302382"/>
                </a:lnTo>
                <a:lnTo>
                  <a:pt x="217430" y="2099844"/>
                </a:lnTo>
                <a:lnTo>
                  <a:pt x="208495" y="1885392"/>
                </a:lnTo>
                <a:lnTo>
                  <a:pt x="196581" y="1593498"/>
                </a:lnTo>
                <a:lnTo>
                  <a:pt x="196581" y="12331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6" name="フリーフォーム 85"/>
          <p:cNvSpPr>
            <a:spLocks noChangeAspect="1"/>
          </p:cNvSpPr>
          <p:nvPr/>
        </p:nvSpPr>
        <p:spPr>
          <a:xfrm>
            <a:off x="7857228" y="5748896"/>
            <a:ext cx="797719" cy="287338"/>
          </a:xfrm>
          <a:custGeom>
            <a:avLst/>
            <a:gdLst>
              <a:gd name="connsiteX0" fmla="*/ 1071562 w 1595437"/>
              <a:gd name="connsiteY0" fmla="*/ 276225 h 576262"/>
              <a:gd name="connsiteX1" fmla="*/ 776287 w 1595437"/>
              <a:gd name="connsiteY1" fmla="*/ 388144 h 576262"/>
              <a:gd name="connsiteX2" fmla="*/ 631031 w 1595437"/>
              <a:gd name="connsiteY2" fmla="*/ 445294 h 576262"/>
              <a:gd name="connsiteX3" fmla="*/ 519112 w 1595437"/>
              <a:gd name="connsiteY3" fmla="*/ 490537 h 576262"/>
              <a:gd name="connsiteX4" fmla="*/ 476250 w 1595437"/>
              <a:gd name="connsiteY4" fmla="*/ 511969 h 576262"/>
              <a:gd name="connsiteX5" fmla="*/ 433387 w 1595437"/>
              <a:gd name="connsiteY5" fmla="*/ 538162 h 576262"/>
              <a:gd name="connsiteX6" fmla="*/ 390525 w 1595437"/>
              <a:gd name="connsiteY6" fmla="*/ 564356 h 576262"/>
              <a:gd name="connsiteX7" fmla="*/ 361950 w 1595437"/>
              <a:gd name="connsiteY7" fmla="*/ 573881 h 576262"/>
              <a:gd name="connsiteX8" fmla="*/ 342900 w 1595437"/>
              <a:gd name="connsiteY8" fmla="*/ 576262 h 576262"/>
              <a:gd name="connsiteX9" fmla="*/ 314325 w 1595437"/>
              <a:gd name="connsiteY9" fmla="*/ 571500 h 576262"/>
              <a:gd name="connsiteX10" fmla="*/ 280987 w 1595437"/>
              <a:gd name="connsiteY10" fmla="*/ 550069 h 576262"/>
              <a:gd name="connsiteX11" fmla="*/ 209550 w 1595437"/>
              <a:gd name="connsiteY11" fmla="*/ 490537 h 576262"/>
              <a:gd name="connsiteX12" fmla="*/ 145256 w 1595437"/>
              <a:gd name="connsiteY12" fmla="*/ 428625 h 576262"/>
              <a:gd name="connsiteX13" fmla="*/ 104775 w 1595437"/>
              <a:gd name="connsiteY13" fmla="*/ 383381 h 576262"/>
              <a:gd name="connsiteX14" fmla="*/ 61912 w 1595437"/>
              <a:gd name="connsiteY14" fmla="*/ 326231 h 576262"/>
              <a:gd name="connsiteX15" fmla="*/ 35719 w 1595437"/>
              <a:gd name="connsiteY15" fmla="*/ 280987 h 576262"/>
              <a:gd name="connsiteX16" fmla="*/ 7144 w 1595437"/>
              <a:gd name="connsiteY16" fmla="*/ 216694 h 576262"/>
              <a:gd name="connsiteX17" fmla="*/ 0 w 1595437"/>
              <a:gd name="connsiteY17" fmla="*/ 185737 h 576262"/>
              <a:gd name="connsiteX18" fmla="*/ 0 w 1595437"/>
              <a:gd name="connsiteY18" fmla="*/ 154781 h 576262"/>
              <a:gd name="connsiteX19" fmla="*/ 9525 w 1595437"/>
              <a:gd name="connsiteY19" fmla="*/ 140494 h 576262"/>
              <a:gd name="connsiteX20" fmla="*/ 21431 w 1595437"/>
              <a:gd name="connsiteY20" fmla="*/ 135731 h 576262"/>
              <a:gd name="connsiteX21" fmla="*/ 42862 w 1595437"/>
              <a:gd name="connsiteY21" fmla="*/ 142875 h 576262"/>
              <a:gd name="connsiteX22" fmla="*/ 76200 w 1595437"/>
              <a:gd name="connsiteY22" fmla="*/ 166687 h 576262"/>
              <a:gd name="connsiteX23" fmla="*/ 121444 w 1595437"/>
              <a:gd name="connsiteY23" fmla="*/ 195262 h 576262"/>
              <a:gd name="connsiteX24" fmla="*/ 161925 w 1595437"/>
              <a:gd name="connsiteY24" fmla="*/ 219075 h 576262"/>
              <a:gd name="connsiteX25" fmla="*/ 211931 w 1595437"/>
              <a:gd name="connsiteY25" fmla="*/ 235744 h 576262"/>
              <a:gd name="connsiteX26" fmla="*/ 259556 w 1595437"/>
              <a:gd name="connsiteY26" fmla="*/ 247650 h 576262"/>
              <a:gd name="connsiteX27" fmla="*/ 307181 w 1595437"/>
              <a:gd name="connsiteY27" fmla="*/ 252412 h 576262"/>
              <a:gd name="connsiteX28" fmla="*/ 378619 w 1595437"/>
              <a:gd name="connsiteY28" fmla="*/ 252412 h 576262"/>
              <a:gd name="connsiteX29" fmla="*/ 507206 w 1595437"/>
              <a:gd name="connsiteY29" fmla="*/ 238125 h 576262"/>
              <a:gd name="connsiteX30" fmla="*/ 700087 w 1595437"/>
              <a:gd name="connsiteY30" fmla="*/ 207169 h 576262"/>
              <a:gd name="connsiteX31" fmla="*/ 1078706 w 1595437"/>
              <a:gd name="connsiteY31" fmla="*/ 121444 h 576262"/>
              <a:gd name="connsiteX32" fmla="*/ 1316831 w 1595437"/>
              <a:gd name="connsiteY32" fmla="*/ 61912 h 576262"/>
              <a:gd name="connsiteX33" fmla="*/ 1550194 w 1595437"/>
              <a:gd name="connsiteY33" fmla="*/ 0 h 576262"/>
              <a:gd name="connsiteX34" fmla="*/ 1595437 w 1595437"/>
              <a:gd name="connsiteY34" fmla="*/ 85725 h 576262"/>
              <a:gd name="connsiteX35" fmla="*/ 1385887 w 1595437"/>
              <a:gd name="connsiteY35" fmla="*/ 157162 h 576262"/>
              <a:gd name="connsiteX36" fmla="*/ 1173956 w 1595437"/>
              <a:gd name="connsiteY36" fmla="*/ 238125 h 576262"/>
              <a:gd name="connsiteX37" fmla="*/ 1071562 w 1595437"/>
              <a:gd name="connsiteY37" fmla="*/ 276225 h 576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595437" h="576262">
                <a:moveTo>
                  <a:pt x="1071562" y="276225"/>
                </a:moveTo>
                <a:lnTo>
                  <a:pt x="776287" y="388144"/>
                </a:lnTo>
                <a:lnTo>
                  <a:pt x="631031" y="445294"/>
                </a:lnTo>
                <a:lnTo>
                  <a:pt x="519112" y="490537"/>
                </a:lnTo>
                <a:lnTo>
                  <a:pt x="476250" y="511969"/>
                </a:lnTo>
                <a:lnTo>
                  <a:pt x="433387" y="538162"/>
                </a:lnTo>
                <a:lnTo>
                  <a:pt x="390525" y="564356"/>
                </a:lnTo>
                <a:lnTo>
                  <a:pt x="361950" y="573881"/>
                </a:lnTo>
                <a:lnTo>
                  <a:pt x="342900" y="576262"/>
                </a:lnTo>
                <a:lnTo>
                  <a:pt x="314325" y="571500"/>
                </a:lnTo>
                <a:lnTo>
                  <a:pt x="280987" y="550069"/>
                </a:lnTo>
                <a:lnTo>
                  <a:pt x="209550" y="490537"/>
                </a:lnTo>
                <a:lnTo>
                  <a:pt x="145256" y="428625"/>
                </a:lnTo>
                <a:lnTo>
                  <a:pt x="104775" y="383381"/>
                </a:lnTo>
                <a:lnTo>
                  <a:pt x="61912" y="326231"/>
                </a:lnTo>
                <a:lnTo>
                  <a:pt x="35719" y="280987"/>
                </a:lnTo>
                <a:lnTo>
                  <a:pt x="7144" y="216694"/>
                </a:lnTo>
                <a:lnTo>
                  <a:pt x="0" y="185737"/>
                </a:lnTo>
                <a:lnTo>
                  <a:pt x="0" y="154781"/>
                </a:lnTo>
                <a:lnTo>
                  <a:pt x="9525" y="140494"/>
                </a:lnTo>
                <a:lnTo>
                  <a:pt x="21431" y="135731"/>
                </a:lnTo>
                <a:lnTo>
                  <a:pt x="42862" y="142875"/>
                </a:lnTo>
                <a:lnTo>
                  <a:pt x="76200" y="166687"/>
                </a:lnTo>
                <a:lnTo>
                  <a:pt x="121444" y="195262"/>
                </a:lnTo>
                <a:lnTo>
                  <a:pt x="161925" y="219075"/>
                </a:lnTo>
                <a:lnTo>
                  <a:pt x="211931" y="235744"/>
                </a:lnTo>
                <a:lnTo>
                  <a:pt x="259556" y="247650"/>
                </a:lnTo>
                <a:lnTo>
                  <a:pt x="307181" y="252412"/>
                </a:lnTo>
                <a:lnTo>
                  <a:pt x="378619" y="252412"/>
                </a:lnTo>
                <a:lnTo>
                  <a:pt x="507206" y="238125"/>
                </a:lnTo>
                <a:lnTo>
                  <a:pt x="700087" y="207169"/>
                </a:lnTo>
                <a:lnTo>
                  <a:pt x="1078706" y="121444"/>
                </a:lnTo>
                <a:lnTo>
                  <a:pt x="1316831" y="61912"/>
                </a:lnTo>
                <a:lnTo>
                  <a:pt x="1550194" y="0"/>
                </a:lnTo>
                <a:lnTo>
                  <a:pt x="1595437" y="85725"/>
                </a:lnTo>
                <a:lnTo>
                  <a:pt x="1385887" y="157162"/>
                </a:lnTo>
                <a:lnTo>
                  <a:pt x="1173956" y="238125"/>
                </a:lnTo>
                <a:lnTo>
                  <a:pt x="1071562" y="2762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7" name="フリーフォーム 86"/>
          <p:cNvSpPr>
            <a:spLocks noChangeAspect="1"/>
          </p:cNvSpPr>
          <p:nvPr/>
        </p:nvSpPr>
        <p:spPr>
          <a:xfrm>
            <a:off x="8441944" y="5548013"/>
            <a:ext cx="371475" cy="434975"/>
          </a:xfrm>
          <a:custGeom>
            <a:avLst/>
            <a:gdLst>
              <a:gd name="connsiteX0" fmla="*/ 204788 w 742950"/>
              <a:gd name="connsiteY0" fmla="*/ 245269 h 869157"/>
              <a:gd name="connsiteX1" fmla="*/ 128588 w 742950"/>
              <a:gd name="connsiteY1" fmla="*/ 150019 h 869157"/>
              <a:gd name="connsiteX2" fmla="*/ 0 w 742950"/>
              <a:gd name="connsiteY2" fmla="*/ 0 h 869157"/>
              <a:gd name="connsiteX3" fmla="*/ 109538 w 742950"/>
              <a:gd name="connsiteY3" fmla="*/ 35719 h 869157"/>
              <a:gd name="connsiteX4" fmla="*/ 219075 w 742950"/>
              <a:gd name="connsiteY4" fmla="*/ 102394 h 869157"/>
              <a:gd name="connsiteX5" fmla="*/ 328613 w 742950"/>
              <a:gd name="connsiteY5" fmla="*/ 173832 h 869157"/>
              <a:gd name="connsiteX6" fmla="*/ 431006 w 742950"/>
              <a:gd name="connsiteY6" fmla="*/ 245269 h 869157"/>
              <a:gd name="connsiteX7" fmla="*/ 514350 w 742950"/>
              <a:gd name="connsiteY7" fmla="*/ 304800 h 869157"/>
              <a:gd name="connsiteX8" fmla="*/ 557213 w 742950"/>
              <a:gd name="connsiteY8" fmla="*/ 335757 h 869157"/>
              <a:gd name="connsiteX9" fmla="*/ 583406 w 742950"/>
              <a:gd name="connsiteY9" fmla="*/ 364332 h 869157"/>
              <a:gd name="connsiteX10" fmla="*/ 623888 w 742950"/>
              <a:gd name="connsiteY10" fmla="*/ 423863 h 869157"/>
              <a:gd name="connsiteX11" fmla="*/ 657225 w 742950"/>
              <a:gd name="connsiteY11" fmla="*/ 485775 h 869157"/>
              <a:gd name="connsiteX12" fmla="*/ 685800 w 742950"/>
              <a:gd name="connsiteY12" fmla="*/ 542925 h 869157"/>
              <a:gd name="connsiteX13" fmla="*/ 702469 w 742950"/>
              <a:gd name="connsiteY13" fmla="*/ 590550 h 869157"/>
              <a:gd name="connsiteX14" fmla="*/ 726281 w 742950"/>
              <a:gd name="connsiteY14" fmla="*/ 669132 h 869157"/>
              <a:gd name="connsiteX15" fmla="*/ 738188 w 742950"/>
              <a:gd name="connsiteY15" fmla="*/ 740569 h 869157"/>
              <a:gd name="connsiteX16" fmla="*/ 742950 w 742950"/>
              <a:gd name="connsiteY16" fmla="*/ 785813 h 869157"/>
              <a:gd name="connsiteX17" fmla="*/ 735806 w 742950"/>
              <a:gd name="connsiteY17" fmla="*/ 840582 h 869157"/>
              <a:gd name="connsiteX18" fmla="*/ 723900 w 742950"/>
              <a:gd name="connsiteY18" fmla="*/ 864394 h 869157"/>
              <a:gd name="connsiteX19" fmla="*/ 707231 w 742950"/>
              <a:gd name="connsiteY19" fmla="*/ 869157 h 869157"/>
              <a:gd name="connsiteX20" fmla="*/ 678656 w 742950"/>
              <a:gd name="connsiteY20" fmla="*/ 864394 h 869157"/>
              <a:gd name="connsiteX21" fmla="*/ 638175 w 742950"/>
              <a:gd name="connsiteY21" fmla="*/ 845344 h 869157"/>
              <a:gd name="connsiteX22" fmla="*/ 581025 w 742950"/>
              <a:gd name="connsiteY22" fmla="*/ 807244 h 869157"/>
              <a:gd name="connsiteX23" fmla="*/ 557213 w 742950"/>
              <a:gd name="connsiteY23" fmla="*/ 785813 h 869157"/>
              <a:gd name="connsiteX24" fmla="*/ 535781 w 742950"/>
              <a:gd name="connsiteY24" fmla="*/ 733425 h 869157"/>
              <a:gd name="connsiteX25" fmla="*/ 502444 w 742950"/>
              <a:gd name="connsiteY25" fmla="*/ 673894 h 869157"/>
              <a:gd name="connsiteX26" fmla="*/ 466725 w 742950"/>
              <a:gd name="connsiteY26" fmla="*/ 616744 h 869157"/>
              <a:gd name="connsiteX27" fmla="*/ 423863 w 742950"/>
              <a:gd name="connsiteY27" fmla="*/ 557213 h 869157"/>
              <a:gd name="connsiteX28" fmla="*/ 383381 w 742950"/>
              <a:gd name="connsiteY28" fmla="*/ 476250 h 869157"/>
              <a:gd name="connsiteX29" fmla="*/ 300038 w 742950"/>
              <a:gd name="connsiteY29" fmla="*/ 364332 h 869157"/>
              <a:gd name="connsiteX30" fmla="*/ 204788 w 742950"/>
              <a:gd name="connsiteY30" fmla="*/ 245269 h 869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742950" h="869157">
                <a:moveTo>
                  <a:pt x="204788" y="245269"/>
                </a:moveTo>
                <a:lnTo>
                  <a:pt x="128588" y="150019"/>
                </a:lnTo>
                <a:lnTo>
                  <a:pt x="0" y="0"/>
                </a:lnTo>
                <a:lnTo>
                  <a:pt x="109538" y="35719"/>
                </a:lnTo>
                <a:lnTo>
                  <a:pt x="219075" y="102394"/>
                </a:lnTo>
                <a:lnTo>
                  <a:pt x="328613" y="173832"/>
                </a:lnTo>
                <a:lnTo>
                  <a:pt x="431006" y="245269"/>
                </a:lnTo>
                <a:lnTo>
                  <a:pt x="514350" y="304800"/>
                </a:lnTo>
                <a:lnTo>
                  <a:pt x="557213" y="335757"/>
                </a:lnTo>
                <a:lnTo>
                  <a:pt x="583406" y="364332"/>
                </a:lnTo>
                <a:lnTo>
                  <a:pt x="623888" y="423863"/>
                </a:lnTo>
                <a:lnTo>
                  <a:pt x="657225" y="485775"/>
                </a:lnTo>
                <a:lnTo>
                  <a:pt x="685800" y="542925"/>
                </a:lnTo>
                <a:lnTo>
                  <a:pt x="702469" y="590550"/>
                </a:lnTo>
                <a:lnTo>
                  <a:pt x="726281" y="669132"/>
                </a:lnTo>
                <a:lnTo>
                  <a:pt x="738188" y="740569"/>
                </a:lnTo>
                <a:lnTo>
                  <a:pt x="742950" y="785813"/>
                </a:lnTo>
                <a:lnTo>
                  <a:pt x="735806" y="840582"/>
                </a:lnTo>
                <a:lnTo>
                  <a:pt x="723900" y="864394"/>
                </a:lnTo>
                <a:lnTo>
                  <a:pt x="707231" y="869157"/>
                </a:lnTo>
                <a:lnTo>
                  <a:pt x="678656" y="864394"/>
                </a:lnTo>
                <a:lnTo>
                  <a:pt x="638175" y="845344"/>
                </a:lnTo>
                <a:lnTo>
                  <a:pt x="581025" y="807244"/>
                </a:lnTo>
                <a:lnTo>
                  <a:pt x="557213" y="785813"/>
                </a:lnTo>
                <a:lnTo>
                  <a:pt x="535781" y="733425"/>
                </a:lnTo>
                <a:lnTo>
                  <a:pt x="502444" y="673894"/>
                </a:lnTo>
                <a:lnTo>
                  <a:pt x="466725" y="616744"/>
                </a:lnTo>
                <a:lnTo>
                  <a:pt x="423863" y="557213"/>
                </a:lnTo>
                <a:lnTo>
                  <a:pt x="383381" y="476250"/>
                </a:lnTo>
                <a:lnTo>
                  <a:pt x="300038" y="364332"/>
                </a:lnTo>
                <a:lnTo>
                  <a:pt x="204788" y="24526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55490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75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75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25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75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25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75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25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75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25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75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25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750"/>
                            </p:stCondLst>
                            <p:childTnLst>
                              <p:par>
                                <p:cTn id="5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4" dur="75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5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70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5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8000"/>
                            </p:stCondLst>
                            <p:childTnLst>
                              <p:par>
                                <p:cTn id="6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5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9000"/>
                            </p:stCondLst>
                            <p:childTnLst>
                              <p:par>
                                <p:cTn id="7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8" dur="75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9750"/>
                            </p:stCondLst>
                            <p:childTnLst>
                              <p:par>
                                <p:cTn id="8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25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750"/>
                            </p:stCondLst>
                            <p:childTnLst>
                              <p:par>
                                <p:cTn id="8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1250"/>
                            </p:stCondLst>
                            <p:childTnLst>
                              <p:par>
                                <p:cTn id="9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1750"/>
                            </p:stCondLst>
                            <p:childTnLst>
                              <p:par>
                                <p:cTn id="9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2250"/>
                            </p:stCondLst>
                            <p:childTnLst>
                              <p:par>
                                <p:cTn id="10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2750"/>
                            </p:stCondLst>
                            <p:childTnLst>
                              <p:par>
                                <p:cTn id="10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3250"/>
                            </p:stCondLst>
                            <p:childTnLst>
                              <p:par>
                                <p:cTn id="108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09" dur="1" fill="hold"/>
                                        <p:tgtEl>
                                          <p:spTgt spid="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250"/>
                            </p:stCondLst>
                            <p:childTnLst>
                              <p:par>
                                <p:cTn id="1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750"/>
                            </p:stCondLst>
                            <p:childTnLst>
                              <p:par>
                                <p:cTn id="1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2250"/>
                            </p:stCondLst>
                            <p:childTnLst>
                              <p:par>
                                <p:cTn id="1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2750"/>
                            </p:stCondLst>
                            <p:childTnLst>
                              <p:par>
                                <p:cTn id="1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3250"/>
                            </p:stCondLst>
                            <p:childTnLst>
                              <p:par>
                                <p:cTn id="13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4" dur="75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4000"/>
                            </p:stCondLst>
                            <p:childTnLst>
                              <p:par>
                                <p:cTn id="1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4500"/>
                            </p:stCondLst>
                            <p:childTnLst>
                              <p:par>
                                <p:cTn id="1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6" dur="75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5750"/>
                            </p:stCondLst>
                            <p:childTnLst>
                              <p:par>
                                <p:cTn id="1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6250"/>
                            </p:stCondLst>
                            <p:childTnLst>
                              <p:par>
                                <p:cTn id="1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6750"/>
                            </p:stCondLst>
                            <p:childTnLst>
                              <p:par>
                                <p:cTn id="1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7250"/>
                            </p:stCondLst>
                            <p:childTnLst>
                              <p:par>
                                <p:cTn id="1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63" fill="hold" display="0">
                  <p:stCondLst>
                    <p:cond delay="indefinite"/>
                  </p:stCondLst>
                </p:cTn>
                <p:tgtEl>
                  <p:spTgt spid="26"/>
                </p:tgtEl>
              </p:cMediaNode>
            </p:video>
          </p:childTnLst>
        </p:cTn>
      </p:par>
    </p:tnLst>
    <p:bldLst>
      <p:bldP spid="16" grpId="0" animBg="1"/>
      <p:bldP spid="40" grpId="0"/>
      <p:bldP spid="41" grpId="0"/>
      <p:bldP spid="42" grpId="0"/>
      <p:bldP spid="43" grpId="0"/>
      <p:bldP spid="44" grpId="0"/>
      <p:bldP spid="27" grpId="0"/>
      <p:bldP spid="28" grpId="0"/>
      <p:bldP spid="56" grpId="0"/>
      <p:bldP spid="57" grpId="0"/>
      <p:bldP spid="58" grpId="0"/>
      <p:bldP spid="59" grpId="0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4" grpId="0" animBg="1"/>
      <p:bldP spid="85" grpId="0" animBg="1"/>
      <p:bldP spid="86" grpId="0" animBg="1"/>
      <p:bldP spid="8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星 6 7"/>
          <p:cNvSpPr/>
          <p:nvPr/>
        </p:nvSpPr>
        <p:spPr>
          <a:xfrm>
            <a:off x="272480" y="117312"/>
            <a:ext cx="806519" cy="1069925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ctr">
            <a:spAutoFit/>
          </a:bodyPr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７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16" name="額縁 15"/>
          <p:cNvSpPr/>
          <p:nvPr/>
        </p:nvSpPr>
        <p:spPr>
          <a:xfrm>
            <a:off x="5510987" y="4983023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答え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6753200" y="3789363"/>
            <a:ext cx="2724386" cy="2770186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26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5303608" y="3882308"/>
            <a:ext cx="1371447" cy="1028585"/>
          </a:xfrm>
          <a:prstGeom prst="rect">
            <a:avLst/>
          </a:prstGeom>
        </p:spPr>
      </p:pic>
      <p:sp>
        <p:nvSpPr>
          <p:cNvPr id="40" name="テキスト ボックス 39"/>
          <p:cNvSpPr txBox="1"/>
          <p:nvPr/>
        </p:nvSpPr>
        <p:spPr>
          <a:xfrm>
            <a:off x="553442" y="113119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①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725103" y="1120497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②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836549" y="1109795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③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3960349" y="1125848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④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917264" y="1117200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⑤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053775" y="1127015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⑥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7401272" y="110444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⑦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8565301" y="110444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⑧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491938" y="393450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⑨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1867527" y="3934503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⑩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3043720" y="3945272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⑪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1278931" y="430215"/>
            <a:ext cx="7662190" cy="46166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prstClr val="black"/>
                </a:solidFill>
              </a:rPr>
              <a:t>順番</a:t>
            </a:r>
            <a:r>
              <a:rPr lang="ja-JP" altLang="en-US" sz="2400" dirty="0">
                <a:solidFill>
                  <a:prstClr val="black"/>
                </a:solidFill>
              </a:rPr>
              <a:t>　どおりに　書いたら　できる　漢字は　何？</a:t>
            </a:r>
          </a:p>
        </p:txBody>
      </p:sp>
      <p:sp>
        <p:nvSpPr>
          <p:cNvPr id="47" name="フリーフォーム 46"/>
          <p:cNvSpPr>
            <a:spLocks noChangeAspect="1"/>
          </p:cNvSpPr>
          <p:nvPr/>
        </p:nvSpPr>
        <p:spPr>
          <a:xfrm>
            <a:off x="643828" y="2011095"/>
            <a:ext cx="430911" cy="307341"/>
          </a:xfrm>
          <a:custGeom>
            <a:avLst/>
            <a:gdLst>
              <a:gd name="connsiteX0" fmla="*/ 547687 w 864394"/>
              <a:gd name="connsiteY0" fmla="*/ 521494 h 616744"/>
              <a:gd name="connsiteX1" fmla="*/ 459581 w 864394"/>
              <a:gd name="connsiteY1" fmla="*/ 464344 h 616744"/>
              <a:gd name="connsiteX2" fmla="*/ 411956 w 864394"/>
              <a:gd name="connsiteY2" fmla="*/ 431006 h 616744"/>
              <a:gd name="connsiteX3" fmla="*/ 319087 w 864394"/>
              <a:gd name="connsiteY3" fmla="*/ 350044 h 616744"/>
              <a:gd name="connsiteX4" fmla="*/ 207169 w 864394"/>
              <a:gd name="connsiteY4" fmla="*/ 247650 h 616744"/>
              <a:gd name="connsiteX5" fmla="*/ 104775 w 864394"/>
              <a:gd name="connsiteY5" fmla="*/ 147637 h 616744"/>
              <a:gd name="connsiteX6" fmla="*/ 28575 w 864394"/>
              <a:gd name="connsiteY6" fmla="*/ 76200 h 616744"/>
              <a:gd name="connsiteX7" fmla="*/ 9525 w 864394"/>
              <a:gd name="connsiteY7" fmla="*/ 52387 h 616744"/>
              <a:gd name="connsiteX8" fmla="*/ 2381 w 864394"/>
              <a:gd name="connsiteY8" fmla="*/ 35719 h 616744"/>
              <a:gd name="connsiteX9" fmla="*/ 0 w 864394"/>
              <a:gd name="connsiteY9" fmla="*/ 21431 h 616744"/>
              <a:gd name="connsiteX10" fmla="*/ 2381 w 864394"/>
              <a:gd name="connsiteY10" fmla="*/ 9525 h 616744"/>
              <a:gd name="connsiteX11" fmla="*/ 14287 w 864394"/>
              <a:gd name="connsiteY11" fmla="*/ 2381 h 616744"/>
              <a:gd name="connsiteX12" fmla="*/ 40481 w 864394"/>
              <a:gd name="connsiteY12" fmla="*/ 0 h 616744"/>
              <a:gd name="connsiteX13" fmla="*/ 78581 w 864394"/>
              <a:gd name="connsiteY13" fmla="*/ 14287 h 616744"/>
              <a:gd name="connsiteX14" fmla="*/ 135731 w 864394"/>
              <a:gd name="connsiteY14" fmla="*/ 45244 h 616744"/>
              <a:gd name="connsiteX15" fmla="*/ 226219 w 864394"/>
              <a:gd name="connsiteY15" fmla="*/ 88106 h 616744"/>
              <a:gd name="connsiteX16" fmla="*/ 300037 w 864394"/>
              <a:gd name="connsiteY16" fmla="*/ 119062 h 616744"/>
              <a:gd name="connsiteX17" fmla="*/ 390525 w 864394"/>
              <a:gd name="connsiteY17" fmla="*/ 152400 h 616744"/>
              <a:gd name="connsiteX18" fmla="*/ 450056 w 864394"/>
              <a:gd name="connsiteY18" fmla="*/ 173831 h 616744"/>
              <a:gd name="connsiteX19" fmla="*/ 514350 w 864394"/>
              <a:gd name="connsiteY19" fmla="*/ 190500 h 616744"/>
              <a:gd name="connsiteX20" fmla="*/ 609600 w 864394"/>
              <a:gd name="connsiteY20" fmla="*/ 207169 h 616744"/>
              <a:gd name="connsiteX21" fmla="*/ 690562 w 864394"/>
              <a:gd name="connsiteY21" fmla="*/ 211931 h 616744"/>
              <a:gd name="connsiteX22" fmla="*/ 702469 w 864394"/>
              <a:gd name="connsiteY22" fmla="*/ 221456 h 616744"/>
              <a:gd name="connsiteX23" fmla="*/ 745331 w 864394"/>
              <a:gd name="connsiteY23" fmla="*/ 271462 h 616744"/>
              <a:gd name="connsiteX24" fmla="*/ 783431 w 864394"/>
              <a:gd name="connsiteY24" fmla="*/ 319087 h 616744"/>
              <a:gd name="connsiteX25" fmla="*/ 809625 w 864394"/>
              <a:gd name="connsiteY25" fmla="*/ 357187 h 616744"/>
              <a:gd name="connsiteX26" fmla="*/ 833437 w 864394"/>
              <a:gd name="connsiteY26" fmla="*/ 395287 h 616744"/>
              <a:gd name="connsiteX27" fmla="*/ 850106 w 864394"/>
              <a:gd name="connsiteY27" fmla="*/ 428625 h 616744"/>
              <a:gd name="connsiteX28" fmla="*/ 859631 w 864394"/>
              <a:gd name="connsiteY28" fmla="*/ 459581 h 616744"/>
              <a:gd name="connsiteX29" fmla="*/ 864394 w 864394"/>
              <a:gd name="connsiteY29" fmla="*/ 488156 h 616744"/>
              <a:gd name="connsiteX30" fmla="*/ 862012 w 864394"/>
              <a:gd name="connsiteY30" fmla="*/ 519112 h 616744"/>
              <a:gd name="connsiteX31" fmla="*/ 854869 w 864394"/>
              <a:gd name="connsiteY31" fmla="*/ 561975 h 616744"/>
              <a:gd name="connsiteX32" fmla="*/ 842962 w 864394"/>
              <a:gd name="connsiteY32" fmla="*/ 585787 h 616744"/>
              <a:gd name="connsiteX33" fmla="*/ 823912 w 864394"/>
              <a:gd name="connsiteY33" fmla="*/ 600075 h 616744"/>
              <a:gd name="connsiteX34" fmla="*/ 800100 w 864394"/>
              <a:gd name="connsiteY34" fmla="*/ 611981 h 616744"/>
              <a:gd name="connsiteX35" fmla="*/ 769144 w 864394"/>
              <a:gd name="connsiteY35" fmla="*/ 616744 h 616744"/>
              <a:gd name="connsiteX36" fmla="*/ 716756 w 864394"/>
              <a:gd name="connsiteY36" fmla="*/ 614362 h 616744"/>
              <a:gd name="connsiteX37" fmla="*/ 676275 w 864394"/>
              <a:gd name="connsiteY37" fmla="*/ 600075 h 616744"/>
              <a:gd name="connsiteX38" fmla="*/ 547687 w 864394"/>
              <a:gd name="connsiteY38" fmla="*/ 521494 h 616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864394" h="616744">
                <a:moveTo>
                  <a:pt x="547687" y="521494"/>
                </a:moveTo>
                <a:lnTo>
                  <a:pt x="459581" y="464344"/>
                </a:lnTo>
                <a:lnTo>
                  <a:pt x="411956" y="431006"/>
                </a:lnTo>
                <a:lnTo>
                  <a:pt x="319087" y="350044"/>
                </a:lnTo>
                <a:lnTo>
                  <a:pt x="207169" y="247650"/>
                </a:lnTo>
                <a:lnTo>
                  <a:pt x="104775" y="147637"/>
                </a:lnTo>
                <a:lnTo>
                  <a:pt x="28575" y="76200"/>
                </a:lnTo>
                <a:lnTo>
                  <a:pt x="9525" y="52387"/>
                </a:lnTo>
                <a:lnTo>
                  <a:pt x="2381" y="35719"/>
                </a:lnTo>
                <a:lnTo>
                  <a:pt x="0" y="21431"/>
                </a:lnTo>
                <a:lnTo>
                  <a:pt x="2381" y="9525"/>
                </a:lnTo>
                <a:lnTo>
                  <a:pt x="14287" y="2381"/>
                </a:lnTo>
                <a:lnTo>
                  <a:pt x="40481" y="0"/>
                </a:lnTo>
                <a:lnTo>
                  <a:pt x="78581" y="14287"/>
                </a:lnTo>
                <a:lnTo>
                  <a:pt x="135731" y="45244"/>
                </a:lnTo>
                <a:lnTo>
                  <a:pt x="226219" y="88106"/>
                </a:lnTo>
                <a:lnTo>
                  <a:pt x="300037" y="119062"/>
                </a:lnTo>
                <a:lnTo>
                  <a:pt x="390525" y="152400"/>
                </a:lnTo>
                <a:lnTo>
                  <a:pt x="450056" y="173831"/>
                </a:lnTo>
                <a:lnTo>
                  <a:pt x="514350" y="190500"/>
                </a:lnTo>
                <a:lnTo>
                  <a:pt x="609600" y="207169"/>
                </a:lnTo>
                <a:lnTo>
                  <a:pt x="690562" y="211931"/>
                </a:lnTo>
                <a:lnTo>
                  <a:pt x="702469" y="221456"/>
                </a:lnTo>
                <a:lnTo>
                  <a:pt x="745331" y="271462"/>
                </a:lnTo>
                <a:lnTo>
                  <a:pt x="783431" y="319087"/>
                </a:lnTo>
                <a:lnTo>
                  <a:pt x="809625" y="357187"/>
                </a:lnTo>
                <a:lnTo>
                  <a:pt x="833437" y="395287"/>
                </a:lnTo>
                <a:lnTo>
                  <a:pt x="850106" y="428625"/>
                </a:lnTo>
                <a:lnTo>
                  <a:pt x="859631" y="459581"/>
                </a:lnTo>
                <a:lnTo>
                  <a:pt x="864394" y="488156"/>
                </a:lnTo>
                <a:lnTo>
                  <a:pt x="862012" y="519112"/>
                </a:lnTo>
                <a:lnTo>
                  <a:pt x="854869" y="561975"/>
                </a:lnTo>
                <a:lnTo>
                  <a:pt x="842962" y="585787"/>
                </a:lnTo>
                <a:lnTo>
                  <a:pt x="823912" y="600075"/>
                </a:lnTo>
                <a:lnTo>
                  <a:pt x="800100" y="611981"/>
                </a:lnTo>
                <a:lnTo>
                  <a:pt x="769144" y="616744"/>
                </a:lnTo>
                <a:lnTo>
                  <a:pt x="716756" y="614362"/>
                </a:lnTo>
                <a:lnTo>
                  <a:pt x="676275" y="600075"/>
                </a:lnTo>
                <a:lnTo>
                  <a:pt x="547687" y="52149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8" name="フリーフォーム 47"/>
          <p:cNvSpPr>
            <a:spLocks noChangeAspect="1"/>
          </p:cNvSpPr>
          <p:nvPr/>
        </p:nvSpPr>
        <p:spPr>
          <a:xfrm>
            <a:off x="1774826" y="2038508"/>
            <a:ext cx="433388" cy="330200"/>
          </a:xfrm>
          <a:custGeom>
            <a:avLst/>
            <a:gdLst>
              <a:gd name="connsiteX0" fmla="*/ 466725 w 866775"/>
              <a:gd name="connsiteY0" fmla="*/ 507206 h 659606"/>
              <a:gd name="connsiteX1" fmla="*/ 354807 w 866775"/>
              <a:gd name="connsiteY1" fmla="*/ 426243 h 659606"/>
              <a:gd name="connsiteX2" fmla="*/ 264319 w 866775"/>
              <a:gd name="connsiteY2" fmla="*/ 352425 h 659606"/>
              <a:gd name="connsiteX3" fmla="*/ 145257 w 866775"/>
              <a:gd name="connsiteY3" fmla="*/ 228600 h 659606"/>
              <a:gd name="connsiteX4" fmla="*/ 78582 w 866775"/>
              <a:gd name="connsiteY4" fmla="*/ 150018 h 659606"/>
              <a:gd name="connsiteX5" fmla="*/ 23813 w 866775"/>
              <a:gd name="connsiteY5" fmla="*/ 80962 h 659606"/>
              <a:gd name="connsiteX6" fmla="*/ 9525 w 866775"/>
              <a:gd name="connsiteY6" fmla="*/ 54768 h 659606"/>
              <a:gd name="connsiteX7" fmla="*/ 0 w 866775"/>
              <a:gd name="connsiteY7" fmla="*/ 26193 h 659606"/>
              <a:gd name="connsiteX8" fmla="*/ 2382 w 866775"/>
              <a:gd name="connsiteY8" fmla="*/ 7143 h 659606"/>
              <a:gd name="connsiteX9" fmla="*/ 16669 w 866775"/>
              <a:gd name="connsiteY9" fmla="*/ 0 h 659606"/>
              <a:gd name="connsiteX10" fmla="*/ 40482 w 866775"/>
              <a:gd name="connsiteY10" fmla="*/ 4762 h 659606"/>
              <a:gd name="connsiteX11" fmla="*/ 95250 w 866775"/>
              <a:gd name="connsiteY11" fmla="*/ 38100 h 659606"/>
              <a:gd name="connsiteX12" fmla="*/ 135732 w 866775"/>
              <a:gd name="connsiteY12" fmla="*/ 66675 h 659606"/>
              <a:gd name="connsiteX13" fmla="*/ 183357 w 866775"/>
              <a:gd name="connsiteY13" fmla="*/ 92868 h 659606"/>
              <a:gd name="connsiteX14" fmla="*/ 276225 w 866775"/>
              <a:gd name="connsiteY14" fmla="*/ 140493 h 659606"/>
              <a:gd name="connsiteX15" fmla="*/ 364332 w 866775"/>
              <a:gd name="connsiteY15" fmla="*/ 176212 h 659606"/>
              <a:gd name="connsiteX16" fmla="*/ 469107 w 866775"/>
              <a:gd name="connsiteY16" fmla="*/ 209550 h 659606"/>
              <a:gd name="connsiteX17" fmla="*/ 523875 w 866775"/>
              <a:gd name="connsiteY17" fmla="*/ 223837 h 659606"/>
              <a:gd name="connsiteX18" fmla="*/ 571500 w 866775"/>
              <a:gd name="connsiteY18" fmla="*/ 233362 h 659606"/>
              <a:gd name="connsiteX19" fmla="*/ 616744 w 866775"/>
              <a:gd name="connsiteY19" fmla="*/ 245268 h 659606"/>
              <a:gd name="connsiteX20" fmla="*/ 671513 w 866775"/>
              <a:gd name="connsiteY20" fmla="*/ 264318 h 659606"/>
              <a:gd name="connsiteX21" fmla="*/ 723900 w 866775"/>
              <a:gd name="connsiteY21" fmla="*/ 292893 h 659606"/>
              <a:gd name="connsiteX22" fmla="*/ 766763 w 866775"/>
              <a:gd name="connsiteY22" fmla="*/ 323850 h 659606"/>
              <a:gd name="connsiteX23" fmla="*/ 795338 w 866775"/>
              <a:gd name="connsiteY23" fmla="*/ 350043 h 659606"/>
              <a:gd name="connsiteX24" fmla="*/ 821532 w 866775"/>
              <a:gd name="connsiteY24" fmla="*/ 383381 h 659606"/>
              <a:gd name="connsiteX25" fmla="*/ 840582 w 866775"/>
              <a:gd name="connsiteY25" fmla="*/ 419100 h 659606"/>
              <a:gd name="connsiteX26" fmla="*/ 854869 w 866775"/>
              <a:gd name="connsiteY26" fmla="*/ 457200 h 659606"/>
              <a:gd name="connsiteX27" fmla="*/ 864394 w 866775"/>
              <a:gd name="connsiteY27" fmla="*/ 490537 h 659606"/>
              <a:gd name="connsiteX28" fmla="*/ 866775 w 866775"/>
              <a:gd name="connsiteY28" fmla="*/ 531018 h 659606"/>
              <a:gd name="connsiteX29" fmla="*/ 862013 w 866775"/>
              <a:gd name="connsiteY29" fmla="*/ 571500 h 659606"/>
              <a:gd name="connsiteX30" fmla="*/ 854869 w 866775"/>
              <a:gd name="connsiteY30" fmla="*/ 609600 h 659606"/>
              <a:gd name="connsiteX31" fmla="*/ 838200 w 866775"/>
              <a:gd name="connsiteY31" fmla="*/ 638175 h 659606"/>
              <a:gd name="connsiteX32" fmla="*/ 821532 w 866775"/>
              <a:gd name="connsiteY32" fmla="*/ 654843 h 659606"/>
              <a:gd name="connsiteX33" fmla="*/ 804863 w 866775"/>
              <a:gd name="connsiteY33" fmla="*/ 659606 h 659606"/>
              <a:gd name="connsiteX34" fmla="*/ 781050 w 866775"/>
              <a:gd name="connsiteY34" fmla="*/ 659606 h 659606"/>
              <a:gd name="connsiteX35" fmla="*/ 742950 w 866775"/>
              <a:gd name="connsiteY35" fmla="*/ 650081 h 659606"/>
              <a:gd name="connsiteX36" fmla="*/ 657225 w 866775"/>
              <a:gd name="connsiteY36" fmla="*/ 614362 h 659606"/>
              <a:gd name="connsiteX37" fmla="*/ 466725 w 866775"/>
              <a:gd name="connsiteY37" fmla="*/ 507206 h 659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866775" h="659606">
                <a:moveTo>
                  <a:pt x="466725" y="507206"/>
                </a:moveTo>
                <a:lnTo>
                  <a:pt x="354807" y="426243"/>
                </a:lnTo>
                <a:lnTo>
                  <a:pt x="264319" y="352425"/>
                </a:lnTo>
                <a:lnTo>
                  <a:pt x="145257" y="228600"/>
                </a:lnTo>
                <a:lnTo>
                  <a:pt x="78582" y="150018"/>
                </a:lnTo>
                <a:lnTo>
                  <a:pt x="23813" y="80962"/>
                </a:lnTo>
                <a:lnTo>
                  <a:pt x="9525" y="54768"/>
                </a:lnTo>
                <a:lnTo>
                  <a:pt x="0" y="26193"/>
                </a:lnTo>
                <a:lnTo>
                  <a:pt x="2382" y="7143"/>
                </a:lnTo>
                <a:lnTo>
                  <a:pt x="16669" y="0"/>
                </a:lnTo>
                <a:lnTo>
                  <a:pt x="40482" y="4762"/>
                </a:lnTo>
                <a:lnTo>
                  <a:pt x="95250" y="38100"/>
                </a:lnTo>
                <a:lnTo>
                  <a:pt x="135732" y="66675"/>
                </a:lnTo>
                <a:lnTo>
                  <a:pt x="183357" y="92868"/>
                </a:lnTo>
                <a:lnTo>
                  <a:pt x="276225" y="140493"/>
                </a:lnTo>
                <a:lnTo>
                  <a:pt x="364332" y="176212"/>
                </a:lnTo>
                <a:lnTo>
                  <a:pt x="469107" y="209550"/>
                </a:lnTo>
                <a:lnTo>
                  <a:pt x="523875" y="223837"/>
                </a:lnTo>
                <a:lnTo>
                  <a:pt x="571500" y="233362"/>
                </a:lnTo>
                <a:lnTo>
                  <a:pt x="616744" y="245268"/>
                </a:lnTo>
                <a:lnTo>
                  <a:pt x="671513" y="264318"/>
                </a:lnTo>
                <a:lnTo>
                  <a:pt x="723900" y="292893"/>
                </a:lnTo>
                <a:lnTo>
                  <a:pt x="766763" y="323850"/>
                </a:lnTo>
                <a:lnTo>
                  <a:pt x="795338" y="350043"/>
                </a:lnTo>
                <a:lnTo>
                  <a:pt x="821532" y="383381"/>
                </a:lnTo>
                <a:lnTo>
                  <a:pt x="840582" y="419100"/>
                </a:lnTo>
                <a:lnTo>
                  <a:pt x="854869" y="457200"/>
                </a:lnTo>
                <a:lnTo>
                  <a:pt x="864394" y="490537"/>
                </a:lnTo>
                <a:lnTo>
                  <a:pt x="866775" y="531018"/>
                </a:lnTo>
                <a:lnTo>
                  <a:pt x="862013" y="571500"/>
                </a:lnTo>
                <a:lnTo>
                  <a:pt x="854869" y="609600"/>
                </a:lnTo>
                <a:lnTo>
                  <a:pt x="838200" y="638175"/>
                </a:lnTo>
                <a:lnTo>
                  <a:pt x="821532" y="654843"/>
                </a:lnTo>
                <a:lnTo>
                  <a:pt x="804863" y="659606"/>
                </a:lnTo>
                <a:lnTo>
                  <a:pt x="781050" y="659606"/>
                </a:lnTo>
                <a:lnTo>
                  <a:pt x="742950" y="650081"/>
                </a:lnTo>
                <a:lnTo>
                  <a:pt x="657225" y="614362"/>
                </a:lnTo>
                <a:lnTo>
                  <a:pt x="466725" y="50720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9" name="フリーフォーム 48"/>
          <p:cNvSpPr>
            <a:spLocks noChangeAspect="1"/>
          </p:cNvSpPr>
          <p:nvPr/>
        </p:nvSpPr>
        <p:spPr>
          <a:xfrm>
            <a:off x="2723439" y="2511636"/>
            <a:ext cx="226219" cy="316707"/>
          </a:xfrm>
          <a:custGeom>
            <a:avLst/>
            <a:gdLst>
              <a:gd name="connsiteX0" fmla="*/ 223837 w 452437"/>
              <a:gd name="connsiteY0" fmla="*/ 516731 h 633413"/>
              <a:gd name="connsiteX1" fmla="*/ 169069 w 452437"/>
              <a:gd name="connsiteY1" fmla="*/ 442913 h 633413"/>
              <a:gd name="connsiteX2" fmla="*/ 140494 w 452437"/>
              <a:gd name="connsiteY2" fmla="*/ 397669 h 633413"/>
              <a:gd name="connsiteX3" fmla="*/ 104775 w 452437"/>
              <a:gd name="connsiteY3" fmla="*/ 326231 h 633413"/>
              <a:gd name="connsiteX4" fmla="*/ 71437 w 452437"/>
              <a:gd name="connsiteY4" fmla="*/ 254794 h 633413"/>
              <a:gd name="connsiteX5" fmla="*/ 35719 w 452437"/>
              <a:gd name="connsiteY5" fmla="*/ 173831 h 633413"/>
              <a:gd name="connsiteX6" fmla="*/ 9525 w 452437"/>
              <a:gd name="connsiteY6" fmla="*/ 95250 h 633413"/>
              <a:gd name="connsiteX7" fmla="*/ 2381 w 452437"/>
              <a:gd name="connsiteY7" fmla="*/ 73819 h 633413"/>
              <a:gd name="connsiteX8" fmla="*/ 0 w 452437"/>
              <a:gd name="connsiteY8" fmla="*/ 50006 h 633413"/>
              <a:gd name="connsiteX9" fmla="*/ 7144 w 452437"/>
              <a:gd name="connsiteY9" fmla="*/ 19050 h 633413"/>
              <a:gd name="connsiteX10" fmla="*/ 21431 w 452437"/>
              <a:gd name="connsiteY10" fmla="*/ 2381 h 633413"/>
              <a:gd name="connsiteX11" fmla="*/ 42862 w 452437"/>
              <a:gd name="connsiteY11" fmla="*/ 0 h 633413"/>
              <a:gd name="connsiteX12" fmla="*/ 80962 w 452437"/>
              <a:gd name="connsiteY12" fmla="*/ 16669 h 633413"/>
              <a:gd name="connsiteX13" fmla="*/ 107156 w 452437"/>
              <a:gd name="connsiteY13" fmla="*/ 40481 h 633413"/>
              <a:gd name="connsiteX14" fmla="*/ 183356 w 452437"/>
              <a:gd name="connsiteY14" fmla="*/ 119063 h 633413"/>
              <a:gd name="connsiteX15" fmla="*/ 209550 w 452437"/>
              <a:gd name="connsiteY15" fmla="*/ 138113 h 633413"/>
              <a:gd name="connsiteX16" fmla="*/ 228600 w 452437"/>
              <a:gd name="connsiteY16" fmla="*/ 145256 h 633413"/>
              <a:gd name="connsiteX17" fmla="*/ 452437 w 452437"/>
              <a:gd name="connsiteY17" fmla="*/ 469106 h 633413"/>
              <a:gd name="connsiteX18" fmla="*/ 440531 w 452437"/>
              <a:gd name="connsiteY18" fmla="*/ 554831 h 633413"/>
              <a:gd name="connsiteX19" fmla="*/ 426244 w 452437"/>
              <a:gd name="connsiteY19" fmla="*/ 616744 h 633413"/>
              <a:gd name="connsiteX20" fmla="*/ 419100 w 452437"/>
              <a:gd name="connsiteY20" fmla="*/ 631031 h 633413"/>
              <a:gd name="connsiteX21" fmla="*/ 402431 w 452437"/>
              <a:gd name="connsiteY21" fmla="*/ 633413 h 633413"/>
              <a:gd name="connsiteX22" fmla="*/ 366712 w 452437"/>
              <a:gd name="connsiteY22" fmla="*/ 623888 h 633413"/>
              <a:gd name="connsiteX23" fmla="*/ 319087 w 452437"/>
              <a:gd name="connsiteY23" fmla="*/ 600075 h 633413"/>
              <a:gd name="connsiteX24" fmla="*/ 266700 w 452437"/>
              <a:gd name="connsiteY24" fmla="*/ 564356 h 633413"/>
              <a:gd name="connsiteX25" fmla="*/ 223837 w 452437"/>
              <a:gd name="connsiteY25" fmla="*/ 516731 h 633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452437" h="633413">
                <a:moveTo>
                  <a:pt x="223837" y="516731"/>
                </a:moveTo>
                <a:lnTo>
                  <a:pt x="169069" y="442913"/>
                </a:lnTo>
                <a:lnTo>
                  <a:pt x="140494" y="397669"/>
                </a:lnTo>
                <a:lnTo>
                  <a:pt x="104775" y="326231"/>
                </a:lnTo>
                <a:lnTo>
                  <a:pt x="71437" y="254794"/>
                </a:lnTo>
                <a:lnTo>
                  <a:pt x="35719" y="173831"/>
                </a:lnTo>
                <a:lnTo>
                  <a:pt x="9525" y="95250"/>
                </a:lnTo>
                <a:lnTo>
                  <a:pt x="2381" y="73819"/>
                </a:lnTo>
                <a:lnTo>
                  <a:pt x="0" y="50006"/>
                </a:lnTo>
                <a:lnTo>
                  <a:pt x="7144" y="19050"/>
                </a:lnTo>
                <a:lnTo>
                  <a:pt x="21431" y="2381"/>
                </a:lnTo>
                <a:lnTo>
                  <a:pt x="42862" y="0"/>
                </a:lnTo>
                <a:lnTo>
                  <a:pt x="80962" y="16669"/>
                </a:lnTo>
                <a:lnTo>
                  <a:pt x="107156" y="40481"/>
                </a:lnTo>
                <a:lnTo>
                  <a:pt x="183356" y="119063"/>
                </a:lnTo>
                <a:lnTo>
                  <a:pt x="209550" y="138113"/>
                </a:lnTo>
                <a:lnTo>
                  <a:pt x="228600" y="145256"/>
                </a:lnTo>
                <a:lnTo>
                  <a:pt x="452437" y="469106"/>
                </a:lnTo>
                <a:lnTo>
                  <a:pt x="440531" y="554831"/>
                </a:lnTo>
                <a:lnTo>
                  <a:pt x="426244" y="616744"/>
                </a:lnTo>
                <a:lnTo>
                  <a:pt x="419100" y="631031"/>
                </a:lnTo>
                <a:lnTo>
                  <a:pt x="402431" y="633413"/>
                </a:lnTo>
                <a:lnTo>
                  <a:pt x="366712" y="623888"/>
                </a:lnTo>
                <a:lnTo>
                  <a:pt x="319087" y="600075"/>
                </a:lnTo>
                <a:lnTo>
                  <a:pt x="266700" y="564356"/>
                </a:lnTo>
                <a:lnTo>
                  <a:pt x="223837" y="51673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0" name="フリーフォーム 49"/>
          <p:cNvSpPr>
            <a:spLocks noChangeAspect="1"/>
          </p:cNvSpPr>
          <p:nvPr/>
        </p:nvSpPr>
        <p:spPr>
          <a:xfrm>
            <a:off x="4426339" y="4986400"/>
            <a:ext cx="375587" cy="309027"/>
          </a:xfrm>
          <a:custGeom>
            <a:avLst/>
            <a:gdLst>
              <a:gd name="connsiteX0" fmla="*/ 404812 w 752475"/>
              <a:gd name="connsiteY0" fmla="*/ 476250 h 619125"/>
              <a:gd name="connsiteX1" fmla="*/ 319087 w 752475"/>
              <a:gd name="connsiteY1" fmla="*/ 407194 h 619125"/>
              <a:gd name="connsiteX2" fmla="*/ 280987 w 752475"/>
              <a:gd name="connsiteY2" fmla="*/ 373856 h 619125"/>
              <a:gd name="connsiteX3" fmla="*/ 216694 w 752475"/>
              <a:gd name="connsiteY3" fmla="*/ 307181 h 619125"/>
              <a:gd name="connsiteX4" fmla="*/ 126206 w 752475"/>
              <a:gd name="connsiteY4" fmla="*/ 207169 h 619125"/>
              <a:gd name="connsiteX5" fmla="*/ 59531 w 752475"/>
              <a:gd name="connsiteY5" fmla="*/ 126206 h 619125"/>
              <a:gd name="connsiteX6" fmla="*/ 30956 w 752475"/>
              <a:gd name="connsiteY6" fmla="*/ 90487 h 619125"/>
              <a:gd name="connsiteX7" fmla="*/ 11906 w 752475"/>
              <a:gd name="connsiteY7" fmla="*/ 61912 h 619125"/>
              <a:gd name="connsiteX8" fmla="*/ 2381 w 752475"/>
              <a:gd name="connsiteY8" fmla="*/ 35719 h 619125"/>
              <a:gd name="connsiteX9" fmla="*/ 0 w 752475"/>
              <a:gd name="connsiteY9" fmla="*/ 19050 h 619125"/>
              <a:gd name="connsiteX10" fmla="*/ 4762 w 752475"/>
              <a:gd name="connsiteY10" fmla="*/ 4762 h 619125"/>
              <a:gd name="connsiteX11" fmla="*/ 21431 w 752475"/>
              <a:gd name="connsiteY11" fmla="*/ 0 h 619125"/>
              <a:gd name="connsiteX12" fmla="*/ 45244 w 752475"/>
              <a:gd name="connsiteY12" fmla="*/ 7144 h 619125"/>
              <a:gd name="connsiteX13" fmla="*/ 157162 w 752475"/>
              <a:gd name="connsiteY13" fmla="*/ 59531 h 619125"/>
              <a:gd name="connsiteX14" fmla="*/ 288131 w 752475"/>
              <a:gd name="connsiteY14" fmla="*/ 119062 h 619125"/>
              <a:gd name="connsiteX15" fmla="*/ 402431 w 752475"/>
              <a:gd name="connsiteY15" fmla="*/ 164306 h 619125"/>
              <a:gd name="connsiteX16" fmla="*/ 464344 w 752475"/>
              <a:gd name="connsiteY16" fmla="*/ 183356 h 619125"/>
              <a:gd name="connsiteX17" fmla="*/ 504825 w 752475"/>
              <a:gd name="connsiteY17" fmla="*/ 190500 h 619125"/>
              <a:gd name="connsiteX18" fmla="*/ 554831 w 752475"/>
              <a:gd name="connsiteY18" fmla="*/ 200025 h 619125"/>
              <a:gd name="connsiteX19" fmla="*/ 583406 w 752475"/>
              <a:gd name="connsiteY19" fmla="*/ 209550 h 619125"/>
              <a:gd name="connsiteX20" fmla="*/ 628650 w 752475"/>
              <a:gd name="connsiteY20" fmla="*/ 235744 h 619125"/>
              <a:gd name="connsiteX21" fmla="*/ 657225 w 752475"/>
              <a:gd name="connsiteY21" fmla="*/ 254794 h 619125"/>
              <a:gd name="connsiteX22" fmla="*/ 683419 w 752475"/>
              <a:gd name="connsiteY22" fmla="*/ 276225 h 619125"/>
              <a:gd name="connsiteX23" fmla="*/ 702469 w 752475"/>
              <a:gd name="connsiteY23" fmla="*/ 300037 h 619125"/>
              <a:gd name="connsiteX24" fmla="*/ 721519 w 752475"/>
              <a:gd name="connsiteY24" fmla="*/ 330994 h 619125"/>
              <a:gd name="connsiteX25" fmla="*/ 735806 w 752475"/>
              <a:gd name="connsiteY25" fmla="*/ 364331 h 619125"/>
              <a:gd name="connsiteX26" fmla="*/ 745331 w 752475"/>
              <a:gd name="connsiteY26" fmla="*/ 397669 h 619125"/>
              <a:gd name="connsiteX27" fmla="*/ 750094 w 752475"/>
              <a:gd name="connsiteY27" fmla="*/ 435769 h 619125"/>
              <a:gd name="connsiteX28" fmla="*/ 752475 w 752475"/>
              <a:gd name="connsiteY28" fmla="*/ 476250 h 619125"/>
              <a:gd name="connsiteX29" fmla="*/ 745331 w 752475"/>
              <a:gd name="connsiteY29" fmla="*/ 528637 h 619125"/>
              <a:gd name="connsiteX30" fmla="*/ 738187 w 752475"/>
              <a:gd name="connsiteY30" fmla="*/ 561975 h 619125"/>
              <a:gd name="connsiteX31" fmla="*/ 726281 w 752475"/>
              <a:gd name="connsiteY31" fmla="*/ 590550 h 619125"/>
              <a:gd name="connsiteX32" fmla="*/ 711994 w 752475"/>
              <a:gd name="connsiteY32" fmla="*/ 609600 h 619125"/>
              <a:gd name="connsiteX33" fmla="*/ 690562 w 752475"/>
              <a:gd name="connsiteY33" fmla="*/ 616744 h 619125"/>
              <a:gd name="connsiteX34" fmla="*/ 673894 w 752475"/>
              <a:gd name="connsiteY34" fmla="*/ 619125 h 619125"/>
              <a:gd name="connsiteX35" fmla="*/ 638175 w 752475"/>
              <a:gd name="connsiteY35" fmla="*/ 614362 h 619125"/>
              <a:gd name="connsiteX36" fmla="*/ 616744 w 752475"/>
              <a:gd name="connsiteY36" fmla="*/ 609600 h 619125"/>
              <a:gd name="connsiteX37" fmla="*/ 566737 w 752475"/>
              <a:gd name="connsiteY37" fmla="*/ 585787 h 619125"/>
              <a:gd name="connsiteX38" fmla="*/ 404812 w 752475"/>
              <a:gd name="connsiteY38" fmla="*/ 476250 h 619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752475" h="619125">
                <a:moveTo>
                  <a:pt x="404812" y="476250"/>
                </a:moveTo>
                <a:lnTo>
                  <a:pt x="319087" y="407194"/>
                </a:lnTo>
                <a:lnTo>
                  <a:pt x="280987" y="373856"/>
                </a:lnTo>
                <a:lnTo>
                  <a:pt x="216694" y="307181"/>
                </a:lnTo>
                <a:lnTo>
                  <a:pt x="126206" y="207169"/>
                </a:lnTo>
                <a:lnTo>
                  <a:pt x="59531" y="126206"/>
                </a:lnTo>
                <a:lnTo>
                  <a:pt x="30956" y="90487"/>
                </a:lnTo>
                <a:lnTo>
                  <a:pt x="11906" y="61912"/>
                </a:lnTo>
                <a:lnTo>
                  <a:pt x="2381" y="35719"/>
                </a:lnTo>
                <a:lnTo>
                  <a:pt x="0" y="19050"/>
                </a:lnTo>
                <a:lnTo>
                  <a:pt x="4762" y="4762"/>
                </a:lnTo>
                <a:lnTo>
                  <a:pt x="21431" y="0"/>
                </a:lnTo>
                <a:lnTo>
                  <a:pt x="45244" y="7144"/>
                </a:lnTo>
                <a:lnTo>
                  <a:pt x="157162" y="59531"/>
                </a:lnTo>
                <a:lnTo>
                  <a:pt x="288131" y="119062"/>
                </a:lnTo>
                <a:lnTo>
                  <a:pt x="402431" y="164306"/>
                </a:lnTo>
                <a:lnTo>
                  <a:pt x="464344" y="183356"/>
                </a:lnTo>
                <a:lnTo>
                  <a:pt x="504825" y="190500"/>
                </a:lnTo>
                <a:lnTo>
                  <a:pt x="554831" y="200025"/>
                </a:lnTo>
                <a:lnTo>
                  <a:pt x="583406" y="209550"/>
                </a:lnTo>
                <a:lnTo>
                  <a:pt x="628650" y="235744"/>
                </a:lnTo>
                <a:lnTo>
                  <a:pt x="657225" y="254794"/>
                </a:lnTo>
                <a:lnTo>
                  <a:pt x="683419" y="276225"/>
                </a:lnTo>
                <a:lnTo>
                  <a:pt x="702469" y="300037"/>
                </a:lnTo>
                <a:lnTo>
                  <a:pt x="721519" y="330994"/>
                </a:lnTo>
                <a:lnTo>
                  <a:pt x="735806" y="364331"/>
                </a:lnTo>
                <a:lnTo>
                  <a:pt x="745331" y="397669"/>
                </a:lnTo>
                <a:lnTo>
                  <a:pt x="750094" y="435769"/>
                </a:lnTo>
                <a:lnTo>
                  <a:pt x="752475" y="476250"/>
                </a:lnTo>
                <a:lnTo>
                  <a:pt x="745331" y="528637"/>
                </a:lnTo>
                <a:lnTo>
                  <a:pt x="738187" y="561975"/>
                </a:lnTo>
                <a:lnTo>
                  <a:pt x="726281" y="590550"/>
                </a:lnTo>
                <a:lnTo>
                  <a:pt x="711994" y="609600"/>
                </a:lnTo>
                <a:lnTo>
                  <a:pt x="690562" y="616744"/>
                </a:lnTo>
                <a:lnTo>
                  <a:pt x="673894" y="619125"/>
                </a:lnTo>
                <a:lnTo>
                  <a:pt x="638175" y="614362"/>
                </a:lnTo>
                <a:lnTo>
                  <a:pt x="616744" y="609600"/>
                </a:lnTo>
                <a:lnTo>
                  <a:pt x="566737" y="585787"/>
                </a:lnTo>
                <a:lnTo>
                  <a:pt x="404812" y="4762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1" name="フリーフォーム 50"/>
          <p:cNvSpPr>
            <a:spLocks noChangeAspect="1"/>
          </p:cNvSpPr>
          <p:nvPr/>
        </p:nvSpPr>
        <p:spPr>
          <a:xfrm>
            <a:off x="7543348" y="2079877"/>
            <a:ext cx="204788" cy="557213"/>
          </a:xfrm>
          <a:custGeom>
            <a:avLst/>
            <a:gdLst>
              <a:gd name="connsiteX0" fmla="*/ 142875 w 409575"/>
              <a:gd name="connsiteY0" fmla="*/ 650081 h 1114425"/>
              <a:gd name="connsiteX1" fmla="*/ 135732 w 409575"/>
              <a:gd name="connsiteY1" fmla="*/ 409575 h 1114425"/>
              <a:gd name="connsiteX2" fmla="*/ 130969 w 409575"/>
              <a:gd name="connsiteY2" fmla="*/ 321469 h 1114425"/>
              <a:gd name="connsiteX3" fmla="*/ 121444 w 409575"/>
              <a:gd name="connsiteY3" fmla="*/ 264319 h 1114425"/>
              <a:gd name="connsiteX4" fmla="*/ 102394 w 409575"/>
              <a:gd name="connsiteY4" fmla="*/ 202406 h 1114425"/>
              <a:gd name="connsiteX5" fmla="*/ 66675 w 409575"/>
              <a:gd name="connsiteY5" fmla="*/ 133350 h 1114425"/>
              <a:gd name="connsiteX6" fmla="*/ 26194 w 409575"/>
              <a:gd name="connsiteY6" fmla="*/ 73819 h 1114425"/>
              <a:gd name="connsiteX7" fmla="*/ 7144 w 409575"/>
              <a:gd name="connsiteY7" fmla="*/ 47625 h 1114425"/>
              <a:gd name="connsiteX8" fmla="*/ 0 w 409575"/>
              <a:gd name="connsiteY8" fmla="*/ 33337 h 1114425"/>
              <a:gd name="connsiteX9" fmla="*/ 2382 w 409575"/>
              <a:gd name="connsiteY9" fmla="*/ 14287 h 1114425"/>
              <a:gd name="connsiteX10" fmla="*/ 21432 w 409575"/>
              <a:gd name="connsiteY10" fmla="*/ 2381 h 1114425"/>
              <a:gd name="connsiteX11" fmla="*/ 50007 w 409575"/>
              <a:gd name="connsiteY11" fmla="*/ 0 h 1114425"/>
              <a:gd name="connsiteX12" fmla="*/ 69057 w 409575"/>
              <a:gd name="connsiteY12" fmla="*/ 2381 h 1114425"/>
              <a:gd name="connsiteX13" fmla="*/ 102394 w 409575"/>
              <a:gd name="connsiteY13" fmla="*/ 11906 h 1114425"/>
              <a:gd name="connsiteX14" fmla="*/ 197644 w 409575"/>
              <a:gd name="connsiteY14" fmla="*/ 52387 h 1114425"/>
              <a:gd name="connsiteX15" fmla="*/ 273844 w 409575"/>
              <a:gd name="connsiteY15" fmla="*/ 88106 h 1114425"/>
              <a:gd name="connsiteX16" fmla="*/ 316707 w 409575"/>
              <a:gd name="connsiteY16" fmla="*/ 109537 h 1114425"/>
              <a:gd name="connsiteX17" fmla="*/ 342900 w 409575"/>
              <a:gd name="connsiteY17" fmla="*/ 221456 h 1114425"/>
              <a:gd name="connsiteX18" fmla="*/ 345282 w 409575"/>
              <a:gd name="connsiteY18" fmla="*/ 388144 h 1114425"/>
              <a:gd name="connsiteX19" fmla="*/ 347663 w 409575"/>
              <a:gd name="connsiteY19" fmla="*/ 509587 h 1114425"/>
              <a:gd name="connsiteX20" fmla="*/ 357188 w 409575"/>
              <a:gd name="connsiteY20" fmla="*/ 602456 h 1114425"/>
              <a:gd name="connsiteX21" fmla="*/ 369094 w 409575"/>
              <a:gd name="connsiteY21" fmla="*/ 709612 h 1114425"/>
              <a:gd name="connsiteX22" fmla="*/ 392907 w 409575"/>
              <a:gd name="connsiteY22" fmla="*/ 854869 h 1114425"/>
              <a:gd name="connsiteX23" fmla="*/ 407194 w 409575"/>
              <a:gd name="connsiteY23" fmla="*/ 931069 h 1114425"/>
              <a:gd name="connsiteX24" fmla="*/ 409575 w 409575"/>
              <a:gd name="connsiteY24" fmla="*/ 973931 h 1114425"/>
              <a:gd name="connsiteX25" fmla="*/ 402432 w 409575"/>
              <a:gd name="connsiteY25" fmla="*/ 1021556 h 1114425"/>
              <a:gd name="connsiteX26" fmla="*/ 392907 w 409575"/>
              <a:gd name="connsiteY26" fmla="*/ 1066800 h 1114425"/>
              <a:gd name="connsiteX27" fmla="*/ 378619 w 409575"/>
              <a:gd name="connsiteY27" fmla="*/ 1092994 h 1114425"/>
              <a:gd name="connsiteX28" fmla="*/ 352425 w 409575"/>
              <a:gd name="connsiteY28" fmla="*/ 1109662 h 1114425"/>
              <a:gd name="connsiteX29" fmla="*/ 328613 w 409575"/>
              <a:gd name="connsiteY29" fmla="*/ 1114425 h 1114425"/>
              <a:gd name="connsiteX30" fmla="*/ 304800 w 409575"/>
              <a:gd name="connsiteY30" fmla="*/ 1112044 h 1114425"/>
              <a:gd name="connsiteX31" fmla="*/ 276225 w 409575"/>
              <a:gd name="connsiteY31" fmla="*/ 1097756 h 1114425"/>
              <a:gd name="connsiteX32" fmla="*/ 245269 w 409575"/>
              <a:gd name="connsiteY32" fmla="*/ 1069181 h 1114425"/>
              <a:gd name="connsiteX33" fmla="*/ 204788 w 409575"/>
              <a:gd name="connsiteY33" fmla="*/ 1021556 h 1114425"/>
              <a:gd name="connsiteX34" fmla="*/ 176213 w 409575"/>
              <a:gd name="connsiteY34" fmla="*/ 973931 h 1114425"/>
              <a:gd name="connsiteX35" fmla="*/ 154782 w 409575"/>
              <a:gd name="connsiteY35" fmla="*/ 926306 h 1114425"/>
              <a:gd name="connsiteX36" fmla="*/ 147638 w 409575"/>
              <a:gd name="connsiteY36" fmla="*/ 885825 h 1114425"/>
              <a:gd name="connsiteX37" fmla="*/ 142875 w 409575"/>
              <a:gd name="connsiteY37" fmla="*/ 785812 h 1114425"/>
              <a:gd name="connsiteX38" fmla="*/ 142875 w 409575"/>
              <a:gd name="connsiteY38" fmla="*/ 650081 h 1114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409575" h="1114425">
                <a:moveTo>
                  <a:pt x="142875" y="650081"/>
                </a:moveTo>
                <a:lnTo>
                  <a:pt x="135732" y="409575"/>
                </a:lnTo>
                <a:lnTo>
                  <a:pt x="130969" y="321469"/>
                </a:lnTo>
                <a:lnTo>
                  <a:pt x="121444" y="264319"/>
                </a:lnTo>
                <a:lnTo>
                  <a:pt x="102394" y="202406"/>
                </a:lnTo>
                <a:lnTo>
                  <a:pt x="66675" y="133350"/>
                </a:lnTo>
                <a:lnTo>
                  <a:pt x="26194" y="73819"/>
                </a:lnTo>
                <a:lnTo>
                  <a:pt x="7144" y="47625"/>
                </a:lnTo>
                <a:lnTo>
                  <a:pt x="0" y="33337"/>
                </a:lnTo>
                <a:lnTo>
                  <a:pt x="2382" y="14287"/>
                </a:lnTo>
                <a:lnTo>
                  <a:pt x="21432" y="2381"/>
                </a:lnTo>
                <a:lnTo>
                  <a:pt x="50007" y="0"/>
                </a:lnTo>
                <a:lnTo>
                  <a:pt x="69057" y="2381"/>
                </a:lnTo>
                <a:lnTo>
                  <a:pt x="102394" y="11906"/>
                </a:lnTo>
                <a:lnTo>
                  <a:pt x="197644" y="52387"/>
                </a:lnTo>
                <a:lnTo>
                  <a:pt x="273844" y="88106"/>
                </a:lnTo>
                <a:lnTo>
                  <a:pt x="316707" y="109537"/>
                </a:lnTo>
                <a:lnTo>
                  <a:pt x="342900" y="221456"/>
                </a:lnTo>
                <a:lnTo>
                  <a:pt x="345282" y="388144"/>
                </a:lnTo>
                <a:cubicBezTo>
                  <a:pt x="346076" y="428625"/>
                  <a:pt x="346869" y="469106"/>
                  <a:pt x="347663" y="509587"/>
                </a:cubicBezTo>
                <a:lnTo>
                  <a:pt x="357188" y="602456"/>
                </a:lnTo>
                <a:lnTo>
                  <a:pt x="369094" y="709612"/>
                </a:lnTo>
                <a:lnTo>
                  <a:pt x="392907" y="854869"/>
                </a:lnTo>
                <a:lnTo>
                  <a:pt x="407194" y="931069"/>
                </a:lnTo>
                <a:lnTo>
                  <a:pt x="409575" y="973931"/>
                </a:lnTo>
                <a:lnTo>
                  <a:pt x="402432" y="1021556"/>
                </a:lnTo>
                <a:lnTo>
                  <a:pt x="392907" y="1066800"/>
                </a:lnTo>
                <a:lnTo>
                  <a:pt x="378619" y="1092994"/>
                </a:lnTo>
                <a:lnTo>
                  <a:pt x="352425" y="1109662"/>
                </a:lnTo>
                <a:lnTo>
                  <a:pt x="328613" y="1114425"/>
                </a:lnTo>
                <a:lnTo>
                  <a:pt x="304800" y="1112044"/>
                </a:lnTo>
                <a:lnTo>
                  <a:pt x="276225" y="1097756"/>
                </a:lnTo>
                <a:lnTo>
                  <a:pt x="245269" y="1069181"/>
                </a:lnTo>
                <a:lnTo>
                  <a:pt x="204788" y="1021556"/>
                </a:lnTo>
                <a:lnTo>
                  <a:pt x="176213" y="973931"/>
                </a:lnTo>
                <a:lnTo>
                  <a:pt x="154782" y="926306"/>
                </a:lnTo>
                <a:lnTo>
                  <a:pt x="147638" y="885825"/>
                </a:lnTo>
                <a:lnTo>
                  <a:pt x="142875" y="785812"/>
                </a:lnTo>
                <a:lnTo>
                  <a:pt x="142875" y="65008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2" name="フリーフォーム 51"/>
          <p:cNvSpPr>
            <a:spLocks noChangeAspect="1"/>
          </p:cNvSpPr>
          <p:nvPr/>
        </p:nvSpPr>
        <p:spPr>
          <a:xfrm>
            <a:off x="2810544" y="1844567"/>
            <a:ext cx="542925" cy="947738"/>
          </a:xfrm>
          <a:custGeom>
            <a:avLst/>
            <a:gdLst>
              <a:gd name="connsiteX0" fmla="*/ 792832 w 1086180"/>
              <a:gd name="connsiteY0" fmla="*/ 745263 h 1894870"/>
              <a:gd name="connsiteX1" fmla="*/ 652765 w 1086180"/>
              <a:gd name="connsiteY1" fmla="*/ 1054467 h 1894870"/>
              <a:gd name="connsiteX2" fmla="*/ 549697 w 1086180"/>
              <a:gd name="connsiteY2" fmla="*/ 1271175 h 1894870"/>
              <a:gd name="connsiteX3" fmla="*/ 462486 w 1086180"/>
              <a:gd name="connsiteY3" fmla="*/ 1458812 h 1894870"/>
              <a:gd name="connsiteX4" fmla="*/ 383202 w 1086180"/>
              <a:gd name="connsiteY4" fmla="*/ 1617378 h 1894870"/>
              <a:gd name="connsiteX5" fmla="*/ 346204 w 1086180"/>
              <a:gd name="connsiteY5" fmla="*/ 1694019 h 1894870"/>
              <a:gd name="connsiteX6" fmla="*/ 327704 w 1086180"/>
              <a:gd name="connsiteY6" fmla="*/ 1728375 h 1894870"/>
              <a:gd name="connsiteX7" fmla="*/ 311847 w 1086180"/>
              <a:gd name="connsiteY7" fmla="*/ 1749517 h 1894870"/>
              <a:gd name="connsiteX8" fmla="*/ 301276 w 1086180"/>
              <a:gd name="connsiteY8" fmla="*/ 1789159 h 1894870"/>
              <a:gd name="connsiteX9" fmla="*/ 285420 w 1086180"/>
              <a:gd name="connsiteY9" fmla="*/ 1894870 h 1894870"/>
              <a:gd name="connsiteX10" fmla="*/ 0 w 1086180"/>
              <a:gd name="connsiteY10" fmla="*/ 1516953 h 1894870"/>
              <a:gd name="connsiteX11" fmla="*/ 68712 w 1086180"/>
              <a:gd name="connsiteY11" fmla="*/ 1514310 h 1894870"/>
              <a:gd name="connsiteX12" fmla="*/ 108354 w 1086180"/>
              <a:gd name="connsiteY12" fmla="*/ 1506382 h 1894870"/>
              <a:gd name="connsiteX13" fmla="*/ 137424 w 1086180"/>
              <a:gd name="connsiteY13" fmla="*/ 1493168 h 1894870"/>
              <a:gd name="connsiteX14" fmla="*/ 177066 w 1086180"/>
              <a:gd name="connsiteY14" fmla="*/ 1458812 h 1894870"/>
              <a:gd name="connsiteX15" fmla="*/ 280134 w 1086180"/>
              <a:gd name="connsiteY15" fmla="*/ 1321387 h 1894870"/>
              <a:gd name="connsiteX16" fmla="*/ 417558 w 1086180"/>
              <a:gd name="connsiteY16" fmla="*/ 1115251 h 1894870"/>
              <a:gd name="connsiteX17" fmla="*/ 591982 w 1086180"/>
              <a:gd name="connsiteY17" fmla="*/ 819260 h 1894870"/>
              <a:gd name="connsiteX18" fmla="*/ 742620 w 1086180"/>
              <a:gd name="connsiteY18" fmla="*/ 549697 h 1894870"/>
              <a:gd name="connsiteX19" fmla="*/ 850974 w 1086180"/>
              <a:gd name="connsiteY19" fmla="*/ 351489 h 1894870"/>
              <a:gd name="connsiteX20" fmla="*/ 961970 w 1086180"/>
              <a:gd name="connsiteY20" fmla="*/ 142710 h 1894870"/>
              <a:gd name="connsiteX21" fmla="*/ 1022754 w 1086180"/>
              <a:gd name="connsiteY21" fmla="*/ 31713 h 1894870"/>
              <a:gd name="connsiteX22" fmla="*/ 1038611 w 1086180"/>
              <a:gd name="connsiteY22" fmla="*/ 7928 h 1894870"/>
              <a:gd name="connsiteX23" fmla="*/ 1059753 w 1086180"/>
              <a:gd name="connsiteY23" fmla="*/ 0 h 1894870"/>
              <a:gd name="connsiteX24" fmla="*/ 1075609 w 1086180"/>
              <a:gd name="connsiteY24" fmla="*/ 0 h 1894870"/>
              <a:gd name="connsiteX25" fmla="*/ 1083538 w 1086180"/>
              <a:gd name="connsiteY25" fmla="*/ 7928 h 1894870"/>
              <a:gd name="connsiteX26" fmla="*/ 1086180 w 1086180"/>
              <a:gd name="connsiteY26" fmla="*/ 31713 h 1894870"/>
              <a:gd name="connsiteX27" fmla="*/ 1057110 w 1086180"/>
              <a:gd name="connsiteY27" fmla="*/ 118925 h 1894870"/>
              <a:gd name="connsiteX28" fmla="*/ 961970 w 1086180"/>
              <a:gd name="connsiteY28" fmla="*/ 362060 h 1894870"/>
              <a:gd name="connsiteX29" fmla="*/ 792832 w 1086180"/>
              <a:gd name="connsiteY29" fmla="*/ 745263 h 1894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086180" h="1894870">
                <a:moveTo>
                  <a:pt x="792832" y="745263"/>
                </a:moveTo>
                <a:lnTo>
                  <a:pt x="652765" y="1054467"/>
                </a:lnTo>
                <a:lnTo>
                  <a:pt x="549697" y="1271175"/>
                </a:lnTo>
                <a:lnTo>
                  <a:pt x="462486" y="1458812"/>
                </a:lnTo>
                <a:lnTo>
                  <a:pt x="383202" y="1617378"/>
                </a:lnTo>
                <a:lnTo>
                  <a:pt x="346204" y="1694019"/>
                </a:lnTo>
                <a:lnTo>
                  <a:pt x="327704" y="1728375"/>
                </a:lnTo>
                <a:lnTo>
                  <a:pt x="311847" y="1749517"/>
                </a:lnTo>
                <a:lnTo>
                  <a:pt x="301276" y="1789159"/>
                </a:lnTo>
                <a:lnTo>
                  <a:pt x="285420" y="1894870"/>
                </a:lnTo>
                <a:lnTo>
                  <a:pt x="0" y="1516953"/>
                </a:lnTo>
                <a:lnTo>
                  <a:pt x="68712" y="1514310"/>
                </a:lnTo>
                <a:lnTo>
                  <a:pt x="108354" y="1506382"/>
                </a:lnTo>
                <a:lnTo>
                  <a:pt x="137424" y="1493168"/>
                </a:lnTo>
                <a:lnTo>
                  <a:pt x="177066" y="1458812"/>
                </a:lnTo>
                <a:lnTo>
                  <a:pt x="280134" y="1321387"/>
                </a:lnTo>
                <a:lnTo>
                  <a:pt x="417558" y="1115251"/>
                </a:lnTo>
                <a:lnTo>
                  <a:pt x="591982" y="819260"/>
                </a:lnTo>
                <a:lnTo>
                  <a:pt x="742620" y="549697"/>
                </a:lnTo>
                <a:lnTo>
                  <a:pt x="850974" y="351489"/>
                </a:lnTo>
                <a:lnTo>
                  <a:pt x="961970" y="142710"/>
                </a:lnTo>
                <a:lnTo>
                  <a:pt x="1022754" y="31713"/>
                </a:lnTo>
                <a:lnTo>
                  <a:pt x="1038611" y="7928"/>
                </a:lnTo>
                <a:lnTo>
                  <a:pt x="1059753" y="0"/>
                </a:lnTo>
                <a:lnTo>
                  <a:pt x="1075609" y="0"/>
                </a:lnTo>
                <a:lnTo>
                  <a:pt x="1083538" y="7928"/>
                </a:lnTo>
                <a:lnTo>
                  <a:pt x="1086180" y="31713"/>
                </a:lnTo>
                <a:lnTo>
                  <a:pt x="1057110" y="118925"/>
                </a:lnTo>
                <a:lnTo>
                  <a:pt x="961970" y="362060"/>
                </a:lnTo>
                <a:lnTo>
                  <a:pt x="792832" y="74526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3" name="フリーフォーム 52"/>
          <p:cNvSpPr>
            <a:spLocks noChangeAspect="1"/>
          </p:cNvSpPr>
          <p:nvPr/>
        </p:nvSpPr>
        <p:spPr>
          <a:xfrm rot="16200000">
            <a:off x="3470293" y="2403644"/>
            <a:ext cx="1527058" cy="435959"/>
          </a:xfrm>
          <a:custGeom>
            <a:avLst/>
            <a:gdLst>
              <a:gd name="connsiteX0" fmla="*/ 1882892 w 3031687"/>
              <a:gd name="connsiteY0" fmla="*/ 844854 h 865460"/>
              <a:gd name="connsiteX1" fmla="*/ 1645920 w 3031687"/>
              <a:gd name="connsiteY1" fmla="*/ 816520 h 865460"/>
              <a:gd name="connsiteX2" fmla="*/ 1506829 w 3031687"/>
              <a:gd name="connsiteY2" fmla="*/ 793338 h 865460"/>
              <a:gd name="connsiteX3" fmla="*/ 1372888 w 3031687"/>
              <a:gd name="connsiteY3" fmla="*/ 765005 h 865460"/>
              <a:gd name="connsiteX4" fmla="*/ 1226069 w 3031687"/>
              <a:gd name="connsiteY4" fmla="*/ 731520 h 865460"/>
              <a:gd name="connsiteX5" fmla="*/ 1141069 w 3031687"/>
              <a:gd name="connsiteY5" fmla="*/ 705762 h 865460"/>
              <a:gd name="connsiteX6" fmla="*/ 999401 w 3031687"/>
              <a:gd name="connsiteY6" fmla="*/ 659398 h 865460"/>
              <a:gd name="connsiteX7" fmla="*/ 878340 w 3031687"/>
              <a:gd name="connsiteY7" fmla="*/ 607882 h 865460"/>
              <a:gd name="connsiteX8" fmla="*/ 765005 w 3031687"/>
              <a:gd name="connsiteY8" fmla="*/ 553791 h 865460"/>
              <a:gd name="connsiteX9" fmla="*/ 623338 w 3031687"/>
              <a:gd name="connsiteY9" fmla="*/ 476518 h 865460"/>
              <a:gd name="connsiteX10" fmla="*/ 440458 w 3031687"/>
              <a:gd name="connsiteY10" fmla="*/ 363184 h 865460"/>
              <a:gd name="connsiteX11" fmla="*/ 270457 w 3031687"/>
              <a:gd name="connsiteY11" fmla="*/ 249850 h 865460"/>
              <a:gd name="connsiteX12" fmla="*/ 105607 w 3031687"/>
              <a:gd name="connsiteY12" fmla="*/ 133940 h 865460"/>
              <a:gd name="connsiteX13" fmla="*/ 20607 w 3031687"/>
              <a:gd name="connsiteY13" fmla="*/ 69545 h 865460"/>
              <a:gd name="connsiteX14" fmla="*/ 7728 w 3031687"/>
              <a:gd name="connsiteY14" fmla="*/ 56667 h 865460"/>
              <a:gd name="connsiteX15" fmla="*/ 0 w 3031687"/>
              <a:gd name="connsiteY15" fmla="*/ 36060 h 865460"/>
              <a:gd name="connsiteX16" fmla="*/ 0 w 3031687"/>
              <a:gd name="connsiteY16" fmla="*/ 15454 h 865460"/>
              <a:gd name="connsiteX17" fmla="*/ 5152 w 3031687"/>
              <a:gd name="connsiteY17" fmla="*/ 2575 h 865460"/>
              <a:gd name="connsiteX18" fmla="*/ 18031 w 3031687"/>
              <a:gd name="connsiteY18" fmla="*/ 0 h 865460"/>
              <a:gd name="connsiteX19" fmla="*/ 56667 w 3031687"/>
              <a:gd name="connsiteY19" fmla="*/ 7727 h 865460"/>
              <a:gd name="connsiteX20" fmla="*/ 154547 w 3031687"/>
              <a:gd name="connsiteY20" fmla="*/ 64394 h 865460"/>
              <a:gd name="connsiteX21" fmla="*/ 229244 w 3031687"/>
              <a:gd name="connsiteY21" fmla="*/ 105606 h 865460"/>
              <a:gd name="connsiteX22" fmla="*/ 340003 w 3031687"/>
              <a:gd name="connsiteY22" fmla="*/ 162273 h 865460"/>
              <a:gd name="connsiteX23" fmla="*/ 515155 w 3031687"/>
              <a:gd name="connsiteY23" fmla="*/ 247274 h 865460"/>
              <a:gd name="connsiteX24" fmla="*/ 636217 w 3031687"/>
              <a:gd name="connsiteY24" fmla="*/ 301365 h 865460"/>
              <a:gd name="connsiteX25" fmla="*/ 765005 w 3031687"/>
              <a:gd name="connsiteY25" fmla="*/ 355456 h 865460"/>
              <a:gd name="connsiteX26" fmla="*/ 901522 w 3031687"/>
              <a:gd name="connsiteY26" fmla="*/ 406972 h 865460"/>
              <a:gd name="connsiteX27" fmla="*/ 1038038 w 3031687"/>
              <a:gd name="connsiteY27" fmla="*/ 453336 h 865460"/>
              <a:gd name="connsiteX28" fmla="*/ 1141069 w 3031687"/>
              <a:gd name="connsiteY28" fmla="*/ 484245 h 865460"/>
              <a:gd name="connsiteX29" fmla="*/ 1249251 w 3031687"/>
              <a:gd name="connsiteY29" fmla="*/ 510003 h 865460"/>
              <a:gd name="connsiteX30" fmla="*/ 1372888 w 3031687"/>
              <a:gd name="connsiteY30" fmla="*/ 535761 h 865460"/>
              <a:gd name="connsiteX31" fmla="*/ 1499101 w 3031687"/>
              <a:gd name="connsiteY31" fmla="*/ 558943 h 865460"/>
              <a:gd name="connsiteX32" fmla="*/ 1707739 w 3031687"/>
              <a:gd name="connsiteY32" fmla="*/ 584700 h 865460"/>
              <a:gd name="connsiteX33" fmla="*/ 1913801 w 3031687"/>
              <a:gd name="connsiteY33" fmla="*/ 602731 h 865460"/>
              <a:gd name="connsiteX34" fmla="*/ 2150772 w 3031687"/>
              <a:gd name="connsiteY34" fmla="*/ 615610 h 865460"/>
              <a:gd name="connsiteX35" fmla="*/ 2462441 w 3031687"/>
              <a:gd name="connsiteY35" fmla="*/ 623337 h 865460"/>
              <a:gd name="connsiteX36" fmla="*/ 2604109 w 3031687"/>
              <a:gd name="connsiteY36" fmla="*/ 620761 h 865460"/>
              <a:gd name="connsiteX37" fmla="*/ 2650473 w 3031687"/>
              <a:gd name="connsiteY37" fmla="*/ 615610 h 865460"/>
              <a:gd name="connsiteX38" fmla="*/ 2709715 w 3031687"/>
              <a:gd name="connsiteY38" fmla="*/ 600155 h 865460"/>
              <a:gd name="connsiteX39" fmla="*/ 2771534 w 3031687"/>
              <a:gd name="connsiteY39" fmla="*/ 579549 h 865460"/>
              <a:gd name="connsiteX40" fmla="*/ 2823049 w 3031687"/>
              <a:gd name="connsiteY40" fmla="*/ 551215 h 865460"/>
              <a:gd name="connsiteX41" fmla="*/ 2887444 w 3031687"/>
              <a:gd name="connsiteY41" fmla="*/ 512579 h 865460"/>
              <a:gd name="connsiteX42" fmla="*/ 2933808 w 3031687"/>
              <a:gd name="connsiteY42" fmla="*/ 471366 h 865460"/>
              <a:gd name="connsiteX43" fmla="*/ 2959565 w 3031687"/>
              <a:gd name="connsiteY43" fmla="*/ 445609 h 865460"/>
              <a:gd name="connsiteX44" fmla="*/ 2980172 w 3031687"/>
              <a:gd name="connsiteY44" fmla="*/ 437881 h 865460"/>
              <a:gd name="connsiteX45" fmla="*/ 2998202 w 3031687"/>
              <a:gd name="connsiteY45" fmla="*/ 437881 h 865460"/>
              <a:gd name="connsiteX46" fmla="*/ 3011081 w 3031687"/>
              <a:gd name="connsiteY46" fmla="*/ 440457 h 865460"/>
              <a:gd name="connsiteX47" fmla="*/ 3026536 w 3031687"/>
              <a:gd name="connsiteY47" fmla="*/ 455912 h 865460"/>
              <a:gd name="connsiteX48" fmla="*/ 3031687 w 3031687"/>
              <a:gd name="connsiteY48" fmla="*/ 481669 h 865460"/>
              <a:gd name="connsiteX49" fmla="*/ 3031687 w 3031687"/>
              <a:gd name="connsiteY49" fmla="*/ 515154 h 865460"/>
              <a:gd name="connsiteX50" fmla="*/ 3026536 w 3031687"/>
              <a:gd name="connsiteY50" fmla="*/ 556367 h 865460"/>
              <a:gd name="connsiteX51" fmla="*/ 3013657 w 3031687"/>
              <a:gd name="connsiteY51" fmla="*/ 597579 h 865460"/>
              <a:gd name="connsiteX52" fmla="*/ 2990475 w 3031687"/>
              <a:gd name="connsiteY52" fmla="*/ 654246 h 865460"/>
              <a:gd name="connsiteX53" fmla="*/ 2956990 w 3031687"/>
              <a:gd name="connsiteY53" fmla="*/ 721216 h 865460"/>
              <a:gd name="connsiteX54" fmla="*/ 2913202 w 3031687"/>
              <a:gd name="connsiteY54" fmla="*/ 790762 h 865460"/>
              <a:gd name="connsiteX55" fmla="*/ 2859110 w 3031687"/>
              <a:gd name="connsiteY55" fmla="*/ 862884 h 865460"/>
              <a:gd name="connsiteX56" fmla="*/ 2699412 w 3031687"/>
              <a:gd name="connsiteY56" fmla="*/ 862884 h 865460"/>
              <a:gd name="connsiteX57" fmla="*/ 2483047 w 3031687"/>
              <a:gd name="connsiteY57" fmla="*/ 865460 h 865460"/>
              <a:gd name="connsiteX58" fmla="*/ 2258955 w 3031687"/>
              <a:gd name="connsiteY58" fmla="*/ 860308 h 865460"/>
              <a:gd name="connsiteX59" fmla="*/ 2122439 w 3031687"/>
              <a:gd name="connsiteY59" fmla="*/ 857732 h 865460"/>
              <a:gd name="connsiteX60" fmla="*/ 1882892 w 3031687"/>
              <a:gd name="connsiteY60" fmla="*/ 844854 h 865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3031687" h="865460">
                <a:moveTo>
                  <a:pt x="1882892" y="844854"/>
                </a:moveTo>
                <a:lnTo>
                  <a:pt x="1645920" y="816520"/>
                </a:lnTo>
                <a:lnTo>
                  <a:pt x="1506829" y="793338"/>
                </a:lnTo>
                <a:lnTo>
                  <a:pt x="1372888" y="765005"/>
                </a:lnTo>
                <a:lnTo>
                  <a:pt x="1226069" y="731520"/>
                </a:lnTo>
                <a:lnTo>
                  <a:pt x="1141069" y="705762"/>
                </a:lnTo>
                <a:lnTo>
                  <a:pt x="999401" y="659398"/>
                </a:lnTo>
                <a:lnTo>
                  <a:pt x="878340" y="607882"/>
                </a:lnTo>
                <a:lnTo>
                  <a:pt x="765005" y="553791"/>
                </a:lnTo>
                <a:lnTo>
                  <a:pt x="623338" y="476518"/>
                </a:lnTo>
                <a:lnTo>
                  <a:pt x="440458" y="363184"/>
                </a:lnTo>
                <a:lnTo>
                  <a:pt x="270457" y="249850"/>
                </a:lnTo>
                <a:lnTo>
                  <a:pt x="105607" y="133940"/>
                </a:lnTo>
                <a:lnTo>
                  <a:pt x="20607" y="69545"/>
                </a:lnTo>
                <a:lnTo>
                  <a:pt x="7728" y="56667"/>
                </a:lnTo>
                <a:lnTo>
                  <a:pt x="0" y="36060"/>
                </a:lnTo>
                <a:lnTo>
                  <a:pt x="0" y="15454"/>
                </a:lnTo>
                <a:lnTo>
                  <a:pt x="5152" y="2575"/>
                </a:lnTo>
                <a:lnTo>
                  <a:pt x="18031" y="0"/>
                </a:lnTo>
                <a:lnTo>
                  <a:pt x="56667" y="7727"/>
                </a:lnTo>
                <a:lnTo>
                  <a:pt x="154547" y="64394"/>
                </a:lnTo>
                <a:lnTo>
                  <a:pt x="229244" y="105606"/>
                </a:lnTo>
                <a:lnTo>
                  <a:pt x="340003" y="162273"/>
                </a:lnTo>
                <a:lnTo>
                  <a:pt x="515155" y="247274"/>
                </a:lnTo>
                <a:lnTo>
                  <a:pt x="636217" y="301365"/>
                </a:lnTo>
                <a:lnTo>
                  <a:pt x="765005" y="355456"/>
                </a:lnTo>
                <a:lnTo>
                  <a:pt x="901522" y="406972"/>
                </a:lnTo>
                <a:lnTo>
                  <a:pt x="1038038" y="453336"/>
                </a:lnTo>
                <a:lnTo>
                  <a:pt x="1141069" y="484245"/>
                </a:lnTo>
                <a:lnTo>
                  <a:pt x="1249251" y="510003"/>
                </a:lnTo>
                <a:lnTo>
                  <a:pt x="1372888" y="535761"/>
                </a:lnTo>
                <a:lnTo>
                  <a:pt x="1499101" y="558943"/>
                </a:lnTo>
                <a:lnTo>
                  <a:pt x="1707739" y="584700"/>
                </a:lnTo>
                <a:lnTo>
                  <a:pt x="1913801" y="602731"/>
                </a:lnTo>
                <a:lnTo>
                  <a:pt x="2150772" y="615610"/>
                </a:lnTo>
                <a:lnTo>
                  <a:pt x="2462441" y="623337"/>
                </a:lnTo>
                <a:lnTo>
                  <a:pt x="2604109" y="620761"/>
                </a:lnTo>
                <a:lnTo>
                  <a:pt x="2650473" y="615610"/>
                </a:lnTo>
                <a:lnTo>
                  <a:pt x="2709715" y="600155"/>
                </a:lnTo>
                <a:lnTo>
                  <a:pt x="2771534" y="579549"/>
                </a:lnTo>
                <a:lnTo>
                  <a:pt x="2823049" y="551215"/>
                </a:lnTo>
                <a:lnTo>
                  <a:pt x="2887444" y="512579"/>
                </a:lnTo>
                <a:lnTo>
                  <a:pt x="2933808" y="471366"/>
                </a:lnTo>
                <a:lnTo>
                  <a:pt x="2959565" y="445609"/>
                </a:lnTo>
                <a:lnTo>
                  <a:pt x="2980172" y="437881"/>
                </a:lnTo>
                <a:lnTo>
                  <a:pt x="2998202" y="437881"/>
                </a:lnTo>
                <a:lnTo>
                  <a:pt x="3011081" y="440457"/>
                </a:lnTo>
                <a:lnTo>
                  <a:pt x="3026536" y="455912"/>
                </a:lnTo>
                <a:lnTo>
                  <a:pt x="3031687" y="481669"/>
                </a:lnTo>
                <a:lnTo>
                  <a:pt x="3031687" y="515154"/>
                </a:lnTo>
                <a:lnTo>
                  <a:pt x="3026536" y="556367"/>
                </a:lnTo>
                <a:lnTo>
                  <a:pt x="3013657" y="597579"/>
                </a:lnTo>
                <a:lnTo>
                  <a:pt x="2990475" y="654246"/>
                </a:lnTo>
                <a:lnTo>
                  <a:pt x="2956990" y="721216"/>
                </a:lnTo>
                <a:lnTo>
                  <a:pt x="2913202" y="790762"/>
                </a:lnTo>
                <a:lnTo>
                  <a:pt x="2859110" y="862884"/>
                </a:lnTo>
                <a:lnTo>
                  <a:pt x="2699412" y="862884"/>
                </a:lnTo>
                <a:lnTo>
                  <a:pt x="2483047" y="865460"/>
                </a:lnTo>
                <a:lnTo>
                  <a:pt x="2258955" y="860308"/>
                </a:lnTo>
                <a:lnTo>
                  <a:pt x="2122439" y="857732"/>
                </a:lnTo>
                <a:lnTo>
                  <a:pt x="1882892" y="84485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4" name="フリーフォーム 53"/>
          <p:cNvSpPr>
            <a:spLocks noChangeAspect="1"/>
          </p:cNvSpPr>
          <p:nvPr/>
        </p:nvSpPr>
        <p:spPr>
          <a:xfrm>
            <a:off x="4713958" y="2013000"/>
            <a:ext cx="1320800" cy="300831"/>
          </a:xfrm>
          <a:custGeom>
            <a:avLst/>
            <a:gdLst>
              <a:gd name="connsiteX0" fmla="*/ 988219 w 2640806"/>
              <a:gd name="connsiteY0" fmla="*/ 435769 h 602456"/>
              <a:gd name="connsiteX1" fmla="*/ 488156 w 2640806"/>
              <a:gd name="connsiteY1" fmla="*/ 521494 h 602456"/>
              <a:gd name="connsiteX2" fmla="*/ 66675 w 2640806"/>
              <a:gd name="connsiteY2" fmla="*/ 602456 h 602456"/>
              <a:gd name="connsiteX3" fmla="*/ 0 w 2640806"/>
              <a:gd name="connsiteY3" fmla="*/ 414337 h 602456"/>
              <a:gd name="connsiteX4" fmla="*/ 140494 w 2640806"/>
              <a:gd name="connsiteY4" fmla="*/ 402431 h 602456"/>
              <a:gd name="connsiteX5" fmla="*/ 478631 w 2640806"/>
              <a:gd name="connsiteY5" fmla="*/ 357187 h 602456"/>
              <a:gd name="connsiteX6" fmla="*/ 945356 w 2640806"/>
              <a:gd name="connsiteY6" fmla="*/ 290512 h 602456"/>
              <a:gd name="connsiteX7" fmla="*/ 1347788 w 2640806"/>
              <a:gd name="connsiteY7" fmla="*/ 223837 h 602456"/>
              <a:gd name="connsiteX8" fmla="*/ 1535906 w 2640806"/>
              <a:gd name="connsiteY8" fmla="*/ 188119 h 602456"/>
              <a:gd name="connsiteX9" fmla="*/ 1690688 w 2640806"/>
              <a:gd name="connsiteY9" fmla="*/ 164306 h 602456"/>
              <a:gd name="connsiteX10" fmla="*/ 1790700 w 2640806"/>
              <a:gd name="connsiteY10" fmla="*/ 147637 h 602456"/>
              <a:gd name="connsiteX11" fmla="*/ 1897856 w 2640806"/>
              <a:gd name="connsiteY11" fmla="*/ 128587 h 602456"/>
              <a:gd name="connsiteX12" fmla="*/ 1964531 w 2640806"/>
              <a:gd name="connsiteY12" fmla="*/ 116681 h 602456"/>
              <a:gd name="connsiteX13" fmla="*/ 2009775 w 2640806"/>
              <a:gd name="connsiteY13" fmla="*/ 102394 h 602456"/>
              <a:gd name="connsiteX14" fmla="*/ 2062163 w 2640806"/>
              <a:gd name="connsiteY14" fmla="*/ 83344 h 602456"/>
              <a:gd name="connsiteX15" fmla="*/ 2150269 w 2640806"/>
              <a:gd name="connsiteY15" fmla="*/ 42862 h 602456"/>
              <a:gd name="connsiteX16" fmla="*/ 2221706 w 2640806"/>
              <a:gd name="connsiteY16" fmla="*/ 0 h 602456"/>
              <a:gd name="connsiteX17" fmla="*/ 2252663 w 2640806"/>
              <a:gd name="connsiteY17" fmla="*/ 0 h 602456"/>
              <a:gd name="connsiteX18" fmla="*/ 2305050 w 2640806"/>
              <a:gd name="connsiteY18" fmla="*/ 7144 h 602456"/>
              <a:gd name="connsiteX19" fmla="*/ 2383631 w 2640806"/>
              <a:gd name="connsiteY19" fmla="*/ 26194 h 602456"/>
              <a:gd name="connsiteX20" fmla="*/ 2478881 w 2640806"/>
              <a:gd name="connsiteY20" fmla="*/ 54769 h 602456"/>
              <a:gd name="connsiteX21" fmla="*/ 2543175 w 2640806"/>
              <a:gd name="connsiteY21" fmla="*/ 76200 h 602456"/>
              <a:gd name="connsiteX22" fmla="*/ 2581275 w 2640806"/>
              <a:gd name="connsiteY22" fmla="*/ 95250 h 602456"/>
              <a:gd name="connsiteX23" fmla="*/ 2602706 w 2640806"/>
              <a:gd name="connsiteY23" fmla="*/ 109537 h 602456"/>
              <a:gd name="connsiteX24" fmla="*/ 2626519 w 2640806"/>
              <a:gd name="connsiteY24" fmla="*/ 128587 h 602456"/>
              <a:gd name="connsiteX25" fmla="*/ 2638425 w 2640806"/>
              <a:gd name="connsiteY25" fmla="*/ 152400 h 602456"/>
              <a:gd name="connsiteX26" fmla="*/ 2640806 w 2640806"/>
              <a:gd name="connsiteY26" fmla="*/ 166687 h 602456"/>
              <a:gd name="connsiteX27" fmla="*/ 2633663 w 2640806"/>
              <a:gd name="connsiteY27" fmla="*/ 195262 h 602456"/>
              <a:gd name="connsiteX28" fmla="*/ 2614613 w 2640806"/>
              <a:gd name="connsiteY28" fmla="*/ 214312 h 602456"/>
              <a:gd name="connsiteX29" fmla="*/ 2581275 w 2640806"/>
              <a:gd name="connsiteY29" fmla="*/ 242887 h 602456"/>
              <a:gd name="connsiteX30" fmla="*/ 2528888 w 2640806"/>
              <a:gd name="connsiteY30" fmla="*/ 271462 h 602456"/>
              <a:gd name="connsiteX31" fmla="*/ 2359819 w 2640806"/>
              <a:gd name="connsiteY31" fmla="*/ 280987 h 602456"/>
              <a:gd name="connsiteX32" fmla="*/ 2016919 w 2640806"/>
              <a:gd name="connsiteY32" fmla="*/ 314325 h 602456"/>
              <a:gd name="connsiteX33" fmla="*/ 1554956 w 2640806"/>
              <a:gd name="connsiteY33" fmla="*/ 366712 h 602456"/>
              <a:gd name="connsiteX34" fmla="*/ 1373981 w 2640806"/>
              <a:gd name="connsiteY34" fmla="*/ 381000 h 602456"/>
              <a:gd name="connsiteX35" fmla="*/ 988219 w 2640806"/>
              <a:gd name="connsiteY35" fmla="*/ 435769 h 602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2640806" h="602456">
                <a:moveTo>
                  <a:pt x="988219" y="435769"/>
                </a:moveTo>
                <a:lnTo>
                  <a:pt x="488156" y="521494"/>
                </a:lnTo>
                <a:lnTo>
                  <a:pt x="66675" y="602456"/>
                </a:lnTo>
                <a:lnTo>
                  <a:pt x="0" y="414337"/>
                </a:lnTo>
                <a:lnTo>
                  <a:pt x="140494" y="402431"/>
                </a:lnTo>
                <a:lnTo>
                  <a:pt x="478631" y="357187"/>
                </a:lnTo>
                <a:lnTo>
                  <a:pt x="945356" y="290512"/>
                </a:lnTo>
                <a:lnTo>
                  <a:pt x="1347788" y="223837"/>
                </a:lnTo>
                <a:lnTo>
                  <a:pt x="1535906" y="188119"/>
                </a:lnTo>
                <a:lnTo>
                  <a:pt x="1690688" y="164306"/>
                </a:lnTo>
                <a:lnTo>
                  <a:pt x="1790700" y="147637"/>
                </a:lnTo>
                <a:lnTo>
                  <a:pt x="1897856" y="128587"/>
                </a:lnTo>
                <a:lnTo>
                  <a:pt x="1964531" y="116681"/>
                </a:lnTo>
                <a:lnTo>
                  <a:pt x="2009775" y="102394"/>
                </a:lnTo>
                <a:lnTo>
                  <a:pt x="2062163" y="83344"/>
                </a:lnTo>
                <a:lnTo>
                  <a:pt x="2150269" y="42862"/>
                </a:lnTo>
                <a:lnTo>
                  <a:pt x="2221706" y="0"/>
                </a:lnTo>
                <a:lnTo>
                  <a:pt x="2252663" y="0"/>
                </a:lnTo>
                <a:lnTo>
                  <a:pt x="2305050" y="7144"/>
                </a:lnTo>
                <a:lnTo>
                  <a:pt x="2383631" y="26194"/>
                </a:lnTo>
                <a:lnTo>
                  <a:pt x="2478881" y="54769"/>
                </a:lnTo>
                <a:lnTo>
                  <a:pt x="2543175" y="76200"/>
                </a:lnTo>
                <a:lnTo>
                  <a:pt x="2581275" y="95250"/>
                </a:lnTo>
                <a:lnTo>
                  <a:pt x="2602706" y="109537"/>
                </a:lnTo>
                <a:lnTo>
                  <a:pt x="2626519" y="128587"/>
                </a:lnTo>
                <a:lnTo>
                  <a:pt x="2638425" y="152400"/>
                </a:lnTo>
                <a:lnTo>
                  <a:pt x="2640806" y="166687"/>
                </a:lnTo>
                <a:lnTo>
                  <a:pt x="2633663" y="195262"/>
                </a:lnTo>
                <a:lnTo>
                  <a:pt x="2614613" y="214312"/>
                </a:lnTo>
                <a:lnTo>
                  <a:pt x="2581275" y="242887"/>
                </a:lnTo>
                <a:lnTo>
                  <a:pt x="2528888" y="271462"/>
                </a:lnTo>
                <a:lnTo>
                  <a:pt x="2359819" y="280987"/>
                </a:lnTo>
                <a:lnTo>
                  <a:pt x="2016919" y="314325"/>
                </a:lnTo>
                <a:lnTo>
                  <a:pt x="1554956" y="366712"/>
                </a:lnTo>
                <a:lnTo>
                  <a:pt x="1373981" y="381000"/>
                </a:lnTo>
                <a:lnTo>
                  <a:pt x="988219" y="43576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5" name="フリーフォーム 54"/>
          <p:cNvSpPr>
            <a:spLocks noChangeAspect="1"/>
          </p:cNvSpPr>
          <p:nvPr/>
        </p:nvSpPr>
        <p:spPr>
          <a:xfrm>
            <a:off x="6099969" y="2264775"/>
            <a:ext cx="623888" cy="169069"/>
          </a:xfrm>
          <a:custGeom>
            <a:avLst/>
            <a:gdLst>
              <a:gd name="connsiteX0" fmla="*/ 764382 w 1247775"/>
              <a:gd name="connsiteY0" fmla="*/ 266700 h 338138"/>
              <a:gd name="connsiteX1" fmla="*/ 497682 w 1247775"/>
              <a:gd name="connsiteY1" fmla="*/ 309563 h 338138"/>
              <a:gd name="connsiteX2" fmla="*/ 357188 w 1247775"/>
              <a:gd name="connsiteY2" fmla="*/ 338138 h 338138"/>
              <a:gd name="connsiteX3" fmla="*/ 328613 w 1247775"/>
              <a:gd name="connsiteY3" fmla="*/ 335756 h 338138"/>
              <a:gd name="connsiteX4" fmla="*/ 271463 w 1247775"/>
              <a:gd name="connsiteY4" fmla="*/ 326231 h 338138"/>
              <a:gd name="connsiteX5" fmla="*/ 214313 w 1247775"/>
              <a:gd name="connsiteY5" fmla="*/ 307181 h 338138"/>
              <a:gd name="connsiteX6" fmla="*/ 171450 w 1247775"/>
              <a:gd name="connsiteY6" fmla="*/ 288131 h 338138"/>
              <a:gd name="connsiteX7" fmla="*/ 128588 w 1247775"/>
              <a:gd name="connsiteY7" fmla="*/ 261938 h 338138"/>
              <a:gd name="connsiteX8" fmla="*/ 90488 w 1247775"/>
              <a:gd name="connsiteY8" fmla="*/ 228600 h 338138"/>
              <a:gd name="connsiteX9" fmla="*/ 57150 w 1247775"/>
              <a:gd name="connsiteY9" fmla="*/ 192881 h 338138"/>
              <a:gd name="connsiteX10" fmla="*/ 21432 w 1247775"/>
              <a:gd name="connsiteY10" fmla="*/ 147638 h 338138"/>
              <a:gd name="connsiteX11" fmla="*/ 4763 w 1247775"/>
              <a:gd name="connsiteY11" fmla="*/ 119063 h 338138"/>
              <a:gd name="connsiteX12" fmla="*/ 0 w 1247775"/>
              <a:gd name="connsiteY12" fmla="*/ 92869 h 338138"/>
              <a:gd name="connsiteX13" fmla="*/ 7144 w 1247775"/>
              <a:gd name="connsiteY13" fmla="*/ 78581 h 338138"/>
              <a:gd name="connsiteX14" fmla="*/ 21432 w 1247775"/>
              <a:gd name="connsiteY14" fmla="*/ 73819 h 338138"/>
              <a:gd name="connsiteX15" fmla="*/ 52388 w 1247775"/>
              <a:gd name="connsiteY15" fmla="*/ 85725 h 338138"/>
              <a:gd name="connsiteX16" fmla="*/ 90488 w 1247775"/>
              <a:gd name="connsiteY16" fmla="*/ 104775 h 338138"/>
              <a:gd name="connsiteX17" fmla="*/ 121444 w 1247775"/>
              <a:gd name="connsiteY17" fmla="*/ 119063 h 338138"/>
              <a:gd name="connsiteX18" fmla="*/ 169069 w 1247775"/>
              <a:gd name="connsiteY18" fmla="*/ 135731 h 338138"/>
              <a:gd name="connsiteX19" fmla="*/ 221457 w 1247775"/>
              <a:gd name="connsiteY19" fmla="*/ 145256 h 338138"/>
              <a:gd name="connsiteX20" fmla="*/ 285750 w 1247775"/>
              <a:gd name="connsiteY20" fmla="*/ 152400 h 338138"/>
              <a:gd name="connsiteX21" fmla="*/ 354807 w 1247775"/>
              <a:gd name="connsiteY21" fmla="*/ 154781 h 338138"/>
              <a:gd name="connsiteX22" fmla="*/ 447675 w 1247775"/>
              <a:gd name="connsiteY22" fmla="*/ 147638 h 338138"/>
              <a:gd name="connsiteX23" fmla="*/ 616744 w 1247775"/>
              <a:gd name="connsiteY23" fmla="*/ 116681 h 338138"/>
              <a:gd name="connsiteX24" fmla="*/ 726282 w 1247775"/>
              <a:gd name="connsiteY24" fmla="*/ 90488 h 338138"/>
              <a:gd name="connsiteX25" fmla="*/ 804863 w 1247775"/>
              <a:gd name="connsiteY25" fmla="*/ 66675 h 338138"/>
              <a:gd name="connsiteX26" fmla="*/ 862013 w 1247775"/>
              <a:gd name="connsiteY26" fmla="*/ 47625 h 338138"/>
              <a:gd name="connsiteX27" fmla="*/ 914400 w 1247775"/>
              <a:gd name="connsiteY27" fmla="*/ 19050 h 338138"/>
              <a:gd name="connsiteX28" fmla="*/ 938213 w 1247775"/>
              <a:gd name="connsiteY28" fmla="*/ 0 h 338138"/>
              <a:gd name="connsiteX29" fmla="*/ 966788 w 1247775"/>
              <a:gd name="connsiteY29" fmla="*/ 2381 h 338138"/>
              <a:gd name="connsiteX30" fmla="*/ 1028700 w 1247775"/>
              <a:gd name="connsiteY30" fmla="*/ 14288 h 338138"/>
              <a:gd name="connsiteX31" fmla="*/ 1088232 w 1247775"/>
              <a:gd name="connsiteY31" fmla="*/ 28575 h 338138"/>
              <a:gd name="connsiteX32" fmla="*/ 1133475 w 1247775"/>
              <a:gd name="connsiteY32" fmla="*/ 47625 h 338138"/>
              <a:gd name="connsiteX33" fmla="*/ 1176338 w 1247775"/>
              <a:gd name="connsiteY33" fmla="*/ 66675 h 338138"/>
              <a:gd name="connsiteX34" fmla="*/ 1200150 w 1247775"/>
              <a:gd name="connsiteY34" fmla="*/ 85725 h 338138"/>
              <a:gd name="connsiteX35" fmla="*/ 1221582 w 1247775"/>
              <a:gd name="connsiteY35" fmla="*/ 109538 h 338138"/>
              <a:gd name="connsiteX36" fmla="*/ 1240632 w 1247775"/>
              <a:gd name="connsiteY36" fmla="*/ 135731 h 338138"/>
              <a:gd name="connsiteX37" fmla="*/ 1247775 w 1247775"/>
              <a:gd name="connsiteY37" fmla="*/ 161925 h 338138"/>
              <a:gd name="connsiteX38" fmla="*/ 1243013 w 1247775"/>
              <a:gd name="connsiteY38" fmla="*/ 190500 h 338138"/>
              <a:gd name="connsiteX39" fmla="*/ 1228725 w 1247775"/>
              <a:gd name="connsiteY39" fmla="*/ 207169 h 338138"/>
              <a:gd name="connsiteX40" fmla="*/ 1200150 w 1247775"/>
              <a:gd name="connsiteY40" fmla="*/ 226219 h 338138"/>
              <a:gd name="connsiteX41" fmla="*/ 1164432 w 1247775"/>
              <a:gd name="connsiteY41" fmla="*/ 240506 h 338138"/>
              <a:gd name="connsiteX42" fmla="*/ 1131094 w 1247775"/>
              <a:gd name="connsiteY42" fmla="*/ 245269 h 338138"/>
              <a:gd name="connsiteX43" fmla="*/ 1038225 w 1247775"/>
              <a:gd name="connsiteY43" fmla="*/ 240506 h 338138"/>
              <a:gd name="connsiteX44" fmla="*/ 931069 w 1247775"/>
              <a:gd name="connsiteY44" fmla="*/ 247650 h 338138"/>
              <a:gd name="connsiteX45" fmla="*/ 764382 w 1247775"/>
              <a:gd name="connsiteY45" fmla="*/ 266700 h 33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247775" h="338138">
                <a:moveTo>
                  <a:pt x="764382" y="266700"/>
                </a:moveTo>
                <a:lnTo>
                  <a:pt x="497682" y="309563"/>
                </a:lnTo>
                <a:lnTo>
                  <a:pt x="357188" y="338138"/>
                </a:lnTo>
                <a:lnTo>
                  <a:pt x="328613" y="335756"/>
                </a:lnTo>
                <a:lnTo>
                  <a:pt x="271463" y="326231"/>
                </a:lnTo>
                <a:lnTo>
                  <a:pt x="214313" y="307181"/>
                </a:lnTo>
                <a:lnTo>
                  <a:pt x="171450" y="288131"/>
                </a:lnTo>
                <a:lnTo>
                  <a:pt x="128588" y="261938"/>
                </a:lnTo>
                <a:lnTo>
                  <a:pt x="90488" y="228600"/>
                </a:lnTo>
                <a:lnTo>
                  <a:pt x="57150" y="192881"/>
                </a:lnTo>
                <a:lnTo>
                  <a:pt x="21432" y="147638"/>
                </a:lnTo>
                <a:lnTo>
                  <a:pt x="4763" y="119063"/>
                </a:lnTo>
                <a:lnTo>
                  <a:pt x="0" y="92869"/>
                </a:lnTo>
                <a:lnTo>
                  <a:pt x="7144" y="78581"/>
                </a:lnTo>
                <a:lnTo>
                  <a:pt x="21432" y="73819"/>
                </a:lnTo>
                <a:lnTo>
                  <a:pt x="52388" y="85725"/>
                </a:lnTo>
                <a:lnTo>
                  <a:pt x="90488" y="104775"/>
                </a:lnTo>
                <a:lnTo>
                  <a:pt x="121444" y="119063"/>
                </a:lnTo>
                <a:lnTo>
                  <a:pt x="169069" y="135731"/>
                </a:lnTo>
                <a:lnTo>
                  <a:pt x="221457" y="145256"/>
                </a:lnTo>
                <a:lnTo>
                  <a:pt x="285750" y="152400"/>
                </a:lnTo>
                <a:lnTo>
                  <a:pt x="354807" y="154781"/>
                </a:lnTo>
                <a:lnTo>
                  <a:pt x="447675" y="147638"/>
                </a:lnTo>
                <a:lnTo>
                  <a:pt x="616744" y="116681"/>
                </a:lnTo>
                <a:lnTo>
                  <a:pt x="726282" y="90488"/>
                </a:lnTo>
                <a:lnTo>
                  <a:pt x="804863" y="66675"/>
                </a:lnTo>
                <a:lnTo>
                  <a:pt x="862013" y="47625"/>
                </a:lnTo>
                <a:lnTo>
                  <a:pt x="914400" y="19050"/>
                </a:lnTo>
                <a:lnTo>
                  <a:pt x="938213" y="0"/>
                </a:lnTo>
                <a:lnTo>
                  <a:pt x="966788" y="2381"/>
                </a:lnTo>
                <a:lnTo>
                  <a:pt x="1028700" y="14288"/>
                </a:lnTo>
                <a:lnTo>
                  <a:pt x="1088232" y="28575"/>
                </a:lnTo>
                <a:lnTo>
                  <a:pt x="1133475" y="47625"/>
                </a:lnTo>
                <a:lnTo>
                  <a:pt x="1176338" y="66675"/>
                </a:lnTo>
                <a:lnTo>
                  <a:pt x="1200150" y="85725"/>
                </a:lnTo>
                <a:lnTo>
                  <a:pt x="1221582" y="109538"/>
                </a:lnTo>
                <a:lnTo>
                  <a:pt x="1240632" y="135731"/>
                </a:lnTo>
                <a:lnTo>
                  <a:pt x="1247775" y="161925"/>
                </a:lnTo>
                <a:lnTo>
                  <a:pt x="1243013" y="190500"/>
                </a:lnTo>
                <a:lnTo>
                  <a:pt x="1228725" y="207169"/>
                </a:lnTo>
                <a:lnTo>
                  <a:pt x="1200150" y="226219"/>
                </a:lnTo>
                <a:lnTo>
                  <a:pt x="1164432" y="240506"/>
                </a:lnTo>
                <a:lnTo>
                  <a:pt x="1131094" y="245269"/>
                </a:lnTo>
                <a:lnTo>
                  <a:pt x="1038225" y="240506"/>
                </a:lnTo>
                <a:lnTo>
                  <a:pt x="931069" y="247650"/>
                </a:lnTo>
                <a:lnTo>
                  <a:pt x="764382" y="2667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8" name="フリーフォーム 87"/>
          <p:cNvSpPr>
            <a:spLocks noChangeAspect="1"/>
          </p:cNvSpPr>
          <p:nvPr/>
        </p:nvSpPr>
        <p:spPr>
          <a:xfrm>
            <a:off x="8495526" y="2028272"/>
            <a:ext cx="663083" cy="512636"/>
          </a:xfrm>
          <a:custGeom>
            <a:avLst/>
            <a:gdLst>
              <a:gd name="connsiteX0" fmla="*/ 554831 w 1321594"/>
              <a:gd name="connsiteY0" fmla="*/ 304800 h 1021556"/>
              <a:gd name="connsiteX1" fmla="*/ 90488 w 1321594"/>
              <a:gd name="connsiteY1" fmla="*/ 397668 h 1021556"/>
              <a:gd name="connsiteX2" fmla="*/ 0 w 1321594"/>
              <a:gd name="connsiteY2" fmla="*/ 238125 h 1021556"/>
              <a:gd name="connsiteX3" fmla="*/ 307181 w 1321594"/>
              <a:gd name="connsiteY3" fmla="*/ 183356 h 1021556"/>
              <a:gd name="connsiteX4" fmla="*/ 783431 w 1321594"/>
              <a:gd name="connsiteY4" fmla="*/ 92868 h 1021556"/>
              <a:gd name="connsiteX5" fmla="*/ 804863 w 1321594"/>
              <a:gd name="connsiteY5" fmla="*/ 80962 h 1021556"/>
              <a:gd name="connsiteX6" fmla="*/ 840581 w 1321594"/>
              <a:gd name="connsiteY6" fmla="*/ 50006 h 1021556"/>
              <a:gd name="connsiteX7" fmla="*/ 890588 w 1321594"/>
              <a:gd name="connsiteY7" fmla="*/ 7143 h 1021556"/>
              <a:gd name="connsiteX8" fmla="*/ 909638 w 1321594"/>
              <a:gd name="connsiteY8" fmla="*/ 2381 h 1021556"/>
              <a:gd name="connsiteX9" fmla="*/ 981075 w 1321594"/>
              <a:gd name="connsiteY9" fmla="*/ 0 h 1021556"/>
              <a:gd name="connsiteX10" fmla="*/ 1045369 w 1321594"/>
              <a:gd name="connsiteY10" fmla="*/ 9525 h 1021556"/>
              <a:gd name="connsiteX11" fmla="*/ 1097756 w 1321594"/>
              <a:gd name="connsiteY11" fmla="*/ 23812 h 1021556"/>
              <a:gd name="connsiteX12" fmla="*/ 1152525 w 1321594"/>
              <a:gd name="connsiteY12" fmla="*/ 45243 h 1021556"/>
              <a:gd name="connsiteX13" fmla="*/ 1219200 w 1321594"/>
              <a:gd name="connsiteY13" fmla="*/ 80962 h 1021556"/>
              <a:gd name="connsiteX14" fmla="*/ 1273969 w 1321594"/>
              <a:gd name="connsiteY14" fmla="*/ 114300 h 1021556"/>
              <a:gd name="connsiteX15" fmla="*/ 1297781 w 1321594"/>
              <a:gd name="connsiteY15" fmla="*/ 135731 h 1021556"/>
              <a:gd name="connsiteX16" fmla="*/ 1314450 w 1321594"/>
              <a:gd name="connsiteY16" fmla="*/ 157162 h 1021556"/>
              <a:gd name="connsiteX17" fmla="*/ 1321594 w 1321594"/>
              <a:gd name="connsiteY17" fmla="*/ 180975 h 1021556"/>
              <a:gd name="connsiteX18" fmla="*/ 1319213 w 1321594"/>
              <a:gd name="connsiteY18" fmla="*/ 204787 h 1021556"/>
              <a:gd name="connsiteX19" fmla="*/ 1302544 w 1321594"/>
              <a:gd name="connsiteY19" fmla="*/ 240506 h 1021556"/>
              <a:gd name="connsiteX20" fmla="*/ 1276350 w 1321594"/>
              <a:gd name="connsiteY20" fmla="*/ 264318 h 1021556"/>
              <a:gd name="connsiteX21" fmla="*/ 1254919 w 1321594"/>
              <a:gd name="connsiteY21" fmla="*/ 290512 h 1021556"/>
              <a:gd name="connsiteX22" fmla="*/ 1240631 w 1321594"/>
              <a:gd name="connsiteY22" fmla="*/ 311943 h 1021556"/>
              <a:gd name="connsiteX23" fmla="*/ 1228725 w 1321594"/>
              <a:gd name="connsiteY23" fmla="*/ 345281 h 1021556"/>
              <a:gd name="connsiteX24" fmla="*/ 1223963 w 1321594"/>
              <a:gd name="connsiteY24" fmla="*/ 369093 h 1021556"/>
              <a:gd name="connsiteX25" fmla="*/ 1140619 w 1321594"/>
              <a:gd name="connsiteY25" fmla="*/ 633412 h 1021556"/>
              <a:gd name="connsiteX26" fmla="*/ 1073944 w 1321594"/>
              <a:gd name="connsiteY26" fmla="*/ 845343 h 1021556"/>
              <a:gd name="connsiteX27" fmla="*/ 1045369 w 1321594"/>
              <a:gd name="connsiteY27" fmla="*/ 928687 h 1021556"/>
              <a:gd name="connsiteX28" fmla="*/ 1026319 w 1321594"/>
              <a:gd name="connsiteY28" fmla="*/ 959643 h 1021556"/>
              <a:gd name="connsiteX29" fmla="*/ 1004888 w 1321594"/>
              <a:gd name="connsiteY29" fmla="*/ 985837 h 1021556"/>
              <a:gd name="connsiteX30" fmla="*/ 983456 w 1321594"/>
              <a:gd name="connsiteY30" fmla="*/ 1004887 h 1021556"/>
              <a:gd name="connsiteX31" fmla="*/ 966788 w 1321594"/>
              <a:gd name="connsiteY31" fmla="*/ 1014412 h 1021556"/>
              <a:gd name="connsiteX32" fmla="*/ 942975 w 1321594"/>
              <a:gd name="connsiteY32" fmla="*/ 1021556 h 1021556"/>
              <a:gd name="connsiteX33" fmla="*/ 916781 w 1321594"/>
              <a:gd name="connsiteY33" fmla="*/ 1021556 h 1021556"/>
              <a:gd name="connsiteX34" fmla="*/ 885825 w 1321594"/>
              <a:gd name="connsiteY34" fmla="*/ 1014412 h 1021556"/>
              <a:gd name="connsiteX35" fmla="*/ 850106 w 1321594"/>
              <a:gd name="connsiteY35" fmla="*/ 990600 h 1021556"/>
              <a:gd name="connsiteX36" fmla="*/ 828675 w 1321594"/>
              <a:gd name="connsiteY36" fmla="*/ 964406 h 1021556"/>
              <a:gd name="connsiteX37" fmla="*/ 845344 w 1321594"/>
              <a:gd name="connsiteY37" fmla="*/ 857250 h 1021556"/>
              <a:gd name="connsiteX38" fmla="*/ 902494 w 1321594"/>
              <a:gd name="connsiteY38" fmla="*/ 528637 h 1021556"/>
              <a:gd name="connsiteX39" fmla="*/ 931069 w 1321594"/>
              <a:gd name="connsiteY39" fmla="*/ 378618 h 1021556"/>
              <a:gd name="connsiteX40" fmla="*/ 938213 w 1321594"/>
              <a:gd name="connsiteY40" fmla="*/ 321468 h 1021556"/>
              <a:gd name="connsiteX41" fmla="*/ 938213 w 1321594"/>
              <a:gd name="connsiteY41" fmla="*/ 292893 h 1021556"/>
              <a:gd name="connsiteX42" fmla="*/ 935831 w 1321594"/>
              <a:gd name="connsiteY42" fmla="*/ 273843 h 1021556"/>
              <a:gd name="connsiteX43" fmla="*/ 926306 w 1321594"/>
              <a:gd name="connsiteY43" fmla="*/ 257175 h 1021556"/>
              <a:gd name="connsiteX44" fmla="*/ 909638 w 1321594"/>
              <a:gd name="connsiteY44" fmla="*/ 247650 h 1021556"/>
              <a:gd name="connsiteX45" fmla="*/ 873919 w 1321594"/>
              <a:gd name="connsiteY45" fmla="*/ 247650 h 1021556"/>
              <a:gd name="connsiteX46" fmla="*/ 554831 w 1321594"/>
              <a:gd name="connsiteY46" fmla="*/ 304800 h 1021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321594" h="1021556">
                <a:moveTo>
                  <a:pt x="554831" y="304800"/>
                </a:moveTo>
                <a:lnTo>
                  <a:pt x="90488" y="397668"/>
                </a:lnTo>
                <a:lnTo>
                  <a:pt x="0" y="238125"/>
                </a:lnTo>
                <a:lnTo>
                  <a:pt x="307181" y="183356"/>
                </a:lnTo>
                <a:lnTo>
                  <a:pt x="783431" y="92868"/>
                </a:lnTo>
                <a:lnTo>
                  <a:pt x="804863" y="80962"/>
                </a:lnTo>
                <a:lnTo>
                  <a:pt x="840581" y="50006"/>
                </a:lnTo>
                <a:lnTo>
                  <a:pt x="890588" y="7143"/>
                </a:lnTo>
                <a:lnTo>
                  <a:pt x="909638" y="2381"/>
                </a:lnTo>
                <a:lnTo>
                  <a:pt x="981075" y="0"/>
                </a:lnTo>
                <a:lnTo>
                  <a:pt x="1045369" y="9525"/>
                </a:lnTo>
                <a:lnTo>
                  <a:pt x="1097756" y="23812"/>
                </a:lnTo>
                <a:lnTo>
                  <a:pt x="1152525" y="45243"/>
                </a:lnTo>
                <a:lnTo>
                  <a:pt x="1219200" y="80962"/>
                </a:lnTo>
                <a:lnTo>
                  <a:pt x="1273969" y="114300"/>
                </a:lnTo>
                <a:lnTo>
                  <a:pt x="1297781" y="135731"/>
                </a:lnTo>
                <a:lnTo>
                  <a:pt x="1314450" y="157162"/>
                </a:lnTo>
                <a:lnTo>
                  <a:pt x="1321594" y="180975"/>
                </a:lnTo>
                <a:lnTo>
                  <a:pt x="1319213" y="204787"/>
                </a:lnTo>
                <a:lnTo>
                  <a:pt x="1302544" y="240506"/>
                </a:lnTo>
                <a:lnTo>
                  <a:pt x="1276350" y="264318"/>
                </a:lnTo>
                <a:lnTo>
                  <a:pt x="1254919" y="290512"/>
                </a:lnTo>
                <a:lnTo>
                  <a:pt x="1240631" y="311943"/>
                </a:lnTo>
                <a:lnTo>
                  <a:pt x="1228725" y="345281"/>
                </a:lnTo>
                <a:lnTo>
                  <a:pt x="1223963" y="369093"/>
                </a:lnTo>
                <a:lnTo>
                  <a:pt x="1140619" y="633412"/>
                </a:lnTo>
                <a:lnTo>
                  <a:pt x="1073944" y="845343"/>
                </a:lnTo>
                <a:lnTo>
                  <a:pt x="1045369" y="928687"/>
                </a:lnTo>
                <a:lnTo>
                  <a:pt x="1026319" y="959643"/>
                </a:lnTo>
                <a:lnTo>
                  <a:pt x="1004888" y="985837"/>
                </a:lnTo>
                <a:lnTo>
                  <a:pt x="983456" y="1004887"/>
                </a:lnTo>
                <a:lnTo>
                  <a:pt x="966788" y="1014412"/>
                </a:lnTo>
                <a:lnTo>
                  <a:pt x="942975" y="1021556"/>
                </a:lnTo>
                <a:lnTo>
                  <a:pt x="916781" y="1021556"/>
                </a:lnTo>
                <a:lnTo>
                  <a:pt x="885825" y="1014412"/>
                </a:lnTo>
                <a:lnTo>
                  <a:pt x="850106" y="990600"/>
                </a:lnTo>
                <a:lnTo>
                  <a:pt x="828675" y="964406"/>
                </a:lnTo>
                <a:lnTo>
                  <a:pt x="845344" y="857250"/>
                </a:lnTo>
                <a:lnTo>
                  <a:pt x="902494" y="528637"/>
                </a:lnTo>
                <a:lnTo>
                  <a:pt x="931069" y="378618"/>
                </a:lnTo>
                <a:lnTo>
                  <a:pt x="938213" y="321468"/>
                </a:lnTo>
                <a:lnTo>
                  <a:pt x="938213" y="292893"/>
                </a:lnTo>
                <a:lnTo>
                  <a:pt x="935831" y="273843"/>
                </a:lnTo>
                <a:lnTo>
                  <a:pt x="926306" y="257175"/>
                </a:lnTo>
                <a:lnTo>
                  <a:pt x="909638" y="247650"/>
                </a:lnTo>
                <a:lnTo>
                  <a:pt x="873919" y="247650"/>
                </a:lnTo>
                <a:lnTo>
                  <a:pt x="554831" y="3048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9" name="フリーフォーム 88"/>
          <p:cNvSpPr>
            <a:spLocks noChangeAspect="1"/>
          </p:cNvSpPr>
          <p:nvPr/>
        </p:nvSpPr>
        <p:spPr>
          <a:xfrm>
            <a:off x="593766" y="4835385"/>
            <a:ext cx="394494" cy="147638"/>
          </a:xfrm>
          <a:custGeom>
            <a:avLst/>
            <a:gdLst>
              <a:gd name="connsiteX0" fmla="*/ 397669 w 788194"/>
              <a:gd name="connsiteY0" fmla="*/ 209550 h 295275"/>
              <a:gd name="connsiteX1" fmla="*/ 30956 w 788194"/>
              <a:gd name="connsiteY1" fmla="*/ 295275 h 295275"/>
              <a:gd name="connsiteX2" fmla="*/ 0 w 788194"/>
              <a:gd name="connsiteY2" fmla="*/ 159544 h 295275"/>
              <a:gd name="connsiteX3" fmla="*/ 204788 w 788194"/>
              <a:gd name="connsiteY3" fmla="*/ 109538 h 295275"/>
              <a:gd name="connsiteX4" fmla="*/ 357188 w 788194"/>
              <a:gd name="connsiteY4" fmla="*/ 71438 h 295275"/>
              <a:gd name="connsiteX5" fmla="*/ 461963 w 788194"/>
              <a:gd name="connsiteY5" fmla="*/ 50006 h 295275"/>
              <a:gd name="connsiteX6" fmla="*/ 554831 w 788194"/>
              <a:gd name="connsiteY6" fmla="*/ 30956 h 295275"/>
              <a:gd name="connsiteX7" fmla="*/ 676275 w 788194"/>
              <a:gd name="connsiteY7" fmla="*/ 11906 h 295275"/>
              <a:gd name="connsiteX8" fmla="*/ 788194 w 788194"/>
              <a:gd name="connsiteY8" fmla="*/ 0 h 295275"/>
              <a:gd name="connsiteX9" fmla="*/ 788194 w 788194"/>
              <a:gd name="connsiteY9" fmla="*/ 161925 h 295275"/>
              <a:gd name="connsiteX10" fmla="*/ 621506 w 788194"/>
              <a:gd name="connsiteY10" fmla="*/ 169069 h 295275"/>
              <a:gd name="connsiteX11" fmla="*/ 538163 w 788194"/>
              <a:gd name="connsiteY11" fmla="*/ 180975 h 295275"/>
              <a:gd name="connsiteX12" fmla="*/ 397669 w 788194"/>
              <a:gd name="connsiteY12" fmla="*/ 209550 h 295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88194" h="295275">
                <a:moveTo>
                  <a:pt x="397669" y="209550"/>
                </a:moveTo>
                <a:lnTo>
                  <a:pt x="30956" y="295275"/>
                </a:lnTo>
                <a:lnTo>
                  <a:pt x="0" y="159544"/>
                </a:lnTo>
                <a:lnTo>
                  <a:pt x="204788" y="109538"/>
                </a:lnTo>
                <a:lnTo>
                  <a:pt x="357188" y="71438"/>
                </a:lnTo>
                <a:lnTo>
                  <a:pt x="461963" y="50006"/>
                </a:lnTo>
                <a:lnTo>
                  <a:pt x="554831" y="30956"/>
                </a:lnTo>
                <a:lnTo>
                  <a:pt x="676275" y="11906"/>
                </a:lnTo>
                <a:lnTo>
                  <a:pt x="788194" y="0"/>
                </a:lnTo>
                <a:lnTo>
                  <a:pt x="788194" y="161925"/>
                </a:lnTo>
                <a:lnTo>
                  <a:pt x="621506" y="169069"/>
                </a:lnTo>
                <a:lnTo>
                  <a:pt x="538163" y="180975"/>
                </a:lnTo>
                <a:lnTo>
                  <a:pt x="397669" y="2095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0" name="フリーフォーム 89"/>
          <p:cNvSpPr>
            <a:spLocks noChangeAspect="1"/>
          </p:cNvSpPr>
          <p:nvPr/>
        </p:nvSpPr>
        <p:spPr>
          <a:xfrm rot="16200000">
            <a:off x="937222" y="4996278"/>
            <a:ext cx="2190750" cy="991394"/>
          </a:xfrm>
          <a:custGeom>
            <a:avLst/>
            <a:gdLst>
              <a:gd name="connsiteX0" fmla="*/ 2623163 w 4381353"/>
              <a:gd name="connsiteY0" fmla="*/ 812015 h 1984142"/>
              <a:gd name="connsiteX1" fmla="*/ 2301887 w 4381353"/>
              <a:gd name="connsiteY1" fmla="*/ 889686 h 1984142"/>
              <a:gd name="connsiteX2" fmla="*/ 2139484 w 4381353"/>
              <a:gd name="connsiteY2" fmla="*/ 939113 h 1984142"/>
              <a:gd name="connsiteX3" fmla="*/ 1973550 w 4381353"/>
              <a:gd name="connsiteY3" fmla="*/ 992071 h 1984142"/>
              <a:gd name="connsiteX4" fmla="*/ 1807617 w 4381353"/>
              <a:gd name="connsiteY4" fmla="*/ 1052089 h 1984142"/>
              <a:gd name="connsiteX5" fmla="*/ 1684049 w 4381353"/>
              <a:gd name="connsiteY5" fmla="*/ 1101517 h 1984142"/>
              <a:gd name="connsiteX6" fmla="*/ 1436914 w 4381353"/>
              <a:gd name="connsiteY6" fmla="*/ 1196840 h 1984142"/>
              <a:gd name="connsiteX7" fmla="*/ 1235675 w 4381353"/>
              <a:gd name="connsiteY7" fmla="*/ 1285103 h 1984142"/>
              <a:gd name="connsiteX8" fmla="*/ 1083864 w 4381353"/>
              <a:gd name="connsiteY8" fmla="*/ 1359243 h 1984142"/>
              <a:gd name="connsiteX9" fmla="*/ 953235 w 4381353"/>
              <a:gd name="connsiteY9" fmla="*/ 1433384 h 1984142"/>
              <a:gd name="connsiteX10" fmla="*/ 836729 w 4381353"/>
              <a:gd name="connsiteY10" fmla="*/ 1500463 h 1984142"/>
              <a:gd name="connsiteX11" fmla="*/ 727283 w 4381353"/>
              <a:gd name="connsiteY11" fmla="*/ 1578134 h 1984142"/>
              <a:gd name="connsiteX12" fmla="*/ 642551 w 4381353"/>
              <a:gd name="connsiteY12" fmla="*/ 1652275 h 1984142"/>
              <a:gd name="connsiteX13" fmla="*/ 328336 w 4381353"/>
              <a:gd name="connsiteY13" fmla="*/ 1973550 h 1984142"/>
              <a:gd name="connsiteX14" fmla="*/ 264787 w 4381353"/>
              <a:gd name="connsiteY14" fmla="*/ 1973550 h 1984142"/>
              <a:gd name="connsiteX15" fmla="*/ 130628 w 4381353"/>
              <a:gd name="connsiteY15" fmla="*/ 1980612 h 1984142"/>
              <a:gd name="connsiteX16" fmla="*/ 84732 w 4381353"/>
              <a:gd name="connsiteY16" fmla="*/ 1984142 h 1984142"/>
              <a:gd name="connsiteX17" fmla="*/ 52957 w 4381353"/>
              <a:gd name="connsiteY17" fmla="*/ 1977081 h 1984142"/>
              <a:gd name="connsiteX18" fmla="*/ 24713 w 4381353"/>
              <a:gd name="connsiteY18" fmla="*/ 1955898 h 1984142"/>
              <a:gd name="connsiteX19" fmla="*/ 7061 w 4381353"/>
              <a:gd name="connsiteY19" fmla="*/ 1927654 h 1984142"/>
              <a:gd name="connsiteX20" fmla="*/ 0 w 4381353"/>
              <a:gd name="connsiteY20" fmla="*/ 1888818 h 1984142"/>
              <a:gd name="connsiteX21" fmla="*/ 3530 w 4381353"/>
              <a:gd name="connsiteY21" fmla="*/ 1846452 h 1984142"/>
              <a:gd name="connsiteX22" fmla="*/ 21183 w 4381353"/>
              <a:gd name="connsiteY22" fmla="*/ 1797025 h 1984142"/>
              <a:gd name="connsiteX23" fmla="*/ 56488 w 4381353"/>
              <a:gd name="connsiteY23" fmla="*/ 1744068 h 1984142"/>
              <a:gd name="connsiteX24" fmla="*/ 120037 w 4381353"/>
              <a:gd name="connsiteY24" fmla="*/ 1680519 h 1984142"/>
              <a:gd name="connsiteX25" fmla="*/ 240074 w 4381353"/>
              <a:gd name="connsiteY25" fmla="*/ 1581665 h 1984142"/>
              <a:gd name="connsiteX26" fmla="*/ 377763 w 4381353"/>
              <a:gd name="connsiteY26" fmla="*/ 1472219 h 1984142"/>
              <a:gd name="connsiteX27" fmla="*/ 480148 w 4381353"/>
              <a:gd name="connsiteY27" fmla="*/ 1405140 h 1984142"/>
              <a:gd name="connsiteX28" fmla="*/ 617838 w 4381353"/>
              <a:gd name="connsiteY28" fmla="*/ 1327469 h 1984142"/>
              <a:gd name="connsiteX29" fmla="*/ 766119 w 4381353"/>
              <a:gd name="connsiteY29" fmla="*/ 1249798 h 1984142"/>
              <a:gd name="connsiteX30" fmla="*/ 942644 w 4381353"/>
              <a:gd name="connsiteY30" fmla="*/ 1165066 h 1984142"/>
              <a:gd name="connsiteX31" fmla="*/ 1172126 w 4381353"/>
              <a:gd name="connsiteY31" fmla="*/ 1062681 h 1984142"/>
              <a:gd name="connsiteX32" fmla="*/ 1415731 w 4381353"/>
              <a:gd name="connsiteY32" fmla="*/ 963827 h 1984142"/>
              <a:gd name="connsiteX33" fmla="*/ 1518116 w 4381353"/>
              <a:gd name="connsiteY33" fmla="*/ 921461 h 1984142"/>
              <a:gd name="connsiteX34" fmla="*/ 1694641 w 4381353"/>
              <a:gd name="connsiteY34" fmla="*/ 857912 h 1984142"/>
              <a:gd name="connsiteX35" fmla="*/ 1885288 w 4381353"/>
              <a:gd name="connsiteY35" fmla="*/ 790832 h 1984142"/>
              <a:gd name="connsiteX36" fmla="*/ 1994733 w 4381353"/>
              <a:gd name="connsiteY36" fmla="*/ 755527 h 1984142"/>
              <a:gd name="connsiteX37" fmla="*/ 2097118 w 4381353"/>
              <a:gd name="connsiteY37" fmla="*/ 723753 h 1984142"/>
              <a:gd name="connsiteX38" fmla="*/ 2263052 w 4381353"/>
              <a:gd name="connsiteY38" fmla="*/ 677856 h 1984142"/>
              <a:gd name="connsiteX39" fmla="*/ 2598449 w 4381353"/>
              <a:gd name="connsiteY39" fmla="*/ 593124 h 1984142"/>
              <a:gd name="connsiteX40" fmla="*/ 2859706 w 4381353"/>
              <a:gd name="connsiteY40" fmla="*/ 533106 h 1984142"/>
              <a:gd name="connsiteX41" fmla="*/ 3092719 w 4381353"/>
              <a:gd name="connsiteY41" fmla="*/ 476618 h 1984142"/>
              <a:gd name="connsiteX42" fmla="*/ 3332794 w 4381353"/>
              <a:gd name="connsiteY42" fmla="*/ 423660 h 1984142"/>
              <a:gd name="connsiteX43" fmla="*/ 3470483 w 4381353"/>
              <a:gd name="connsiteY43" fmla="*/ 402477 h 1984142"/>
              <a:gd name="connsiteX44" fmla="*/ 3752923 w 4381353"/>
              <a:gd name="connsiteY44" fmla="*/ 356581 h 1984142"/>
              <a:gd name="connsiteX45" fmla="*/ 3947101 w 4381353"/>
              <a:gd name="connsiteY45" fmla="*/ 324806 h 1984142"/>
              <a:gd name="connsiteX46" fmla="*/ 4049486 w 4381353"/>
              <a:gd name="connsiteY46" fmla="*/ 307154 h 1984142"/>
              <a:gd name="connsiteX47" fmla="*/ 4102443 w 4381353"/>
              <a:gd name="connsiteY47" fmla="*/ 285971 h 1984142"/>
              <a:gd name="connsiteX48" fmla="*/ 4162462 w 4381353"/>
              <a:gd name="connsiteY48" fmla="*/ 250666 h 1984142"/>
              <a:gd name="connsiteX49" fmla="*/ 4222480 w 4381353"/>
              <a:gd name="connsiteY49" fmla="*/ 201239 h 1984142"/>
              <a:gd name="connsiteX50" fmla="*/ 4261316 w 4381353"/>
              <a:gd name="connsiteY50" fmla="*/ 144750 h 1984142"/>
              <a:gd name="connsiteX51" fmla="*/ 4303682 w 4381353"/>
              <a:gd name="connsiteY51" fmla="*/ 70610 h 1984142"/>
              <a:gd name="connsiteX52" fmla="*/ 4321334 w 4381353"/>
              <a:gd name="connsiteY52" fmla="*/ 31774 h 1984142"/>
              <a:gd name="connsiteX53" fmla="*/ 4335456 w 4381353"/>
              <a:gd name="connsiteY53" fmla="*/ 10591 h 1984142"/>
              <a:gd name="connsiteX54" fmla="*/ 4353109 w 4381353"/>
              <a:gd name="connsiteY54" fmla="*/ 0 h 1984142"/>
              <a:gd name="connsiteX55" fmla="*/ 4370761 w 4381353"/>
              <a:gd name="connsiteY55" fmla="*/ 0 h 1984142"/>
              <a:gd name="connsiteX56" fmla="*/ 4377822 w 4381353"/>
              <a:gd name="connsiteY56" fmla="*/ 3530 h 1984142"/>
              <a:gd name="connsiteX57" fmla="*/ 4381353 w 4381353"/>
              <a:gd name="connsiteY57" fmla="*/ 10591 h 1984142"/>
              <a:gd name="connsiteX58" fmla="*/ 4377822 w 4381353"/>
              <a:gd name="connsiteY58" fmla="*/ 67079 h 1984142"/>
              <a:gd name="connsiteX59" fmla="*/ 4367231 w 4381353"/>
              <a:gd name="connsiteY59" fmla="*/ 162403 h 1984142"/>
              <a:gd name="connsiteX60" fmla="*/ 4349578 w 4381353"/>
              <a:gd name="connsiteY60" fmla="*/ 261257 h 1984142"/>
              <a:gd name="connsiteX61" fmla="*/ 4331926 w 4381353"/>
              <a:gd name="connsiteY61" fmla="*/ 338928 h 1984142"/>
              <a:gd name="connsiteX62" fmla="*/ 4296621 w 4381353"/>
              <a:gd name="connsiteY62" fmla="*/ 437782 h 1984142"/>
              <a:gd name="connsiteX63" fmla="*/ 4247194 w 4381353"/>
              <a:gd name="connsiteY63" fmla="*/ 536636 h 1984142"/>
              <a:gd name="connsiteX64" fmla="*/ 4204828 w 4381353"/>
              <a:gd name="connsiteY64" fmla="*/ 603716 h 1984142"/>
              <a:gd name="connsiteX65" fmla="*/ 4180114 w 4381353"/>
              <a:gd name="connsiteY65" fmla="*/ 642551 h 1984142"/>
              <a:gd name="connsiteX66" fmla="*/ 4158931 w 4381353"/>
              <a:gd name="connsiteY66" fmla="*/ 653143 h 1984142"/>
              <a:gd name="connsiteX67" fmla="*/ 4130687 w 4381353"/>
              <a:gd name="connsiteY67" fmla="*/ 656673 h 1984142"/>
              <a:gd name="connsiteX68" fmla="*/ 4102443 w 4381353"/>
              <a:gd name="connsiteY68" fmla="*/ 635490 h 1984142"/>
              <a:gd name="connsiteX69" fmla="*/ 4067138 w 4381353"/>
              <a:gd name="connsiteY69" fmla="*/ 617838 h 1984142"/>
              <a:gd name="connsiteX70" fmla="*/ 4021241 w 4381353"/>
              <a:gd name="connsiteY70" fmla="*/ 603716 h 1984142"/>
              <a:gd name="connsiteX71" fmla="*/ 3957692 w 4381353"/>
              <a:gd name="connsiteY71" fmla="*/ 593124 h 1984142"/>
              <a:gd name="connsiteX72" fmla="*/ 3858838 w 4381353"/>
              <a:gd name="connsiteY72" fmla="*/ 600185 h 1984142"/>
              <a:gd name="connsiteX73" fmla="*/ 3495197 w 4381353"/>
              <a:gd name="connsiteY73" fmla="*/ 646082 h 1984142"/>
              <a:gd name="connsiteX74" fmla="*/ 3353977 w 4381353"/>
              <a:gd name="connsiteY74" fmla="*/ 660204 h 1984142"/>
              <a:gd name="connsiteX75" fmla="*/ 2623163 w 4381353"/>
              <a:gd name="connsiteY75" fmla="*/ 812015 h 1984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4381353" h="1984142">
                <a:moveTo>
                  <a:pt x="2623163" y="812015"/>
                </a:moveTo>
                <a:lnTo>
                  <a:pt x="2301887" y="889686"/>
                </a:lnTo>
                <a:lnTo>
                  <a:pt x="2139484" y="939113"/>
                </a:lnTo>
                <a:lnTo>
                  <a:pt x="1973550" y="992071"/>
                </a:lnTo>
                <a:lnTo>
                  <a:pt x="1807617" y="1052089"/>
                </a:lnTo>
                <a:lnTo>
                  <a:pt x="1684049" y="1101517"/>
                </a:lnTo>
                <a:lnTo>
                  <a:pt x="1436914" y="1196840"/>
                </a:lnTo>
                <a:lnTo>
                  <a:pt x="1235675" y="1285103"/>
                </a:lnTo>
                <a:lnTo>
                  <a:pt x="1083864" y="1359243"/>
                </a:lnTo>
                <a:lnTo>
                  <a:pt x="953235" y="1433384"/>
                </a:lnTo>
                <a:lnTo>
                  <a:pt x="836729" y="1500463"/>
                </a:lnTo>
                <a:lnTo>
                  <a:pt x="727283" y="1578134"/>
                </a:lnTo>
                <a:lnTo>
                  <a:pt x="642551" y="1652275"/>
                </a:lnTo>
                <a:lnTo>
                  <a:pt x="328336" y="1973550"/>
                </a:lnTo>
                <a:lnTo>
                  <a:pt x="264787" y="1973550"/>
                </a:lnTo>
                <a:lnTo>
                  <a:pt x="130628" y="1980612"/>
                </a:lnTo>
                <a:lnTo>
                  <a:pt x="84732" y="1984142"/>
                </a:lnTo>
                <a:lnTo>
                  <a:pt x="52957" y="1977081"/>
                </a:lnTo>
                <a:lnTo>
                  <a:pt x="24713" y="1955898"/>
                </a:lnTo>
                <a:lnTo>
                  <a:pt x="7061" y="1927654"/>
                </a:lnTo>
                <a:lnTo>
                  <a:pt x="0" y="1888818"/>
                </a:lnTo>
                <a:lnTo>
                  <a:pt x="3530" y="1846452"/>
                </a:lnTo>
                <a:lnTo>
                  <a:pt x="21183" y="1797025"/>
                </a:lnTo>
                <a:lnTo>
                  <a:pt x="56488" y="1744068"/>
                </a:lnTo>
                <a:lnTo>
                  <a:pt x="120037" y="1680519"/>
                </a:lnTo>
                <a:lnTo>
                  <a:pt x="240074" y="1581665"/>
                </a:lnTo>
                <a:lnTo>
                  <a:pt x="377763" y="1472219"/>
                </a:lnTo>
                <a:lnTo>
                  <a:pt x="480148" y="1405140"/>
                </a:lnTo>
                <a:lnTo>
                  <a:pt x="617838" y="1327469"/>
                </a:lnTo>
                <a:lnTo>
                  <a:pt x="766119" y="1249798"/>
                </a:lnTo>
                <a:lnTo>
                  <a:pt x="942644" y="1165066"/>
                </a:lnTo>
                <a:lnTo>
                  <a:pt x="1172126" y="1062681"/>
                </a:lnTo>
                <a:lnTo>
                  <a:pt x="1415731" y="963827"/>
                </a:lnTo>
                <a:lnTo>
                  <a:pt x="1518116" y="921461"/>
                </a:lnTo>
                <a:lnTo>
                  <a:pt x="1694641" y="857912"/>
                </a:lnTo>
                <a:lnTo>
                  <a:pt x="1885288" y="790832"/>
                </a:lnTo>
                <a:lnTo>
                  <a:pt x="1994733" y="755527"/>
                </a:lnTo>
                <a:lnTo>
                  <a:pt x="2097118" y="723753"/>
                </a:lnTo>
                <a:lnTo>
                  <a:pt x="2263052" y="677856"/>
                </a:lnTo>
                <a:lnTo>
                  <a:pt x="2598449" y="593124"/>
                </a:lnTo>
                <a:lnTo>
                  <a:pt x="2859706" y="533106"/>
                </a:lnTo>
                <a:lnTo>
                  <a:pt x="3092719" y="476618"/>
                </a:lnTo>
                <a:lnTo>
                  <a:pt x="3332794" y="423660"/>
                </a:lnTo>
                <a:lnTo>
                  <a:pt x="3470483" y="402477"/>
                </a:lnTo>
                <a:lnTo>
                  <a:pt x="3752923" y="356581"/>
                </a:lnTo>
                <a:lnTo>
                  <a:pt x="3947101" y="324806"/>
                </a:lnTo>
                <a:lnTo>
                  <a:pt x="4049486" y="307154"/>
                </a:lnTo>
                <a:lnTo>
                  <a:pt x="4102443" y="285971"/>
                </a:lnTo>
                <a:lnTo>
                  <a:pt x="4162462" y="250666"/>
                </a:lnTo>
                <a:lnTo>
                  <a:pt x="4222480" y="201239"/>
                </a:lnTo>
                <a:lnTo>
                  <a:pt x="4261316" y="144750"/>
                </a:lnTo>
                <a:lnTo>
                  <a:pt x="4303682" y="70610"/>
                </a:lnTo>
                <a:lnTo>
                  <a:pt x="4321334" y="31774"/>
                </a:lnTo>
                <a:lnTo>
                  <a:pt x="4335456" y="10591"/>
                </a:lnTo>
                <a:lnTo>
                  <a:pt x="4353109" y="0"/>
                </a:lnTo>
                <a:lnTo>
                  <a:pt x="4370761" y="0"/>
                </a:lnTo>
                <a:lnTo>
                  <a:pt x="4377822" y="3530"/>
                </a:lnTo>
                <a:lnTo>
                  <a:pt x="4381353" y="10591"/>
                </a:lnTo>
                <a:lnTo>
                  <a:pt x="4377822" y="67079"/>
                </a:lnTo>
                <a:lnTo>
                  <a:pt x="4367231" y="162403"/>
                </a:lnTo>
                <a:lnTo>
                  <a:pt x="4349578" y="261257"/>
                </a:lnTo>
                <a:lnTo>
                  <a:pt x="4331926" y="338928"/>
                </a:lnTo>
                <a:lnTo>
                  <a:pt x="4296621" y="437782"/>
                </a:lnTo>
                <a:lnTo>
                  <a:pt x="4247194" y="536636"/>
                </a:lnTo>
                <a:lnTo>
                  <a:pt x="4204828" y="603716"/>
                </a:lnTo>
                <a:lnTo>
                  <a:pt x="4180114" y="642551"/>
                </a:lnTo>
                <a:lnTo>
                  <a:pt x="4158931" y="653143"/>
                </a:lnTo>
                <a:lnTo>
                  <a:pt x="4130687" y="656673"/>
                </a:lnTo>
                <a:lnTo>
                  <a:pt x="4102443" y="635490"/>
                </a:lnTo>
                <a:lnTo>
                  <a:pt x="4067138" y="617838"/>
                </a:lnTo>
                <a:lnTo>
                  <a:pt x="4021241" y="603716"/>
                </a:lnTo>
                <a:lnTo>
                  <a:pt x="3957692" y="593124"/>
                </a:lnTo>
                <a:lnTo>
                  <a:pt x="3858838" y="600185"/>
                </a:lnTo>
                <a:lnTo>
                  <a:pt x="3495197" y="646082"/>
                </a:lnTo>
                <a:lnTo>
                  <a:pt x="3353977" y="660204"/>
                </a:lnTo>
                <a:lnTo>
                  <a:pt x="2623163" y="81201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1" name="フリーフォーム 90"/>
          <p:cNvSpPr>
            <a:spLocks noChangeAspect="1"/>
          </p:cNvSpPr>
          <p:nvPr/>
        </p:nvSpPr>
        <p:spPr>
          <a:xfrm>
            <a:off x="2240671" y="5980820"/>
            <a:ext cx="318294" cy="540544"/>
          </a:xfrm>
          <a:custGeom>
            <a:avLst/>
            <a:gdLst>
              <a:gd name="connsiteX0" fmla="*/ 571500 w 635794"/>
              <a:gd name="connsiteY0" fmla="*/ 338138 h 1081088"/>
              <a:gd name="connsiteX1" fmla="*/ 528638 w 635794"/>
              <a:gd name="connsiteY1" fmla="*/ 533400 h 1081088"/>
              <a:gd name="connsiteX2" fmla="*/ 502444 w 635794"/>
              <a:gd name="connsiteY2" fmla="*/ 664369 h 1081088"/>
              <a:gd name="connsiteX3" fmla="*/ 481013 w 635794"/>
              <a:gd name="connsiteY3" fmla="*/ 759619 h 1081088"/>
              <a:gd name="connsiteX4" fmla="*/ 473869 w 635794"/>
              <a:gd name="connsiteY4" fmla="*/ 802481 h 1081088"/>
              <a:gd name="connsiteX5" fmla="*/ 469106 w 635794"/>
              <a:gd name="connsiteY5" fmla="*/ 1081088 h 1081088"/>
              <a:gd name="connsiteX6" fmla="*/ 0 w 635794"/>
              <a:gd name="connsiteY6" fmla="*/ 638175 h 1081088"/>
              <a:gd name="connsiteX7" fmla="*/ 188119 w 635794"/>
              <a:gd name="connsiteY7" fmla="*/ 659606 h 1081088"/>
              <a:gd name="connsiteX8" fmla="*/ 223838 w 635794"/>
              <a:gd name="connsiteY8" fmla="*/ 659606 h 1081088"/>
              <a:gd name="connsiteX9" fmla="*/ 264319 w 635794"/>
              <a:gd name="connsiteY9" fmla="*/ 652463 h 1081088"/>
              <a:gd name="connsiteX10" fmla="*/ 283369 w 635794"/>
              <a:gd name="connsiteY10" fmla="*/ 635794 h 1081088"/>
              <a:gd name="connsiteX11" fmla="*/ 340519 w 635794"/>
              <a:gd name="connsiteY11" fmla="*/ 528638 h 1081088"/>
              <a:gd name="connsiteX12" fmla="*/ 423863 w 635794"/>
              <a:gd name="connsiteY12" fmla="*/ 369094 h 1081088"/>
              <a:gd name="connsiteX13" fmla="*/ 495300 w 635794"/>
              <a:gd name="connsiteY13" fmla="*/ 216694 h 1081088"/>
              <a:gd name="connsiteX14" fmla="*/ 542925 w 635794"/>
              <a:gd name="connsiteY14" fmla="*/ 116681 h 1081088"/>
              <a:gd name="connsiteX15" fmla="*/ 576263 w 635794"/>
              <a:gd name="connsiteY15" fmla="*/ 45244 h 1081088"/>
              <a:gd name="connsiteX16" fmla="*/ 590550 w 635794"/>
              <a:gd name="connsiteY16" fmla="*/ 14288 h 1081088"/>
              <a:gd name="connsiteX17" fmla="*/ 602456 w 635794"/>
              <a:gd name="connsiteY17" fmla="*/ 4763 h 1081088"/>
              <a:gd name="connsiteX18" fmla="*/ 611981 w 635794"/>
              <a:gd name="connsiteY18" fmla="*/ 0 h 1081088"/>
              <a:gd name="connsiteX19" fmla="*/ 623888 w 635794"/>
              <a:gd name="connsiteY19" fmla="*/ 0 h 1081088"/>
              <a:gd name="connsiteX20" fmla="*/ 631031 w 635794"/>
              <a:gd name="connsiteY20" fmla="*/ 4763 h 1081088"/>
              <a:gd name="connsiteX21" fmla="*/ 635794 w 635794"/>
              <a:gd name="connsiteY21" fmla="*/ 26194 h 1081088"/>
              <a:gd name="connsiteX22" fmla="*/ 633413 w 635794"/>
              <a:gd name="connsiteY22" fmla="*/ 78581 h 1081088"/>
              <a:gd name="connsiteX23" fmla="*/ 595313 w 635794"/>
              <a:gd name="connsiteY23" fmla="*/ 240506 h 1081088"/>
              <a:gd name="connsiteX24" fmla="*/ 571500 w 635794"/>
              <a:gd name="connsiteY24" fmla="*/ 338138 h 1081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635794" h="1081088">
                <a:moveTo>
                  <a:pt x="571500" y="338138"/>
                </a:moveTo>
                <a:lnTo>
                  <a:pt x="528638" y="533400"/>
                </a:lnTo>
                <a:lnTo>
                  <a:pt x="502444" y="664369"/>
                </a:lnTo>
                <a:lnTo>
                  <a:pt x="481013" y="759619"/>
                </a:lnTo>
                <a:lnTo>
                  <a:pt x="473869" y="802481"/>
                </a:lnTo>
                <a:cubicBezTo>
                  <a:pt x="472281" y="895350"/>
                  <a:pt x="470694" y="988219"/>
                  <a:pt x="469106" y="1081088"/>
                </a:cubicBezTo>
                <a:lnTo>
                  <a:pt x="0" y="638175"/>
                </a:lnTo>
                <a:lnTo>
                  <a:pt x="188119" y="659606"/>
                </a:lnTo>
                <a:lnTo>
                  <a:pt x="223838" y="659606"/>
                </a:lnTo>
                <a:lnTo>
                  <a:pt x="264319" y="652463"/>
                </a:lnTo>
                <a:lnTo>
                  <a:pt x="283369" y="635794"/>
                </a:lnTo>
                <a:lnTo>
                  <a:pt x="340519" y="528638"/>
                </a:lnTo>
                <a:lnTo>
                  <a:pt x="423863" y="369094"/>
                </a:lnTo>
                <a:lnTo>
                  <a:pt x="495300" y="216694"/>
                </a:lnTo>
                <a:lnTo>
                  <a:pt x="542925" y="116681"/>
                </a:lnTo>
                <a:lnTo>
                  <a:pt x="576263" y="45244"/>
                </a:lnTo>
                <a:lnTo>
                  <a:pt x="590550" y="14288"/>
                </a:lnTo>
                <a:lnTo>
                  <a:pt x="602456" y="4763"/>
                </a:lnTo>
                <a:lnTo>
                  <a:pt x="611981" y="0"/>
                </a:lnTo>
                <a:lnTo>
                  <a:pt x="623888" y="0"/>
                </a:lnTo>
                <a:lnTo>
                  <a:pt x="631031" y="4763"/>
                </a:lnTo>
                <a:lnTo>
                  <a:pt x="635794" y="26194"/>
                </a:lnTo>
                <a:lnTo>
                  <a:pt x="633413" y="78581"/>
                </a:lnTo>
                <a:lnTo>
                  <a:pt x="595313" y="240506"/>
                </a:lnTo>
                <a:lnTo>
                  <a:pt x="571500" y="33813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2" name="フリーフォーム 91"/>
          <p:cNvSpPr>
            <a:spLocks noChangeAspect="1"/>
          </p:cNvSpPr>
          <p:nvPr/>
        </p:nvSpPr>
        <p:spPr>
          <a:xfrm rot="16200000">
            <a:off x="2778184" y="4944315"/>
            <a:ext cx="1323975" cy="781050"/>
          </a:xfrm>
          <a:custGeom>
            <a:avLst/>
            <a:gdLst>
              <a:gd name="connsiteX0" fmla="*/ 1440657 w 2647950"/>
              <a:gd name="connsiteY0" fmla="*/ 1214437 h 1562100"/>
              <a:gd name="connsiteX1" fmla="*/ 1228725 w 2647950"/>
              <a:gd name="connsiteY1" fmla="*/ 1123950 h 1562100"/>
              <a:gd name="connsiteX2" fmla="*/ 1040607 w 2647950"/>
              <a:gd name="connsiteY2" fmla="*/ 1031081 h 1562100"/>
              <a:gd name="connsiteX3" fmla="*/ 823913 w 2647950"/>
              <a:gd name="connsiteY3" fmla="*/ 931069 h 1562100"/>
              <a:gd name="connsiteX4" fmla="*/ 726282 w 2647950"/>
              <a:gd name="connsiteY4" fmla="*/ 859631 h 1562100"/>
              <a:gd name="connsiteX5" fmla="*/ 635794 w 2647950"/>
              <a:gd name="connsiteY5" fmla="*/ 785812 h 1562100"/>
              <a:gd name="connsiteX6" fmla="*/ 569119 w 2647950"/>
              <a:gd name="connsiteY6" fmla="*/ 728662 h 1562100"/>
              <a:gd name="connsiteX7" fmla="*/ 473869 w 2647950"/>
              <a:gd name="connsiteY7" fmla="*/ 640556 h 1562100"/>
              <a:gd name="connsiteX8" fmla="*/ 371475 w 2647950"/>
              <a:gd name="connsiteY8" fmla="*/ 538162 h 1562100"/>
              <a:gd name="connsiteX9" fmla="*/ 273844 w 2647950"/>
              <a:gd name="connsiteY9" fmla="*/ 428625 h 1562100"/>
              <a:gd name="connsiteX10" fmla="*/ 188119 w 2647950"/>
              <a:gd name="connsiteY10" fmla="*/ 326231 h 1562100"/>
              <a:gd name="connsiteX11" fmla="*/ 97632 w 2647950"/>
              <a:gd name="connsiteY11" fmla="*/ 197644 h 1562100"/>
              <a:gd name="connsiteX12" fmla="*/ 47625 w 2647950"/>
              <a:gd name="connsiteY12" fmla="*/ 123825 h 1562100"/>
              <a:gd name="connsiteX13" fmla="*/ 16669 w 2647950"/>
              <a:gd name="connsiteY13" fmla="*/ 66675 h 1562100"/>
              <a:gd name="connsiteX14" fmla="*/ 4763 w 2647950"/>
              <a:gd name="connsiteY14" fmla="*/ 38100 h 1562100"/>
              <a:gd name="connsiteX15" fmla="*/ 0 w 2647950"/>
              <a:gd name="connsiteY15" fmla="*/ 26194 h 1562100"/>
              <a:gd name="connsiteX16" fmla="*/ 2382 w 2647950"/>
              <a:gd name="connsiteY16" fmla="*/ 9525 h 1562100"/>
              <a:gd name="connsiteX17" fmla="*/ 14288 w 2647950"/>
              <a:gd name="connsiteY17" fmla="*/ 0 h 1562100"/>
              <a:gd name="connsiteX18" fmla="*/ 40482 w 2647950"/>
              <a:gd name="connsiteY18" fmla="*/ 2381 h 1562100"/>
              <a:gd name="connsiteX19" fmla="*/ 64294 w 2647950"/>
              <a:gd name="connsiteY19" fmla="*/ 16669 h 1562100"/>
              <a:gd name="connsiteX20" fmla="*/ 121444 w 2647950"/>
              <a:gd name="connsiteY20" fmla="*/ 88106 h 1562100"/>
              <a:gd name="connsiteX21" fmla="*/ 228600 w 2647950"/>
              <a:gd name="connsiteY21" fmla="*/ 195262 h 1562100"/>
              <a:gd name="connsiteX22" fmla="*/ 314325 w 2647950"/>
              <a:gd name="connsiteY22" fmla="*/ 280987 h 1562100"/>
              <a:gd name="connsiteX23" fmla="*/ 376238 w 2647950"/>
              <a:gd name="connsiteY23" fmla="*/ 335756 h 1562100"/>
              <a:gd name="connsiteX24" fmla="*/ 469107 w 2647950"/>
              <a:gd name="connsiteY24" fmla="*/ 414337 h 1562100"/>
              <a:gd name="connsiteX25" fmla="*/ 550069 w 2647950"/>
              <a:gd name="connsiteY25" fmla="*/ 476250 h 1562100"/>
              <a:gd name="connsiteX26" fmla="*/ 611982 w 2647950"/>
              <a:gd name="connsiteY26" fmla="*/ 523875 h 1562100"/>
              <a:gd name="connsiteX27" fmla="*/ 681038 w 2647950"/>
              <a:gd name="connsiteY27" fmla="*/ 571500 h 1562100"/>
              <a:gd name="connsiteX28" fmla="*/ 764382 w 2647950"/>
              <a:gd name="connsiteY28" fmla="*/ 626269 h 1562100"/>
              <a:gd name="connsiteX29" fmla="*/ 869157 w 2647950"/>
              <a:gd name="connsiteY29" fmla="*/ 690562 h 1562100"/>
              <a:gd name="connsiteX30" fmla="*/ 966788 w 2647950"/>
              <a:gd name="connsiteY30" fmla="*/ 745331 h 1562100"/>
              <a:gd name="connsiteX31" fmla="*/ 1102519 w 2647950"/>
              <a:gd name="connsiteY31" fmla="*/ 819150 h 1562100"/>
              <a:gd name="connsiteX32" fmla="*/ 1326357 w 2647950"/>
              <a:gd name="connsiteY32" fmla="*/ 919162 h 1562100"/>
              <a:gd name="connsiteX33" fmla="*/ 1445419 w 2647950"/>
              <a:gd name="connsiteY33" fmla="*/ 976312 h 1562100"/>
              <a:gd name="connsiteX34" fmla="*/ 1538288 w 2647950"/>
              <a:gd name="connsiteY34" fmla="*/ 1014412 h 1562100"/>
              <a:gd name="connsiteX35" fmla="*/ 1626394 w 2647950"/>
              <a:gd name="connsiteY35" fmla="*/ 1050131 h 1562100"/>
              <a:gd name="connsiteX36" fmla="*/ 1745457 w 2647950"/>
              <a:gd name="connsiteY36" fmla="*/ 1088231 h 1562100"/>
              <a:gd name="connsiteX37" fmla="*/ 1866900 w 2647950"/>
              <a:gd name="connsiteY37" fmla="*/ 1123950 h 1562100"/>
              <a:gd name="connsiteX38" fmla="*/ 1985963 w 2647950"/>
              <a:gd name="connsiteY38" fmla="*/ 1154906 h 1562100"/>
              <a:gd name="connsiteX39" fmla="*/ 2116932 w 2647950"/>
              <a:gd name="connsiteY39" fmla="*/ 1181100 h 1562100"/>
              <a:gd name="connsiteX40" fmla="*/ 2202657 w 2647950"/>
              <a:gd name="connsiteY40" fmla="*/ 1193006 h 1562100"/>
              <a:gd name="connsiteX41" fmla="*/ 2264569 w 2647950"/>
              <a:gd name="connsiteY41" fmla="*/ 1200150 h 1562100"/>
              <a:gd name="connsiteX42" fmla="*/ 2338388 w 2647950"/>
              <a:gd name="connsiteY42" fmla="*/ 1200150 h 1562100"/>
              <a:gd name="connsiteX43" fmla="*/ 2421732 w 2647950"/>
              <a:gd name="connsiteY43" fmla="*/ 1193006 h 1562100"/>
              <a:gd name="connsiteX44" fmla="*/ 2533650 w 2647950"/>
              <a:gd name="connsiteY44" fmla="*/ 1171575 h 1562100"/>
              <a:gd name="connsiteX45" fmla="*/ 2597944 w 2647950"/>
              <a:gd name="connsiteY45" fmla="*/ 1150144 h 1562100"/>
              <a:gd name="connsiteX46" fmla="*/ 2626519 w 2647950"/>
              <a:gd name="connsiteY46" fmla="*/ 1140619 h 1562100"/>
              <a:gd name="connsiteX47" fmla="*/ 2638425 w 2647950"/>
              <a:gd name="connsiteY47" fmla="*/ 1138237 h 1562100"/>
              <a:gd name="connsiteX48" fmla="*/ 2647950 w 2647950"/>
              <a:gd name="connsiteY48" fmla="*/ 1145381 h 1562100"/>
              <a:gd name="connsiteX49" fmla="*/ 2645569 w 2647950"/>
              <a:gd name="connsiteY49" fmla="*/ 1164431 h 1562100"/>
              <a:gd name="connsiteX50" fmla="*/ 2628900 w 2647950"/>
              <a:gd name="connsiteY50" fmla="*/ 1200150 h 1562100"/>
              <a:gd name="connsiteX51" fmla="*/ 2586038 w 2647950"/>
              <a:gd name="connsiteY51" fmla="*/ 1254919 h 1562100"/>
              <a:gd name="connsiteX52" fmla="*/ 2516982 w 2647950"/>
              <a:gd name="connsiteY52" fmla="*/ 1345406 h 1562100"/>
              <a:gd name="connsiteX53" fmla="*/ 2486025 w 2647950"/>
              <a:gd name="connsiteY53" fmla="*/ 1383506 h 1562100"/>
              <a:gd name="connsiteX54" fmla="*/ 2426494 w 2647950"/>
              <a:gd name="connsiteY54" fmla="*/ 1452562 h 1562100"/>
              <a:gd name="connsiteX55" fmla="*/ 2369344 w 2647950"/>
              <a:gd name="connsiteY55" fmla="*/ 1507331 h 1562100"/>
              <a:gd name="connsiteX56" fmla="*/ 2321719 w 2647950"/>
              <a:gd name="connsiteY56" fmla="*/ 1545431 h 1562100"/>
              <a:gd name="connsiteX57" fmla="*/ 2293144 w 2647950"/>
              <a:gd name="connsiteY57" fmla="*/ 1559719 h 1562100"/>
              <a:gd name="connsiteX58" fmla="*/ 2269332 w 2647950"/>
              <a:gd name="connsiteY58" fmla="*/ 1562100 h 1562100"/>
              <a:gd name="connsiteX59" fmla="*/ 2250282 w 2647950"/>
              <a:gd name="connsiteY59" fmla="*/ 1557337 h 1562100"/>
              <a:gd name="connsiteX60" fmla="*/ 2238375 w 2647950"/>
              <a:gd name="connsiteY60" fmla="*/ 1547812 h 1562100"/>
              <a:gd name="connsiteX61" fmla="*/ 2219325 w 2647950"/>
              <a:gd name="connsiteY61" fmla="*/ 1533525 h 1562100"/>
              <a:gd name="connsiteX62" fmla="*/ 2195513 w 2647950"/>
              <a:gd name="connsiteY62" fmla="*/ 1502569 h 1562100"/>
              <a:gd name="connsiteX63" fmla="*/ 2171700 w 2647950"/>
              <a:gd name="connsiteY63" fmla="*/ 1476375 h 1562100"/>
              <a:gd name="connsiteX64" fmla="*/ 2135982 w 2647950"/>
              <a:gd name="connsiteY64" fmla="*/ 1447800 h 1562100"/>
              <a:gd name="connsiteX65" fmla="*/ 2078832 w 2647950"/>
              <a:gd name="connsiteY65" fmla="*/ 1419225 h 1562100"/>
              <a:gd name="connsiteX66" fmla="*/ 1785938 w 2647950"/>
              <a:gd name="connsiteY66" fmla="*/ 1335881 h 1562100"/>
              <a:gd name="connsiteX67" fmla="*/ 1440657 w 2647950"/>
              <a:gd name="connsiteY67" fmla="*/ 1214437 h 156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2647950" h="1562100">
                <a:moveTo>
                  <a:pt x="1440657" y="1214437"/>
                </a:moveTo>
                <a:lnTo>
                  <a:pt x="1228725" y="1123950"/>
                </a:lnTo>
                <a:lnTo>
                  <a:pt x="1040607" y="1031081"/>
                </a:lnTo>
                <a:lnTo>
                  <a:pt x="823913" y="931069"/>
                </a:lnTo>
                <a:lnTo>
                  <a:pt x="726282" y="859631"/>
                </a:lnTo>
                <a:lnTo>
                  <a:pt x="635794" y="785812"/>
                </a:lnTo>
                <a:lnTo>
                  <a:pt x="569119" y="728662"/>
                </a:lnTo>
                <a:lnTo>
                  <a:pt x="473869" y="640556"/>
                </a:lnTo>
                <a:lnTo>
                  <a:pt x="371475" y="538162"/>
                </a:lnTo>
                <a:lnTo>
                  <a:pt x="273844" y="428625"/>
                </a:lnTo>
                <a:lnTo>
                  <a:pt x="188119" y="326231"/>
                </a:lnTo>
                <a:lnTo>
                  <a:pt x="97632" y="197644"/>
                </a:lnTo>
                <a:lnTo>
                  <a:pt x="47625" y="123825"/>
                </a:lnTo>
                <a:lnTo>
                  <a:pt x="16669" y="66675"/>
                </a:lnTo>
                <a:lnTo>
                  <a:pt x="4763" y="38100"/>
                </a:lnTo>
                <a:lnTo>
                  <a:pt x="0" y="26194"/>
                </a:lnTo>
                <a:lnTo>
                  <a:pt x="2382" y="9525"/>
                </a:lnTo>
                <a:lnTo>
                  <a:pt x="14288" y="0"/>
                </a:lnTo>
                <a:lnTo>
                  <a:pt x="40482" y="2381"/>
                </a:lnTo>
                <a:lnTo>
                  <a:pt x="64294" y="16669"/>
                </a:lnTo>
                <a:lnTo>
                  <a:pt x="121444" y="88106"/>
                </a:lnTo>
                <a:lnTo>
                  <a:pt x="228600" y="195262"/>
                </a:lnTo>
                <a:lnTo>
                  <a:pt x="314325" y="280987"/>
                </a:lnTo>
                <a:lnTo>
                  <a:pt x="376238" y="335756"/>
                </a:lnTo>
                <a:lnTo>
                  <a:pt x="469107" y="414337"/>
                </a:lnTo>
                <a:lnTo>
                  <a:pt x="550069" y="476250"/>
                </a:lnTo>
                <a:lnTo>
                  <a:pt x="611982" y="523875"/>
                </a:lnTo>
                <a:lnTo>
                  <a:pt x="681038" y="571500"/>
                </a:lnTo>
                <a:lnTo>
                  <a:pt x="764382" y="626269"/>
                </a:lnTo>
                <a:lnTo>
                  <a:pt x="869157" y="690562"/>
                </a:lnTo>
                <a:lnTo>
                  <a:pt x="966788" y="745331"/>
                </a:lnTo>
                <a:lnTo>
                  <a:pt x="1102519" y="819150"/>
                </a:lnTo>
                <a:lnTo>
                  <a:pt x="1326357" y="919162"/>
                </a:lnTo>
                <a:lnTo>
                  <a:pt x="1445419" y="976312"/>
                </a:lnTo>
                <a:lnTo>
                  <a:pt x="1538288" y="1014412"/>
                </a:lnTo>
                <a:lnTo>
                  <a:pt x="1626394" y="1050131"/>
                </a:lnTo>
                <a:lnTo>
                  <a:pt x="1745457" y="1088231"/>
                </a:lnTo>
                <a:lnTo>
                  <a:pt x="1866900" y="1123950"/>
                </a:lnTo>
                <a:lnTo>
                  <a:pt x="1985963" y="1154906"/>
                </a:lnTo>
                <a:lnTo>
                  <a:pt x="2116932" y="1181100"/>
                </a:lnTo>
                <a:lnTo>
                  <a:pt x="2202657" y="1193006"/>
                </a:lnTo>
                <a:lnTo>
                  <a:pt x="2264569" y="1200150"/>
                </a:lnTo>
                <a:lnTo>
                  <a:pt x="2338388" y="1200150"/>
                </a:lnTo>
                <a:lnTo>
                  <a:pt x="2421732" y="1193006"/>
                </a:lnTo>
                <a:lnTo>
                  <a:pt x="2533650" y="1171575"/>
                </a:lnTo>
                <a:lnTo>
                  <a:pt x="2597944" y="1150144"/>
                </a:lnTo>
                <a:cubicBezTo>
                  <a:pt x="2624884" y="1140348"/>
                  <a:pt x="2614847" y="1140619"/>
                  <a:pt x="2626519" y="1140619"/>
                </a:cubicBezTo>
                <a:lnTo>
                  <a:pt x="2638425" y="1138237"/>
                </a:lnTo>
                <a:lnTo>
                  <a:pt x="2647950" y="1145381"/>
                </a:lnTo>
                <a:lnTo>
                  <a:pt x="2645569" y="1164431"/>
                </a:lnTo>
                <a:lnTo>
                  <a:pt x="2628900" y="1200150"/>
                </a:lnTo>
                <a:lnTo>
                  <a:pt x="2586038" y="1254919"/>
                </a:lnTo>
                <a:lnTo>
                  <a:pt x="2516982" y="1345406"/>
                </a:lnTo>
                <a:lnTo>
                  <a:pt x="2486025" y="1383506"/>
                </a:lnTo>
                <a:lnTo>
                  <a:pt x="2426494" y="1452562"/>
                </a:lnTo>
                <a:lnTo>
                  <a:pt x="2369344" y="1507331"/>
                </a:lnTo>
                <a:lnTo>
                  <a:pt x="2321719" y="1545431"/>
                </a:lnTo>
                <a:lnTo>
                  <a:pt x="2293144" y="1559719"/>
                </a:lnTo>
                <a:lnTo>
                  <a:pt x="2269332" y="1562100"/>
                </a:lnTo>
                <a:lnTo>
                  <a:pt x="2250282" y="1557337"/>
                </a:lnTo>
                <a:lnTo>
                  <a:pt x="2238375" y="1547812"/>
                </a:lnTo>
                <a:lnTo>
                  <a:pt x="2219325" y="1533525"/>
                </a:lnTo>
                <a:lnTo>
                  <a:pt x="2195513" y="1502569"/>
                </a:lnTo>
                <a:lnTo>
                  <a:pt x="2171700" y="1476375"/>
                </a:lnTo>
                <a:lnTo>
                  <a:pt x="2135982" y="1447800"/>
                </a:lnTo>
                <a:lnTo>
                  <a:pt x="2078832" y="1419225"/>
                </a:lnTo>
                <a:lnTo>
                  <a:pt x="1785938" y="1335881"/>
                </a:lnTo>
                <a:lnTo>
                  <a:pt x="1440657" y="121443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4273403" y="3917762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⑫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94" name="フリーフォーム 93"/>
          <p:cNvSpPr>
            <a:spLocks noChangeAspect="1"/>
          </p:cNvSpPr>
          <p:nvPr/>
        </p:nvSpPr>
        <p:spPr>
          <a:xfrm>
            <a:off x="7127610" y="4189496"/>
            <a:ext cx="430911" cy="307341"/>
          </a:xfrm>
          <a:custGeom>
            <a:avLst/>
            <a:gdLst>
              <a:gd name="connsiteX0" fmla="*/ 547687 w 864394"/>
              <a:gd name="connsiteY0" fmla="*/ 521494 h 616744"/>
              <a:gd name="connsiteX1" fmla="*/ 459581 w 864394"/>
              <a:gd name="connsiteY1" fmla="*/ 464344 h 616744"/>
              <a:gd name="connsiteX2" fmla="*/ 411956 w 864394"/>
              <a:gd name="connsiteY2" fmla="*/ 431006 h 616744"/>
              <a:gd name="connsiteX3" fmla="*/ 319087 w 864394"/>
              <a:gd name="connsiteY3" fmla="*/ 350044 h 616744"/>
              <a:gd name="connsiteX4" fmla="*/ 207169 w 864394"/>
              <a:gd name="connsiteY4" fmla="*/ 247650 h 616744"/>
              <a:gd name="connsiteX5" fmla="*/ 104775 w 864394"/>
              <a:gd name="connsiteY5" fmla="*/ 147637 h 616744"/>
              <a:gd name="connsiteX6" fmla="*/ 28575 w 864394"/>
              <a:gd name="connsiteY6" fmla="*/ 76200 h 616744"/>
              <a:gd name="connsiteX7" fmla="*/ 9525 w 864394"/>
              <a:gd name="connsiteY7" fmla="*/ 52387 h 616744"/>
              <a:gd name="connsiteX8" fmla="*/ 2381 w 864394"/>
              <a:gd name="connsiteY8" fmla="*/ 35719 h 616744"/>
              <a:gd name="connsiteX9" fmla="*/ 0 w 864394"/>
              <a:gd name="connsiteY9" fmla="*/ 21431 h 616744"/>
              <a:gd name="connsiteX10" fmla="*/ 2381 w 864394"/>
              <a:gd name="connsiteY10" fmla="*/ 9525 h 616744"/>
              <a:gd name="connsiteX11" fmla="*/ 14287 w 864394"/>
              <a:gd name="connsiteY11" fmla="*/ 2381 h 616744"/>
              <a:gd name="connsiteX12" fmla="*/ 40481 w 864394"/>
              <a:gd name="connsiteY12" fmla="*/ 0 h 616744"/>
              <a:gd name="connsiteX13" fmla="*/ 78581 w 864394"/>
              <a:gd name="connsiteY13" fmla="*/ 14287 h 616744"/>
              <a:gd name="connsiteX14" fmla="*/ 135731 w 864394"/>
              <a:gd name="connsiteY14" fmla="*/ 45244 h 616744"/>
              <a:gd name="connsiteX15" fmla="*/ 226219 w 864394"/>
              <a:gd name="connsiteY15" fmla="*/ 88106 h 616744"/>
              <a:gd name="connsiteX16" fmla="*/ 300037 w 864394"/>
              <a:gd name="connsiteY16" fmla="*/ 119062 h 616744"/>
              <a:gd name="connsiteX17" fmla="*/ 390525 w 864394"/>
              <a:gd name="connsiteY17" fmla="*/ 152400 h 616744"/>
              <a:gd name="connsiteX18" fmla="*/ 450056 w 864394"/>
              <a:gd name="connsiteY18" fmla="*/ 173831 h 616744"/>
              <a:gd name="connsiteX19" fmla="*/ 514350 w 864394"/>
              <a:gd name="connsiteY19" fmla="*/ 190500 h 616744"/>
              <a:gd name="connsiteX20" fmla="*/ 609600 w 864394"/>
              <a:gd name="connsiteY20" fmla="*/ 207169 h 616744"/>
              <a:gd name="connsiteX21" fmla="*/ 690562 w 864394"/>
              <a:gd name="connsiteY21" fmla="*/ 211931 h 616744"/>
              <a:gd name="connsiteX22" fmla="*/ 702469 w 864394"/>
              <a:gd name="connsiteY22" fmla="*/ 221456 h 616744"/>
              <a:gd name="connsiteX23" fmla="*/ 745331 w 864394"/>
              <a:gd name="connsiteY23" fmla="*/ 271462 h 616744"/>
              <a:gd name="connsiteX24" fmla="*/ 783431 w 864394"/>
              <a:gd name="connsiteY24" fmla="*/ 319087 h 616744"/>
              <a:gd name="connsiteX25" fmla="*/ 809625 w 864394"/>
              <a:gd name="connsiteY25" fmla="*/ 357187 h 616744"/>
              <a:gd name="connsiteX26" fmla="*/ 833437 w 864394"/>
              <a:gd name="connsiteY26" fmla="*/ 395287 h 616744"/>
              <a:gd name="connsiteX27" fmla="*/ 850106 w 864394"/>
              <a:gd name="connsiteY27" fmla="*/ 428625 h 616744"/>
              <a:gd name="connsiteX28" fmla="*/ 859631 w 864394"/>
              <a:gd name="connsiteY28" fmla="*/ 459581 h 616744"/>
              <a:gd name="connsiteX29" fmla="*/ 864394 w 864394"/>
              <a:gd name="connsiteY29" fmla="*/ 488156 h 616744"/>
              <a:gd name="connsiteX30" fmla="*/ 862012 w 864394"/>
              <a:gd name="connsiteY30" fmla="*/ 519112 h 616744"/>
              <a:gd name="connsiteX31" fmla="*/ 854869 w 864394"/>
              <a:gd name="connsiteY31" fmla="*/ 561975 h 616744"/>
              <a:gd name="connsiteX32" fmla="*/ 842962 w 864394"/>
              <a:gd name="connsiteY32" fmla="*/ 585787 h 616744"/>
              <a:gd name="connsiteX33" fmla="*/ 823912 w 864394"/>
              <a:gd name="connsiteY33" fmla="*/ 600075 h 616744"/>
              <a:gd name="connsiteX34" fmla="*/ 800100 w 864394"/>
              <a:gd name="connsiteY34" fmla="*/ 611981 h 616744"/>
              <a:gd name="connsiteX35" fmla="*/ 769144 w 864394"/>
              <a:gd name="connsiteY35" fmla="*/ 616744 h 616744"/>
              <a:gd name="connsiteX36" fmla="*/ 716756 w 864394"/>
              <a:gd name="connsiteY36" fmla="*/ 614362 h 616744"/>
              <a:gd name="connsiteX37" fmla="*/ 676275 w 864394"/>
              <a:gd name="connsiteY37" fmla="*/ 600075 h 616744"/>
              <a:gd name="connsiteX38" fmla="*/ 547687 w 864394"/>
              <a:gd name="connsiteY38" fmla="*/ 521494 h 616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864394" h="616744">
                <a:moveTo>
                  <a:pt x="547687" y="521494"/>
                </a:moveTo>
                <a:lnTo>
                  <a:pt x="459581" y="464344"/>
                </a:lnTo>
                <a:lnTo>
                  <a:pt x="411956" y="431006"/>
                </a:lnTo>
                <a:lnTo>
                  <a:pt x="319087" y="350044"/>
                </a:lnTo>
                <a:lnTo>
                  <a:pt x="207169" y="247650"/>
                </a:lnTo>
                <a:lnTo>
                  <a:pt x="104775" y="147637"/>
                </a:lnTo>
                <a:lnTo>
                  <a:pt x="28575" y="76200"/>
                </a:lnTo>
                <a:lnTo>
                  <a:pt x="9525" y="52387"/>
                </a:lnTo>
                <a:lnTo>
                  <a:pt x="2381" y="35719"/>
                </a:lnTo>
                <a:lnTo>
                  <a:pt x="0" y="21431"/>
                </a:lnTo>
                <a:lnTo>
                  <a:pt x="2381" y="9525"/>
                </a:lnTo>
                <a:lnTo>
                  <a:pt x="14287" y="2381"/>
                </a:lnTo>
                <a:lnTo>
                  <a:pt x="40481" y="0"/>
                </a:lnTo>
                <a:lnTo>
                  <a:pt x="78581" y="14287"/>
                </a:lnTo>
                <a:lnTo>
                  <a:pt x="135731" y="45244"/>
                </a:lnTo>
                <a:lnTo>
                  <a:pt x="226219" y="88106"/>
                </a:lnTo>
                <a:lnTo>
                  <a:pt x="300037" y="119062"/>
                </a:lnTo>
                <a:lnTo>
                  <a:pt x="390525" y="152400"/>
                </a:lnTo>
                <a:lnTo>
                  <a:pt x="450056" y="173831"/>
                </a:lnTo>
                <a:lnTo>
                  <a:pt x="514350" y="190500"/>
                </a:lnTo>
                <a:lnTo>
                  <a:pt x="609600" y="207169"/>
                </a:lnTo>
                <a:lnTo>
                  <a:pt x="690562" y="211931"/>
                </a:lnTo>
                <a:lnTo>
                  <a:pt x="702469" y="221456"/>
                </a:lnTo>
                <a:lnTo>
                  <a:pt x="745331" y="271462"/>
                </a:lnTo>
                <a:lnTo>
                  <a:pt x="783431" y="319087"/>
                </a:lnTo>
                <a:lnTo>
                  <a:pt x="809625" y="357187"/>
                </a:lnTo>
                <a:lnTo>
                  <a:pt x="833437" y="395287"/>
                </a:lnTo>
                <a:lnTo>
                  <a:pt x="850106" y="428625"/>
                </a:lnTo>
                <a:lnTo>
                  <a:pt x="859631" y="459581"/>
                </a:lnTo>
                <a:lnTo>
                  <a:pt x="864394" y="488156"/>
                </a:lnTo>
                <a:lnTo>
                  <a:pt x="862012" y="519112"/>
                </a:lnTo>
                <a:lnTo>
                  <a:pt x="854869" y="561975"/>
                </a:lnTo>
                <a:lnTo>
                  <a:pt x="842962" y="585787"/>
                </a:lnTo>
                <a:lnTo>
                  <a:pt x="823912" y="600075"/>
                </a:lnTo>
                <a:lnTo>
                  <a:pt x="800100" y="611981"/>
                </a:lnTo>
                <a:lnTo>
                  <a:pt x="769144" y="616744"/>
                </a:lnTo>
                <a:lnTo>
                  <a:pt x="716756" y="614362"/>
                </a:lnTo>
                <a:lnTo>
                  <a:pt x="676275" y="600075"/>
                </a:lnTo>
                <a:lnTo>
                  <a:pt x="547687" y="52149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5" name="フリーフォーム 94"/>
          <p:cNvSpPr>
            <a:spLocks noChangeAspect="1"/>
          </p:cNvSpPr>
          <p:nvPr/>
        </p:nvSpPr>
        <p:spPr>
          <a:xfrm>
            <a:off x="6975943" y="4751930"/>
            <a:ext cx="433388" cy="330200"/>
          </a:xfrm>
          <a:custGeom>
            <a:avLst/>
            <a:gdLst>
              <a:gd name="connsiteX0" fmla="*/ 466725 w 866775"/>
              <a:gd name="connsiteY0" fmla="*/ 507206 h 659606"/>
              <a:gd name="connsiteX1" fmla="*/ 354807 w 866775"/>
              <a:gd name="connsiteY1" fmla="*/ 426243 h 659606"/>
              <a:gd name="connsiteX2" fmla="*/ 264319 w 866775"/>
              <a:gd name="connsiteY2" fmla="*/ 352425 h 659606"/>
              <a:gd name="connsiteX3" fmla="*/ 145257 w 866775"/>
              <a:gd name="connsiteY3" fmla="*/ 228600 h 659606"/>
              <a:gd name="connsiteX4" fmla="*/ 78582 w 866775"/>
              <a:gd name="connsiteY4" fmla="*/ 150018 h 659606"/>
              <a:gd name="connsiteX5" fmla="*/ 23813 w 866775"/>
              <a:gd name="connsiteY5" fmla="*/ 80962 h 659606"/>
              <a:gd name="connsiteX6" fmla="*/ 9525 w 866775"/>
              <a:gd name="connsiteY6" fmla="*/ 54768 h 659606"/>
              <a:gd name="connsiteX7" fmla="*/ 0 w 866775"/>
              <a:gd name="connsiteY7" fmla="*/ 26193 h 659606"/>
              <a:gd name="connsiteX8" fmla="*/ 2382 w 866775"/>
              <a:gd name="connsiteY8" fmla="*/ 7143 h 659606"/>
              <a:gd name="connsiteX9" fmla="*/ 16669 w 866775"/>
              <a:gd name="connsiteY9" fmla="*/ 0 h 659606"/>
              <a:gd name="connsiteX10" fmla="*/ 40482 w 866775"/>
              <a:gd name="connsiteY10" fmla="*/ 4762 h 659606"/>
              <a:gd name="connsiteX11" fmla="*/ 95250 w 866775"/>
              <a:gd name="connsiteY11" fmla="*/ 38100 h 659606"/>
              <a:gd name="connsiteX12" fmla="*/ 135732 w 866775"/>
              <a:gd name="connsiteY12" fmla="*/ 66675 h 659606"/>
              <a:gd name="connsiteX13" fmla="*/ 183357 w 866775"/>
              <a:gd name="connsiteY13" fmla="*/ 92868 h 659606"/>
              <a:gd name="connsiteX14" fmla="*/ 276225 w 866775"/>
              <a:gd name="connsiteY14" fmla="*/ 140493 h 659606"/>
              <a:gd name="connsiteX15" fmla="*/ 364332 w 866775"/>
              <a:gd name="connsiteY15" fmla="*/ 176212 h 659606"/>
              <a:gd name="connsiteX16" fmla="*/ 469107 w 866775"/>
              <a:gd name="connsiteY16" fmla="*/ 209550 h 659606"/>
              <a:gd name="connsiteX17" fmla="*/ 523875 w 866775"/>
              <a:gd name="connsiteY17" fmla="*/ 223837 h 659606"/>
              <a:gd name="connsiteX18" fmla="*/ 571500 w 866775"/>
              <a:gd name="connsiteY18" fmla="*/ 233362 h 659606"/>
              <a:gd name="connsiteX19" fmla="*/ 616744 w 866775"/>
              <a:gd name="connsiteY19" fmla="*/ 245268 h 659606"/>
              <a:gd name="connsiteX20" fmla="*/ 671513 w 866775"/>
              <a:gd name="connsiteY20" fmla="*/ 264318 h 659606"/>
              <a:gd name="connsiteX21" fmla="*/ 723900 w 866775"/>
              <a:gd name="connsiteY21" fmla="*/ 292893 h 659606"/>
              <a:gd name="connsiteX22" fmla="*/ 766763 w 866775"/>
              <a:gd name="connsiteY22" fmla="*/ 323850 h 659606"/>
              <a:gd name="connsiteX23" fmla="*/ 795338 w 866775"/>
              <a:gd name="connsiteY23" fmla="*/ 350043 h 659606"/>
              <a:gd name="connsiteX24" fmla="*/ 821532 w 866775"/>
              <a:gd name="connsiteY24" fmla="*/ 383381 h 659606"/>
              <a:gd name="connsiteX25" fmla="*/ 840582 w 866775"/>
              <a:gd name="connsiteY25" fmla="*/ 419100 h 659606"/>
              <a:gd name="connsiteX26" fmla="*/ 854869 w 866775"/>
              <a:gd name="connsiteY26" fmla="*/ 457200 h 659606"/>
              <a:gd name="connsiteX27" fmla="*/ 864394 w 866775"/>
              <a:gd name="connsiteY27" fmla="*/ 490537 h 659606"/>
              <a:gd name="connsiteX28" fmla="*/ 866775 w 866775"/>
              <a:gd name="connsiteY28" fmla="*/ 531018 h 659606"/>
              <a:gd name="connsiteX29" fmla="*/ 862013 w 866775"/>
              <a:gd name="connsiteY29" fmla="*/ 571500 h 659606"/>
              <a:gd name="connsiteX30" fmla="*/ 854869 w 866775"/>
              <a:gd name="connsiteY30" fmla="*/ 609600 h 659606"/>
              <a:gd name="connsiteX31" fmla="*/ 838200 w 866775"/>
              <a:gd name="connsiteY31" fmla="*/ 638175 h 659606"/>
              <a:gd name="connsiteX32" fmla="*/ 821532 w 866775"/>
              <a:gd name="connsiteY32" fmla="*/ 654843 h 659606"/>
              <a:gd name="connsiteX33" fmla="*/ 804863 w 866775"/>
              <a:gd name="connsiteY33" fmla="*/ 659606 h 659606"/>
              <a:gd name="connsiteX34" fmla="*/ 781050 w 866775"/>
              <a:gd name="connsiteY34" fmla="*/ 659606 h 659606"/>
              <a:gd name="connsiteX35" fmla="*/ 742950 w 866775"/>
              <a:gd name="connsiteY35" fmla="*/ 650081 h 659606"/>
              <a:gd name="connsiteX36" fmla="*/ 657225 w 866775"/>
              <a:gd name="connsiteY36" fmla="*/ 614362 h 659606"/>
              <a:gd name="connsiteX37" fmla="*/ 466725 w 866775"/>
              <a:gd name="connsiteY37" fmla="*/ 507206 h 659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866775" h="659606">
                <a:moveTo>
                  <a:pt x="466725" y="507206"/>
                </a:moveTo>
                <a:lnTo>
                  <a:pt x="354807" y="426243"/>
                </a:lnTo>
                <a:lnTo>
                  <a:pt x="264319" y="352425"/>
                </a:lnTo>
                <a:lnTo>
                  <a:pt x="145257" y="228600"/>
                </a:lnTo>
                <a:lnTo>
                  <a:pt x="78582" y="150018"/>
                </a:lnTo>
                <a:lnTo>
                  <a:pt x="23813" y="80962"/>
                </a:lnTo>
                <a:lnTo>
                  <a:pt x="9525" y="54768"/>
                </a:lnTo>
                <a:lnTo>
                  <a:pt x="0" y="26193"/>
                </a:lnTo>
                <a:lnTo>
                  <a:pt x="2382" y="7143"/>
                </a:lnTo>
                <a:lnTo>
                  <a:pt x="16669" y="0"/>
                </a:lnTo>
                <a:lnTo>
                  <a:pt x="40482" y="4762"/>
                </a:lnTo>
                <a:lnTo>
                  <a:pt x="95250" y="38100"/>
                </a:lnTo>
                <a:lnTo>
                  <a:pt x="135732" y="66675"/>
                </a:lnTo>
                <a:lnTo>
                  <a:pt x="183357" y="92868"/>
                </a:lnTo>
                <a:lnTo>
                  <a:pt x="276225" y="140493"/>
                </a:lnTo>
                <a:lnTo>
                  <a:pt x="364332" y="176212"/>
                </a:lnTo>
                <a:lnTo>
                  <a:pt x="469107" y="209550"/>
                </a:lnTo>
                <a:lnTo>
                  <a:pt x="523875" y="223837"/>
                </a:lnTo>
                <a:lnTo>
                  <a:pt x="571500" y="233362"/>
                </a:lnTo>
                <a:lnTo>
                  <a:pt x="616744" y="245268"/>
                </a:lnTo>
                <a:lnTo>
                  <a:pt x="671513" y="264318"/>
                </a:lnTo>
                <a:lnTo>
                  <a:pt x="723900" y="292893"/>
                </a:lnTo>
                <a:lnTo>
                  <a:pt x="766763" y="323850"/>
                </a:lnTo>
                <a:lnTo>
                  <a:pt x="795338" y="350043"/>
                </a:lnTo>
                <a:lnTo>
                  <a:pt x="821532" y="383381"/>
                </a:lnTo>
                <a:lnTo>
                  <a:pt x="840582" y="419100"/>
                </a:lnTo>
                <a:lnTo>
                  <a:pt x="854869" y="457200"/>
                </a:lnTo>
                <a:lnTo>
                  <a:pt x="864394" y="490537"/>
                </a:lnTo>
                <a:lnTo>
                  <a:pt x="866775" y="531018"/>
                </a:lnTo>
                <a:lnTo>
                  <a:pt x="862013" y="571500"/>
                </a:lnTo>
                <a:lnTo>
                  <a:pt x="854869" y="609600"/>
                </a:lnTo>
                <a:lnTo>
                  <a:pt x="838200" y="638175"/>
                </a:lnTo>
                <a:lnTo>
                  <a:pt x="821532" y="654843"/>
                </a:lnTo>
                <a:lnTo>
                  <a:pt x="804863" y="659606"/>
                </a:lnTo>
                <a:lnTo>
                  <a:pt x="781050" y="659606"/>
                </a:lnTo>
                <a:lnTo>
                  <a:pt x="742950" y="650081"/>
                </a:lnTo>
                <a:lnTo>
                  <a:pt x="657225" y="614362"/>
                </a:lnTo>
                <a:lnTo>
                  <a:pt x="466725" y="50720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6" name="フリーフォーム 95"/>
          <p:cNvSpPr>
            <a:spLocks noChangeAspect="1"/>
          </p:cNvSpPr>
          <p:nvPr/>
        </p:nvSpPr>
        <p:spPr>
          <a:xfrm>
            <a:off x="6954063" y="5937588"/>
            <a:ext cx="226219" cy="316707"/>
          </a:xfrm>
          <a:custGeom>
            <a:avLst/>
            <a:gdLst>
              <a:gd name="connsiteX0" fmla="*/ 223837 w 452437"/>
              <a:gd name="connsiteY0" fmla="*/ 516731 h 633413"/>
              <a:gd name="connsiteX1" fmla="*/ 169069 w 452437"/>
              <a:gd name="connsiteY1" fmla="*/ 442913 h 633413"/>
              <a:gd name="connsiteX2" fmla="*/ 140494 w 452437"/>
              <a:gd name="connsiteY2" fmla="*/ 397669 h 633413"/>
              <a:gd name="connsiteX3" fmla="*/ 104775 w 452437"/>
              <a:gd name="connsiteY3" fmla="*/ 326231 h 633413"/>
              <a:gd name="connsiteX4" fmla="*/ 71437 w 452437"/>
              <a:gd name="connsiteY4" fmla="*/ 254794 h 633413"/>
              <a:gd name="connsiteX5" fmla="*/ 35719 w 452437"/>
              <a:gd name="connsiteY5" fmla="*/ 173831 h 633413"/>
              <a:gd name="connsiteX6" fmla="*/ 9525 w 452437"/>
              <a:gd name="connsiteY6" fmla="*/ 95250 h 633413"/>
              <a:gd name="connsiteX7" fmla="*/ 2381 w 452437"/>
              <a:gd name="connsiteY7" fmla="*/ 73819 h 633413"/>
              <a:gd name="connsiteX8" fmla="*/ 0 w 452437"/>
              <a:gd name="connsiteY8" fmla="*/ 50006 h 633413"/>
              <a:gd name="connsiteX9" fmla="*/ 7144 w 452437"/>
              <a:gd name="connsiteY9" fmla="*/ 19050 h 633413"/>
              <a:gd name="connsiteX10" fmla="*/ 21431 w 452437"/>
              <a:gd name="connsiteY10" fmla="*/ 2381 h 633413"/>
              <a:gd name="connsiteX11" fmla="*/ 42862 w 452437"/>
              <a:gd name="connsiteY11" fmla="*/ 0 h 633413"/>
              <a:gd name="connsiteX12" fmla="*/ 80962 w 452437"/>
              <a:gd name="connsiteY12" fmla="*/ 16669 h 633413"/>
              <a:gd name="connsiteX13" fmla="*/ 107156 w 452437"/>
              <a:gd name="connsiteY13" fmla="*/ 40481 h 633413"/>
              <a:gd name="connsiteX14" fmla="*/ 183356 w 452437"/>
              <a:gd name="connsiteY14" fmla="*/ 119063 h 633413"/>
              <a:gd name="connsiteX15" fmla="*/ 209550 w 452437"/>
              <a:gd name="connsiteY15" fmla="*/ 138113 h 633413"/>
              <a:gd name="connsiteX16" fmla="*/ 228600 w 452437"/>
              <a:gd name="connsiteY16" fmla="*/ 145256 h 633413"/>
              <a:gd name="connsiteX17" fmla="*/ 452437 w 452437"/>
              <a:gd name="connsiteY17" fmla="*/ 469106 h 633413"/>
              <a:gd name="connsiteX18" fmla="*/ 440531 w 452437"/>
              <a:gd name="connsiteY18" fmla="*/ 554831 h 633413"/>
              <a:gd name="connsiteX19" fmla="*/ 426244 w 452437"/>
              <a:gd name="connsiteY19" fmla="*/ 616744 h 633413"/>
              <a:gd name="connsiteX20" fmla="*/ 419100 w 452437"/>
              <a:gd name="connsiteY20" fmla="*/ 631031 h 633413"/>
              <a:gd name="connsiteX21" fmla="*/ 402431 w 452437"/>
              <a:gd name="connsiteY21" fmla="*/ 633413 h 633413"/>
              <a:gd name="connsiteX22" fmla="*/ 366712 w 452437"/>
              <a:gd name="connsiteY22" fmla="*/ 623888 h 633413"/>
              <a:gd name="connsiteX23" fmla="*/ 319087 w 452437"/>
              <a:gd name="connsiteY23" fmla="*/ 600075 h 633413"/>
              <a:gd name="connsiteX24" fmla="*/ 266700 w 452437"/>
              <a:gd name="connsiteY24" fmla="*/ 564356 h 633413"/>
              <a:gd name="connsiteX25" fmla="*/ 223837 w 452437"/>
              <a:gd name="connsiteY25" fmla="*/ 516731 h 633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452437" h="633413">
                <a:moveTo>
                  <a:pt x="223837" y="516731"/>
                </a:moveTo>
                <a:lnTo>
                  <a:pt x="169069" y="442913"/>
                </a:lnTo>
                <a:lnTo>
                  <a:pt x="140494" y="397669"/>
                </a:lnTo>
                <a:lnTo>
                  <a:pt x="104775" y="326231"/>
                </a:lnTo>
                <a:lnTo>
                  <a:pt x="71437" y="254794"/>
                </a:lnTo>
                <a:lnTo>
                  <a:pt x="35719" y="173831"/>
                </a:lnTo>
                <a:lnTo>
                  <a:pt x="9525" y="95250"/>
                </a:lnTo>
                <a:lnTo>
                  <a:pt x="2381" y="73819"/>
                </a:lnTo>
                <a:lnTo>
                  <a:pt x="0" y="50006"/>
                </a:lnTo>
                <a:lnTo>
                  <a:pt x="7144" y="19050"/>
                </a:lnTo>
                <a:lnTo>
                  <a:pt x="21431" y="2381"/>
                </a:lnTo>
                <a:lnTo>
                  <a:pt x="42862" y="0"/>
                </a:lnTo>
                <a:lnTo>
                  <a:pt x="80962" y="16669"/>
                </a:lnTo>
                <a:lnTo>
                  <a:pt x="107156" y="40481"/>
                </a:lnTo>
                <a:lnTo>
                  <a:pt x="183356" y="119063"/>
                </a:lnTo>
                <a:lnTo>
                  <a:pt x="209550" y="138113"/>
                </a:lnTo>
                <a:lnTo>
                  <a:pt x="228600" y="145256"/>
                </a:lnTo>
                <a:lnTo>
                  <a:pt x="452437" y="469106"/>
                </a:lnTo>
                <a:lnTo>
                  <a:pt x="440531" y="554831"/>
                </a:lnTo>
                <a:lnTo>
                  <a:pt x="426244" y="616744"/>
                </a:lnTo>
                <a:lnTo>
                  <a:pt x="419100" y="631031"/>
                </a:lnTo>
                <a:lnTo>
                  <a:pt x="402431" y="633413"/>
                </a:lnTo>
                <a:lnTo>
                  <a:pt x="366712" y="623888"/>
                </a:lnTo>
                <a:lnTo>
                  <a:pt x="319087" y="600075"/>
                </a:lnTo>
                <a:lnTo>
                  <a:pt x="266700" y="564356"/>
                </a:lnTo>
                <a:lnTo>
                  <a:pt x="223837" y="51673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7" name="フリーフォーム 96"/>
          <p:cNvSpPr>
            <a:spLocks noChangeAspect="1"/>
          </p:cNvSpPr>
          <p:nvPr/>
        </p:nvSpPr>
        <p:spPr>
          <a:xfrm>
            <a:off x="7041168" y="5270519"/>
            <a:ext cx="542925" cy="947738"/>
          </a:xfrm>
          <a:custGeom>
            <a:avLst/>
            <a:gdLst>
              <a:gd name="connsiteX0" fmla="*/ 792832 w 1086180"/>
              <a:gd name="connsiteY0" fmla="*/ 745263 h 1894870"/>
              <a:gd name="connsiteX1" fmla="*/ 652765 w 1086180"/>
              <a:gd name="connsiteY1" fmla="*/ 1054467 h 1894870"/>
              <a:gd name="connsiteX2" fmla="*/ 549697 w 1086180"/>
              <a:gd name="connsiteY2" fmla="*/ 1271175 h 1894870"/>
              <a:gd name="connsiteX3" fmla="*/ 462486 w 1086180"/>
              <a:gd name="connsiteY3" fmla="*/ 1458812 h 1894870"/>
              <a:gd name="connsiteX4" fmla="*/ 383202 w 1086180"/>
              <a:gd name="connsiteY4" fmla="*/ 1617378 h 1894870"/>
              <a:gd name="connsiteX5" fmla="*/ 346204 w 1086180"/>
              <a:gd name="connsiteY5" fmla="*/ 1694019 h 1894870"/>
              <a:gd name="connsiteX6" fmla="*/ 327704 w 1086180"/>
              <a:gd name="connsiteY6" fmla="*/ 1728375 h 1894870"/>
              <a:gd name="connsiteX7" fmla="*/ 311847 w 1086180"/>
              <a:gd name="connsiteY7" fmla="*/ 1749517 h 1894870"/>
              <a:gd name="connsiteX8" fmla="*/ 301276 w 1086180"/>
              <a:gd name="connsiteY8" fmla="*/ 1789159 h 1894870"/>
              <a:gd name="connsiteX9" fmla="*/ 285420 w 1086180"/>
              <a:gd name="connsiteY9" fmla="*/ 1894870 h 1894870"/>
              <a:gd name="connsiteX10" fmla="*/ 0 w 1086180"/>
              <a:gd name="connsiteY10" fmla="*/ 1516953 h 1894870"/>
              <a:gd name="connsiteX11" fmla="*/ 68712 w 1086180"/>
              <a:gd name="connsiteY11" fmla="*/ 1514310 h 1894870"/>
              <a:gd name="connsiteX12" fmla="*/ 108354 w 1086180"/>
              <a:gd name="connsiteY12" fmla="*/ 1506382 h 1894870"/>
              <a:gd name="connsiteX13" fmla="*/ 137424 w 1086180"/>
              <a:gd name="connsiteY13" fmla="*/ 1493168 h 1894870"/>
              <a:gd name="connsiteX14" fmla="*/ 177066 w 1086180"/>
              <a:gd name="connsiteY14" fmla="*/ 1458812 h 1894870"/>
              <a:gd name="connsiteX15" fmla="*/ 280134 w 1086180"/>
              <a:gd name="connsiteY15" fmla="*/ 1321387 h 1894870"/>
              <a:gd name="connsiteX16" fmla="*/ 417558 w 1086180"/>
              <a:gd name="connsiteY16" fmla="*/ 1115251 h 1894870"/>
              <a:gd name="connsiteX17" fmla="*/ 591982 w 1086180"/>
              <a:gd name="connsiteY17" fmla="*/ 819260 h 1894870"/>
              <a:gd name="connsiteX18" fmla="*/ 742620 w 1086180"/>
              <a:gd name="connsiteY18" fmla="*/ 549697 h 1894870"/>
              <a:gd name="connsiteX19" fmla="*/ 850974 w 1086180"/>
              <a:gd name="connsiteY19" fmla="*/ 351489 h 1894870"/>
              <a:gd name="connsiteX20" fmla="*/ 961970 w 1086180"/>
              <a:gd name="connsiteY20" fmla="*/ 142710 h 1894870"/>
              <a:gd name="connsiteX21" fmla="*/ 1022754 w 1086180"/>
              <a:gd name="connsiteY21" fmla="*/ 31713 h 1894870"/>
              <a:gd name="connsiteX22" fmla="*/ 1038611 w 1086180"/>
              <a:gd name="connsiteY22" fmla="*/ 7928 h 1894870"/>
              <a:gd name="connsiteX23" fmla="*/ 1059753 w 1086180"/>
              <a:gd name="connsiteY23" fmla="*/ 0 h 1894870"/>
              <a:gd name="connsiteX24" fmla="*/ 1075609 w 1086180"/>
              <a:gd name="connsiteY24" fmla="*/ 0 h 1894870"/>
              <a:gd name="connsiteX25" fmla="*/ 1083538 w 1086180"/>
              <a:gd name="connsiteY25" fmla="*/ 7928 h 1894870"/>
              <a:gd name="connsiteX26" fmla="*/ 1086180 w 1086180"/>
              <a:gd name="connsiteY26" fmla="*/ 31713 h 1894870"/>
              <a:gd name="connsiteX27" fmla="*/ 1057110 w 1086180"/>
              <a:gd name="connsiteY27" fmla="*/ 118925 h 1894870"/>
              <a:gd name="connsiteX28" fmla="*/ 961970 w 1086180"/>
              <a:gd name="connsiteY28" fmla="*/ 362060 h 1894870"/>
              <a:gd name="connsiteX29" fmla="*/ 792832 w 1086180"/>
              <a:gd name="connsiteY29" fmla="*/ 745263 h 1894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086180" h="1894870">
                <a:moveTo>
                  <a:pt x="792832" y="745263"/>
                </a:moveTo>
                <a:lnTo>
                  <a:pt x="652765" y="1054467"/>
                </a:lnTo>
                <a:lnTo>
                  <a:pt x="549697" y="1271175"/>
                </a:lnTo>
                <a:lnTo>
                  <a:pt x="462486" y="1458812"/>
                </a:lnTo>
                <a:lnTo>
                  <a:pt x="383202" y="1617378"/>
                </a:lnTo>
                <a:lnTo>
                  <a:pt x="346204" y="1694019"/>
                </a:lnTo>
                <a:lnTo>
                  <a:pt x="327704" y="1728375"/>
                </a:lnTo>
                <a:lnTo>
                  <a:pt x="311847" y="1749517"/>
                </a:lnTo>
                <a:lnTo>
                  <a:pt x="301276" y="1789159"/>
                </a:lnTo>
                <a:lnTo>
                  <a:pt x="285420" y="1894870"/>
                </a:lnTo>
                <a:lnTo>
                  <a:pt x="0" y="1516953"/>
                </a:lnTo>
                <a:lnTo>
                  <a:pt x="68712" y="1514310"/>
                </a:lnTo>
                <a:lnTo>
                  <a:pt x="108354" y="1506382"/>
                </a:lnTo>
                <a:lnTo>
                  <a:pt x="137424" y="1493168"/>
                </a:lnTo>
                <a:lnTo>
                  <a:pt x="177066" y="1458812"/>
                </a:lnTo>
                <a:lnTo>
                  <a:pt x="280134" y="1321387"/>
                </a:lnTo>
                <a:lnTo>
                  <a:pt x="417558" y="1115251"/>
                </a:lnTo>
                <a:lnTo>
                  <a:pt x="591982" y="819260"/>
                </a:lnTo>
                <a:lnTo>
                  <a:pt x="742620" y="549697"/>
                </a:lnTo>
                <a:lnTo>
                  <a:pt x="850974" y="351489"/>
                </a:lnTo>
                <a:lnTo>
                  <a:pt x="961970" y="142710"/>
                </a:lnTo>
                <a:lnTo>
                  <a:pt x="1022754" y="31713"/>
                </a:lnTo>
                <a:lnTo>
                  <a:pt x="1038611" y="7928"/>
                </a:lnTo>
                <a:lnTo>
                  <a:pt x="1059753" y="0"/>
                </a:lnTo>
                <a:lnTo>
                  <a:pt x="1075609" y="0"/>
                </a:lnTo>
                <a:lnTo>
                  <a:pt x="1083538" y="7928"/>
                </a:lnTo>
                <a:lnTo>
                  <a:pt x="1086180" y="31713"/>
                </a:lnTo>
                <a:lnTo>
                  <a:pt x="1057110" y="118925"/>
                </a:lnTo>
                <a:lnTo>
                  <a:pt x="961970" y="362060"/>
                </a:lnTo>
                <a:lnTo>
                  <a:pt x="792832" y="74526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8" name="フリーフォーム 97"/>
          <p:cNvSpPr>
            <a:spLocks noChangeAspect="1"/>
          </p:cNvSpPr>
          <p:nvPr/>
        </p:nvSpPr>
        <p:spPr>
          <a:xfrm rot="16200000">
            <a:off x="6859671" y="5152941"/>
            <a:ext cx="1527058" cy="435959"/>
          </a:xfrm>
          <a:custGeom>
            <a:avLst/>
            <a:gdLst>
              <a:gd name="connsiteX0" fmla="*/ 1882892 w 3031687"/>
              <a:gd name="connsiteY0" fmla="*/ 844854 h 865460"/>
              <a:gd name="connsiteX1" fmla="*/ 1645920 w 3031687"/>
              <a:gd name="connsiteY1" fmla="*/ 816520 h 865460"/>
              <a:gd name="connsiteX2" fmla="*/ 1506829 w 3031687"/>
              <a:gd name="connsiteY2" fmla="*/ 793338 h 865460"/>
              <a:gd name="connsiteX3" fmla="*/ 1372888 w 3031687"/>
              <a:gd name="connsiteY3" fmla="*/ 765005 h 865460"/>
              <a:gd name="connsiteX4" fmla="*/ 1226069 w 3031687"/>
              <a:gd name="connsiteY4" fmla="*/ 731520 h 865460"/>
              <a:gd name="connsiteX5" fmla="*/ 1141069 w 3031687"/>
              <a:gd name="connsiteY5" fmla="*/ 705762 h 865460"/>
              <a:gd name="connsiteX6" fmla="*/ 999401 w 3031687"/>
              <a:gd name="connsiteY6" fmla="*/ 659398 h 865460"/>
              <a:gd name="connsiteX7" fmla="*/ 878340 w 3031687"/>
              <a:gd name="connsiteY7" fmla="*/ 607882 h 865460"/>
              <a:gd name="connsiteX8" fmla="*/ 765005 w 3031687"/>
              <a:gd name="connsiteY8" fmla="*/ 553791 h 865460"/>
              <a:gd name="connsiteX9" fmla="*/ 623338 w 3031687"/>
              <a:gd name="connsiteY9" fmla="*/ 476518 h 865460"/>
              <a:gd name="connsiteX10" fmla="*/ 440458 w 3031687"/>
              <a:gd name="connsiteY10" fmla="*/ 363184 h 865460"/>
              <a:gd name="connsiteX11" fmla="*/ 270457 w 3031687"/>
              <a:gd name="connsiteY11" fmla="*/ 249850 h 865460"/>
              <a:gd name="connsiteX12" fmla="*/ 105607 w 3031687"/>
              <a:gd name="connsiteY12" fmla="*/ 133940 h 865460"/>
              <a:gd name="connsiteX13" fmla="*/ 20607 w 3031687"/>
              <a:gd name="connsiteY13" fmla="*/ 69545 h 865460"/>
              <a:gd name="connsiteX14" fmla="*/ 7728 w 3031687"/>
              <a:gd name="connsiteY14" fmla="*/ 56667 h 865460"/>
              <a:gd name="connsiteX15" fmla="*/ 0 w 3031687"/>
              <a:gd name="connsiteY15" fmla="*/ 36060 h 865460"/>
              <a:gd name="connsiteX16" fmla="*/ 0 w 3031687"/>
              <a:gd name="connsiteY16" fmla="*/ 15454 h 865460"/>
              <a:gd name="connsiteX17" fmla="*/ 5152 w 3031687"/>
              <a:gd name="connsiteY17" fmla="*/ 2575 h 865460"/>
              <a:gd name="connsiteX18" fmla="*/ 18031 w 3031687"/>
              <a:gd name="connsiteY18" fmla="*/ 0 h 865460"/>
              <a:gd name="connsiteX19" fmla="*/ 56667 w 3031687"/>
              <a:gd name="connsiteY19" fmla="*/ 7727 h 865460"/>
              <a:gd name="connsiteX20" fmla="*/ 154547 w 3031687"/>
              <a:gd name="connsiteY20" fmla="*/ 64394 h 865460"/>
              <a:gd name="connsiteX21" fmla="*/ 229244 w 3031687"/>
              <a:gd name="connsiteY21" fmla="*/ 105606 h 865460"/>
              <a:gd name="connsiteX22" fmla="*/ 340003 w 3031687"/>
              <a:gd name="connsiteY22" fmla="*/ 162273 h 865460"/>
              <a:gd name="connsiteX23" fmla="*/ 515155 w 3031687"/>
              <a:gd name="connsiteY23" fmla="*/ 247274 h 865460"/>
              <a:gd name="connsiteX24" fmla="*/ 636217 w 3031687"/>
              <a:gd name="connsiteY24" fmla="*/ 301365 h 865460"/>
              <a:gd name="connsiteX25" fmla="*/ 765005 w 3031687"/>
              <a:gd name="connsiteY25" fmla="*/ 355456 h 865460"/>
              <a:gd name="connsiteX26" fmla="*/ 901522 w 3031687"/>
              <a:gd name="connsiteY26" fmla="*/ 406972 h 865460"/>
              <a:gd name="connsiteX27" fmla="*/ 1038038 w 3031687"/>
              <a:gd name="connsiteY27" fmla="*/ 453336 h 865460"/>
              <a:gd name="connsiteX28" fmla="*/ 1141069 w 3031687"/>
              <a:gd name="connsiteY28" fmla="*/ 484245 h 865460"/>
              <a:gd name="connsiteX29" fmla="*/ 1249251 w 3031687"/>
              <a:gd name="connsiteY29" fmla="*/ 510003 h 865460"/>
              <a:gd name="connsiteX30" fmla="*/ 1372888 w 3031687"/>
              <a:gd name="connsiteY30" fmla="*/ 535761 h 865460"/>
              <a:gd name="connsiteX31" fmla="*/ 1499101 w 3031687"/>
              <a:gd name="connsiteY31" fmla="*/ 558943 h 865460"/>
              <a:gd name="connsiteX32" fmla="*/ 1707739 w 3031687"/>
              <a:gd name="connsiteY32" fmla="*/ 584700 h 865460"/>
              <a:gd name="connsiteX33" fmla="*/ 1913801 w 3031687"/>
              <a:gd name="connsiteY33" fmla="*/ 602731 h 865460"/>
              <a:gd name="connsiteX34" fmla="*/ 2150772 w 3031687"/>
              <a:gd name="connsiteY34" fmla="*/ 615610 h 865460"/>
              <a:gd name="connsiteX35" fmla="*/ 2462441 w 3031687"/>
              <a:gd name="connsiteY35" fmla="*/ 623337 h 865460"/>
              <a:gd name="connsiteX36" fmla="*/ 2604109 w 3031687"/>
              <a:gd name="connsiteY36" fmla="*/ 620761 h 865460"/>
              <a:gd name="connsiteX37" fmla="*/ 2650473 w 3031687"/>
              <a:gd name="connsiteY37" fmla="*/ 615610 h 865460"/>
              <a:gd name="connsiteX38" fmla="*/ 2709715 w 3031687"/>
              <a:gd name="connsiteY38" fmla="*/ 600155 h 865460"/>
              <a:gd name="connsiteX39" fmla="*/ 2771534 w 3031687"/>
              <a:gd name="connsiteY39" fmla="*/ 579549 h 865460"/>
              <a:gd name="connsiteX40" fmla="*/ 2823049 w 3031687"/>
              <a:gd name="connsiteY40" fmla="*/ 551215 h 865460"/>
              <a:gd name="connsiteX41" fmla="*/ 2887444 w 3031687"/>
              <a:gd name="connsiteY41" fmla="*/ 512579 h 865460"/>
              <a:gd name="connsiteX42" fmla="*/ 2933808 w 3031687"/>
              <a:gd name="connsiteY42" fmla="*/ 471366 h 865460"/>
              <a:gd name="connsiteX43" fmla="*/ 2959565 w 3031687"/>
              <a:gd name="connsiteY43" fmla="*/ 445609 h 865460"/>
              <a:gd name="connsiteX44" fmla="*/ 2980172 w 3031687"/>
              <a:gd name="connsiteY44" fmla="*/ 437881 h 865460"/>
              <a:gd name="connsiteX45" fmla="*/ 2998202 w 3031687"/>
              <a:gd name="connsiteY45" fmla="*/ 437881 h 865460"/>
              <a:gd name="connsiteX46" fmla="*/ 3011081 w 3031687"/>
              <a:gd name="connsiteY46" fmla="*/ 440457 h 865460"/>
              <a:gd name="connsiteX47" fmla="*/ 3026536 w 3031687"/>
              <a:gd name="connsiteY47" fmla="*/ 455912 h 865460"/>
              <a:gd name="connsiteX48" fmla="*/ 3031687 w 3031687"/>
              <a:gd name="connsiteY48" fmla="*/ 481669 h 865460"/>
              <a:gd name="connsiteX49" fmla="*/ 3031687 w 3031687"/>
              <a:gd name="connsiteY49" fmla="*/ 515154 h 865460"/>
              <a:gd name="connsiteX50" fmla="*/ 3026536 w 3031687"/>
              <a:gd name="connsiteY50" fmla="*/ 556367 h 865460"/>
              <a:gd name="connsiteX51" fmla="*/ 3013657 w 3031687"/>
              <a:gd name="connsiteY51" fmla="*/ 597579 h 865460"/>
              <a:gd name="connsiteX52" fmla="*/ 2990475 w 3031687"/>
              <a:gd name="connsiteY52" fmla="*/ 654246 h 865460"/>
              <a:gd name="connsiteX53" fmla="*/ 2956990 w 3031687"/>
              <a:gd name="connsiteY53" fmla="*/ 721216 h 865460"/>
              <a:gd name="connsiteX54" fmla="*/ 2913202 w 3031687"/>
              <a:gd name="connsiteY54" fmla="*/ 790762 h 865460"/>
              <a:gd name="connsiteX55" fmla="*/ 2859110 w 3031687"/>
              <a:gd name="connsiteY55" fmla="*/ 862884 h 865460"/>
              <a:gd name="connsiteX56" fmla="*/ 2699412 w 3031687"/>
              <a:gd name="connsiteY56" fmla="*/ 862884 h 865460"/>
              <a:gd name="connsiteX57" fmla="*/ 2483047 w 3031687"/>
              <a:gd name="connsiteY57" fmla="*/ 865460 h 865460"/>
              <a:gd name="connsiteX58" fmla="*/ 2258955 w 3031687"/>
              <a:gd name="connsiteY58" fmla="*/ 860308 h 865460"/>
              <a:gd name="connsiteX59" fmla="*/ 2122439 w 3031687"/>
              <a:gd name="connsiteY59" fmla="*/ 857732 h 865460"/>
              <a:gd name="connsiteX60" fmla="*/ 1882892 w 3031687"/>
              <a:gd name="connsiteY60" fmla="*/ 844854 h 865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3031687" h="865460">
                <a:moveTo>
                  <a:pt x="1882892" y="844854"/>
                </a:moveTo>
                <a:lnTo>
                  <a:pt x="1645920" y="816520"/>
                </a:lnTo>
                <a:lnTo>
                  <a:pt x="1506829" y="793338"/>
                </a:lnTo>
                <a:lnTo>
                  <a:pt x="1372888" y="765005"/>
                </a:lnTo>
                <a:lnTo>
                  <a:pt x="1226069" y="731520"/>
                </a:lnTo>
                <a:lnTo>
                  <a:pt x="1141069" y="705762"/>
                </a:lnTo>
                <a:lnTo>
                  <a:pt x="999401" y="659398"/>
                </a:lnTo>
                <a:lnTo>
                  <a:pt x="878340" y="607882"/>
                </a:lnTo>
                <a:lnTo>
                  <a:pt x="765005" y="553791"/>
                </a:lnTo>
                <a:lnTo>
                  <a:pt x="623338" y="476518"/>
                </a:lnTo>
                <a:lnTo>
                  <a:pt x="440458" y="363184"/>
                </a:lnTo>
                <a:lnTo>
                  <a:pt x="270457" y="249850"/>
                </a:lnTo>
                <a:lnTo>
                  <a:pt x="105607" y="133940"/>
                </a:lnTo>
                <a:lnTo>
                  <a:pt x="20607" y="69545"/>
                </a:lnTo>
                <a:lnTo>
                  <a:pt x="7728" y="56667"/>
                </a:lnTo>
                <a:lnTo>
                  <a:pt x="0" y="36060"/>
                </a:lnTo>
                <a:lnTo>
                  <a:pt x="0" y="15454"/>
                </a:lnTo>
                <a:lnTo>
                  <a:pt x="5152" y="2575"/>
                </a:lnTo>
                <a:lnTo>
                  <a:pt x="18031" y="0"/>
                </a:lnTo>
                <a:lnTo>
                  <a:pt x="56667" y="7727"/>
                </a:lnTo>
                <a:lnTo>
                  <a:pt x="154547" y="64394"/>
                </a:lnTo>
                <a:lnTo>
                  <a:pt x="229244" y="105606"/>
                </a:lnTo>
                <a:lnTo>
                  <a:pt x="340003" y="162273"/>
                </a:lnTo>
                <a:lnTo>
                  <a:pt x="515155" y="247274"/>
                </a:lnTo>
                <a:lnTo>
                  <a:pt x="636217" y="301365"/>
                </a:lnTo>
                <a:lnTo>
                  <a:pt x="765005" y="355456"/>
                </a:lnTo>
                <a:lnTo>
                  <a:pt x="901522" y="406972"/>
                </a:lnTo>
                <a:lnTo>
                  <a:pt x="1038038" y="453336"/>
                </a:lnTo>
                <a:lnTo>
                  <a:pt x="1141069" y="484245"/>
                </a:lnTo>
                <a:lnTo>
                  <a:pt x="1249251" y="510003"/>
                </a:lnTo>
                <a:lnTo>
                  <a:pt x="1372888" y="535761"/>
                </a:lnTo>
                <a:lnTo>
                  <a:pt x="1499101" y="558943"/>
                </a:lnTo>
                <a:lnTo>
                  <a:pt x="1707739" y="584700"/>
                </a:lnTo>
                <a:lnTo>
                  <a:pt x="1913801" y="602731"/>
                </a:lnTo>
                <a:lnTo>
                  <a:pt x="2150772" y="615610"/>
                </a:lnTo>
                <a:lnTo>
                  <a:pt x="2462441" y="623337"/>
                </a:lnTo>
                <a:lnTo>
                  <a:pt x="2604109" y="620761"/>
                </a:lnTo>
                <a:lnTo>
                  <a:pt x="2650473" y="615610"/>
                </a:lnTo>
                <a:lnTo>
                  <a:pt x="2709715" y="600155"/>
                </a:lnTo>
                <a:lnTo>
                  <a:pt x="2771534" y="579549"/>
                </a:lnTo>
                <a:lnTo>
                  <a:pt x="2823049" y="551215"/>
                </a:lnTo>
                <a:lnTo>
                  <a:pt x="2887444" y="512579"/>
                </a:lnTo>
                <a:lnTo>
                  <a:pt x="2933808" y="471366"/>
                </a:lnTo>
                <a:lnTo>
                  <a:pt x="2959565" y="445609"/>
                </a:lnTo>
                <a:lnTo>
                  <a:pt x="2980172" y="437881"/>
                </a:lnTo>
                <a:lnTo>
                  <a:pt x="2998202" y="437881"/>
                </a:lnTo>
                <a:lnTo>
                  <a:pt x="3011081" y="440457"/>
                </a:lnTo>
                <a:lnTo>
                  <a:pt x="3026536" y="455912"/>
                </a:lnTo>
                <a:lnTo>
                  <a:pt x="3031687" y="481669"/>
                </a:lnTo>
                <a:lnTo>
                  <a:pt x="3031687" y="515154"/>
                </a:lnTo>
                <a:lnTo>
                  <a:pt x="3026536" y="556367"/>
                </a:lnTo>
                <a:lnTo>
                  <a:pt x="3013657" y="597579"/>
                </a:lnTo>
                <a:lnTo>
                  <a:pt x="2990475" y="654246"/>
                </a:lnTo>
                <a:lnTo>
                  <a:pt x="2956990" y="721216"/>
                </a:lnTo>
                <a:lnTo>
                  <a:pt x="2913202" y="790762"/>
                </a:lnTo>
                <a:lnTo>
                  <a:pt x="2859110" y="862884"/>
                </a:lnTo>
                <a:lnTo>
                  <a:pt x="2699412" y="862884"/>
                </a:lnTo>
                <a:lnTo>
                  <a:pt x="2483047" y="865460"/>
                </a:lnTo>
                <a:lnTo>
                  <a:pt x="2258955" y="860308"/>
                </a:lnTo>
                <a:lnTo>
                  <a:pt x="2122439" y="857732"/>
                </a:lnTo>
                <a:lnTo>
                  <a:pt x="1882892" y="84485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9" name="フリーフォーム 98"/>
          <p:cNvSpPr>
            <a:spLocks noChangeAspect="1"/>
          </p:cNvSpPr>
          <p:nvPr/>
        </p:nvSpPr>
        <p:spPr>
          <a:xfrm>
            <a:off x="7737574" y="4506264"/>
            <a:ext cx="1320800" cy="300831"/>
          </a:xfrm>
          <a:custGeom>
            <a:avLst/>
            <a:gdLst>
              <a:gd name="connsiteX0" fmla="*/ 988219 w 2640806"/>
              <a:gd name="connsiteY0" fmla="*/ 435769 h 602456"/>
              <a:gd name="connsiteX1" fmla="*/ 488156 w 2640806"/>
              <a:gd name="connsiteY1" fmla="*/ 521494 h 602456"/>
              <a:gd name="connsiteX2" fmla="*/ 66675 w 2640806"/>
              <a:gd name="connsiteY2" fmla="*/ 602456 h 602456"/>
              <a:gd name="connsiteX3" fmla="*/ 0 w 2640806"/>
              <a:gd name="connsiteY3" fmla="*/ 414337 h 602456"/>
              <a:gd name="connsiteX4" fmla="*/ 140494 w 2640806"/>
              <a:gd name="connsiteY4" fmla="*/ 402431 h 602456"/>
              <a:gd name="connsiteX5" fmla="*/ 478631 w 2640806"/>
              <a:gd name="connsiteY5" fmla="*/ 357187 h 602456"/>
              <a:gd name="connsiteX6" fmla="*/ 945356 w 2640806"/>
              <a:gd name="connsiteY6" fmla="*/ 290512 h 602456"/>
              <a:gd name="connsiteX7" fmla="*/ 1347788 w 2640806"/>
              <a:gd name="connsiteY7" fmla="*/ 223837 h 602456"/>
              <a:gd name="connsiteX8" fmla="*/ 1535906 w 2640806"/>
              <a:gd name="connsiteY8" fmla="*/ 188119 h 602456"/>
              <a:gd name="connsiteX9" fmla="*/ 1690688 w 2640806"/>
              <a:gd name="connsiteY9" fmla="*/ 164306 h 602456"/>
              <a:gd name="connsiteX10" fmla="*/ 1790700 w 2640806"/>
              <a:gd name="connsiteY10" fmla="*/ 147637 h 602456"/>
              <a:gd name="connsiteX11" fmla="*/ 1897856 w 2640806"/>
              <a:gd name="connsiteY11" fmla="*/ 128587 h 602456"/>
              <a:gd name="connsiteX12" fmla="*/ 1964531 w 2640806"/>
              <a:gd name="connsiteY12" fmla="*/ 116681 h 602456"/>
              <a:gd name="connsiteX13" fmla="*/ 2009775 w 2640806"/>
              <a:gd name="connsiteY13" fmla="*/ 102394 h 602456"/>
              <a:gd name="connsiteX14" fmla="*/ 2062163 w 2640806"/>
              <a:gd name="connsiteY14" fmla="*/ 83344 h 602456"/>
              <a:gd name="connsiteX15" fmla="*/ 2150269 w 2640806"/>
              <a:gd name="connsiteY15" fmla="*/ 42862 h 602456"/>
              <a:gd name="connsiteX16" fmla="*/ 2221706 w 2640806"/>
              <a:gd name="connsiteY16" fmla="*/ 0 h 602456"/>
              <a:gd name="connsiteX17" fmla="*/ 2252663 w 2640806"/>
              <a:gd name="connsiteY17" fmla="*/ 0 h 602456"/>
              <a:gd name="connsiteX18" fmla="*/ 2305050 w 2640806"/>
              <a:gd name="connsiteY18" fmla="*/ 7144 h 602456"/>
              <a:gd name="connsiteX19" fmla="*/ 2383631 w 2640806"/>
              <a:gd name="connsiteY19" fmla="*/ 26194 h 602456"/>
              <a:gd name="connsiteX20" fmla="*/ 2478881 w 2640806"/>
              <a:gd name="connsiteY20" fmla="*/ 54769 h 602456"/>
              <a:gd name="connsiteX21" fmla="*/ 2543175 w 2640806"/>
              <a:gd name="connsiteY21" fmla="*/ 76200 h 602456"/>
              <a:gd name="connsiteX22" fmla="*/ 2581275 w 2640806"/>
              <a:gd name="connsiteY22" fmla="*/ 95250 h 602456"/>
              <a:gd name="connsiteX23" fmla="*/ 2602706 w 2640806"/>
              <a:gd name="connsiteY23" fmla="*/ 109537 h 602456"/>
              <a:gd name="connsiteX24" fmla="*/ 2626519 w 2640806"/>
              <a:gd name="connsiteY24" fmla="*/ 128587 h 602456"/>
              <a:gd name="connsiteX25" fmla="*/ 2638425 w 2640806"/>
              <a:gd name="connsiteY25" fmla="*/ 152400 h 602456"/>
              <a:gd name="connsiteX26" fmla="*/ 2640806 w 2640806"/>
              <a:gd name="connsiteY26" fmla="*/ 166687 h 602456"/>
              <a:gd name="connsiteX27" fmla="*/ 2633663 w 2640806"/>
              <a:gd name="connsiteY27" fmla="*/ 195262 h 602456"/>
              <a:gd name="connsiteX28" fmla="*/ 2614613 w 2640806"/>
              <a:gd name="connsiteY28" fmla="*/ 214312 h 602456"/>
              <a:gd name="connsiteX29" fmla="*/ 2581275 w 2640806"/>
              <a:gd name="connsiteY29" fmla="*/ 242887 h 602456"/>
              <a:gd name="connsiteX30" fmla="*/ 2528888 w 2640806"/>
              <a:gd name="connsiteY30" fmla="*/ 271462 h 602456"/>
              <a:gd name="connsiteX31" fmla="*/ 2359819 w 2640806"/>
              <a:gd name="connsiteY31" fmla="*/ 280987 h 602456"/>
              <a:gd name="connsiteX32" fmla="*/ 2016919 w 2640806"/>
              <a:gd name="connsiteY32" fmla="*/ 314325 h 602456"/>
              <a:gd name="connsiteX33" fmla="*/ 1554956 w 2640806"/>
              <a:gd name="connsiteY33" fmla="*/ 366712 h 602456"/>
              <a:gd name="connsiteX34" fmla="*/ 1373981 w 2640806"/>
              <a:gd name="connsiteY34" fmla="*/ 381000 h 602456"/>
              <a:gd name="connsiteX35" fmla="*/ 988219 w 2640806"/>
              <a:gd name="connsiteY35" fmla="*/ 435769 h 602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2640806" h="602456">
                <a:moveTo>
                  <a:pt x="988219" y="435769"/>
                </a:moveTo>
                <a:lnTo>
                  <a:pt x="488156" y="521494"/>
                </a:lnTo>
                <a:lnTo>
                  <a:pt x="66675" y="602456"/>
                </a:lnTo>
                <a:lnTo>
                  <a:pt x="0" y="414337"/>
                </a:lnTo>
                <a:lnTo>
                  <a:pt x="140494" y="402431"/>
                </a:lnTo>
                <a:lnTo>
                  <a:pt x="478631" y="357187"/>
                </a:lnTo>
                <a:lnTo>
                  <a:pt x="945356" y="290512"/>
                </a:lnTo>
                <a:lnTo>
                  <a:pt x="1347788" y="223837"/>
                </a:lnTo>
                <a:lnTo>
                  <a:pt x="1535906" y="188119"/>
                </a:lnTo>
                <a:lnTo>
                  <a:pt x="1690688" y="164306"/>
                </a:lnTo>
                <a:lnTo>
                  <a:pt x="1790700" y="147637"/>
                </a:lnTo>
                <a:lnTo>
                  <a:pt x="1897856" y="128587"/>
                </a:lnTo>
                <a:lnTo>
                  <a:pt x="1964531" y="116681"/>
                </a:lnTo>
                <a:lnTo>
                  <a:pt x="2009775" y="102394"/>
                </a:lnTo>
                <a:lnTo>
                  <a:pt x="2062163" y="83344"/>
                </a:lnTo>
                <a:lnTo>
                  <a:pt x="2150269" y="42862"/>
                </a:lnTo>
                <a:lnTo>
                  <a:pt x="2221706" y="0"/>
                </a:lnTo>
                <a:lnTo>
                  <a:pt x="2252663" y="0"/>
                </a:lnTo>
                <a:lnTo>
                  <a:pt x="2305050" y="7144"/>
                </a:lnTo>
                <a:lnTo>
                  <a:pt x="2383631" y="26194"/>
                </a:lnTo>
                <a:lnTo>
                  <a:pt x="2478881" y="54769"/>
                </a:lnTo>
                <a:lnTo>
                  <a:pt x="2543175" y="76200"/>
                </a:lnTo>
                <a:lnTo>
                  <a:pt x="2581275" y="95250"/>
                </a:lnTo>
                <a:lnTo>
                  <a:pt x="2602706" y="109537"/>
                </a:lnTo>
                <a:lnTo>
                  <a:pt x="2626519" y="128587"/>
                </a:lnTo>
                <a:lnTo>
                  <a:pt x="2638425" y="152400"/>
                </a:lnTo>
                <a:lnTo>
                  <a:pt x="2640806" y="166687"/>
                </a:lnTo>
                <a:lnTo>
                  <a:pt x="2633663" y="195262"/>
                </a:lnTo>
                <a:lnTo>
                  <a:pt x="2614613" y="214312"/>
                </a:lnTo>
                <a:lnTo>
                  <a:pt x="2581275" y="242887"/>
                </a:lnTo>
                <a:lnTo>
                  <a:pt x="2528888" y="271462"/>
                </a:lnTo>
                <a:lnTo>
                  <a:pt x="2359819" y="280987"/>
                </a:lnTo>
                <a:lnTo>
                  <a:pt x="2016919" y="314325"/>
                </a:lnTo>
                <a:lnTo>
                  <a:pt x="1554956" y="366712"/>
                </a:lnTo>
                <a:lnTo>
                  <a:pt x="1373981" y="381000"/>
                </a:lnTo>
                <a:lnTo>
                  <a:pt x="988219" y="43576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0" name="フリーフォーム 99"/>
          <p:cNvSpPr>
            <a:spLocks noChangeAspect="1"/>
          </p:cNvSpPr>
          <p:nvPr/>
        </p:nvSpPr>
        <p:spPr>
          <a:xfrm>
            <a:off x="7838608" y="4996055"/>
            <a:ext cx="623888" cy="169069"/>
          </a:xfrm>
          <a:custGeom>
            <a:avLst/>
            <a:gdLst>
              <a:gd name="connsiteX0" fmla="*/ 764382 w 1247775"/>
              <a:gd name="connsiteY0" fmla="*/ 266700 h 338138"/>
              <a:gd name="connsiteX1" fmla="*/ 497682 w 1247775"/>
              <a:gd name="connsiteY1" fmla="*/ 309563 h 338138"/>
              <a:gd name="connsiteX2" fmla="*/ 357188 w 1247775"/>
              <a:gd name="connsiteY2" fmla="*/ 338138 h 338138"/>
              <a:gd name="connsiteX3" fmla="*/ 328613 w 1247775"/>
              <a:gd name="connsiteY3" fmla="*/ 335756 h 338138"/>
              <a:gd name="connsiteX4" fmla="*/ 271463 w 1247775"/>
              <a:gd name="connsiteY4" fmla="*/ 326231 h 338138"/>
              <a:gd name="connsiteX5" fmla="*/ 214313 w 1247775"/>
              <a:gd name="connsiteY5" fmla="*/ 307181 h 338138"/>
              <a:gd name="connsiteX6" fmla="*/ 171450 w 1247775"/>
              <a:gd name="connsiteY6" fmla="*/ 288131 h 338138"/>
              <a:gd name="connsiteX7" fmla="*/ 128588 w 1247775"/>
              <a:gd name="connsiteY7" fmla="*/ 261938 h 338138"/>
              <a:gd name="connsiteX8" fmla="*/ 90488 w 1247775"/>
              <a:gd name="connsiteY8" fmla="*/ 228600 h 338138"/>
              <a:gd name="connsiteX9" fmla="*/ 57150 w 1247775"/>
              <a:gd name="connsiteY9" fmla="*/ 192881 h 338138"/>
              <a:gd name="connsiteX10" fmla="*/ 21432 w 1247775"/>
              <a:gd name="connsiteY10" fmla="*/ 147638 h 338138"/>
              <a:gd name="connsiteX11" fmla="*/ 4763 w 1247775"/>
              <a:gd name="connsiteY11" fmla="*/ 119063 h 338138"/>
              <a:gd name="connsiteX12" fmla="*/ 0 w 1247775"/>
              <a:gd name="connsiteY12" fmla="*/ 92869 h 338138"/>
              <a:gd name="connsiteX13" fmla="*/ 7144 w 1247775"/>
              <a:gd name="connsiteY13" fmla="*/ 78581 h 338138"/>
              <a:gd name="connsiteX14" fmla="*/ 21432 w 1247775"/>
              <a:gd name="connsiteY14" fmla="*/ 73819 h 338138"/>
              <a:gd name="connsiteX15" fmla="*/ 52388 w 1247775"/>
              <a:gd name="connsiteY15" fmla="*/ 85725 h 338138"/>
              <a:gd name="connsiteX16" fmla="*/ 90488 w 1247775"/>
              <a:gd name="connsiteY16" fmla="*/ 104775 h 338138"/>
              <a:gd name="connsiteX17" fmla="*/ 121444 w 1247775"/>
              <a:gd name="connsiteY17" fmla="*/ 119063 h 338138"/>
              <a:gd name="connsiteX18" fmla="*/ 169069 w 1247775"/>
              <a:gd name="connsiteY18" fmla="*/ 135731 h 338138"/>
              <a:gd name="connsiteX19" fmla="*/ 221457 w 1247775"/>
              <a:gd name="connsiteY19" fmla="*/ 145256 h 338138"/>
              <a:gd name="connsiteX20" fmla="*/ 285750 w 1247775"/>
              <a:gd name="connsiteY20" fmla="*/ 152400 h 338138"/>
              <a:gd name="connsiteX21" fmla="*/ 354807 w 1247775"/>
              <a:gd name="connsiteY21" fmla="*/ 154781 h 338138"/>
              <a:gd name="connsiteX22" fmla="*/ 447675 w 1247775"/>
              <a:gd name="connsiteY22" fmla="*/ 147638 h 338138"/>
              <a:gd name="connsiteX23" fmla="*/ 616744 w 1247775"/>
              <a:gd name="connsiteY23" fmla="*/ 116681 h 338138"/>
              <a:gd name="connsiteX24" fmla="*/ 726282 w 1247775"/>
              <a:gd name="connsiteY24" fmla="*/ 90488 h 338138"/>
              <a:gd name="connsiteX25" fmla="*/ 804863 w 1247775"/>
              <a:gd name="connsiteY25" fmla="*/ 66675 h 338138"/>
              <a:gd name="connsiteX26" fmla="*/ 862013 w 1247775"/>
              <a:gd name="connsiteY26" fmla="*/ 47625 h 338138"/>
              <a:gd name="connsiteX27" fmla="*/ 914400 w 1247775"/>
              <a:gd name="connsiteY27" fmla="*/ 19050 h 338138"/>
              <a:gd name="connsiteX28" fmla="*/ 938213 w 1247775"/>
              <a:gd name="connsiteY28" fmla="*/ 0 h 338138"/>
              <a:gd name="connsiteX29" fmla="*/ 966788 w 1247775"/>
              <a:gd name="connsiteY29" fmla="*/ 2381 h 338138"/>
              <a:gd name="connsiteX30" fmla="*/ 1028700 w 1247775"/>
              <a:gd name="connsiteY30" fmla="*/ 14288 h 338138"/>
              <a:gd name="connsiteX31" fmla="*/ 1088232 w 1247775"/>
              <a:gd name="connsiteY31" fmla="*/ 28575 h 338138"/>
              <a:gd name="connsiteX32" fmla="*/ 1133475 w 1247775"/>
              <a:gd name="connsiteY32" fmla="*/ 47625 h 338138"/>
              <a:gd name="connsiteX33" fmla="*/ 1176338 w 1247775"/>
              <a:gd name="connsiteY33" fmla="*/ 66675 h 338138"/>
              <a:gd name="connsiteX34" fmla="*/ 1200150 w 1247775"/>
              <a:gd name="connsiteY34" fmla="*/ 85725 h 338138"/>
              <a:gd name="connsiteX35" fmla="*/ 1221582 w 1247775"/>
              <a:gd name="connsiteY35" fmla="*/ 109538 h 338138"/>
              <a:gd name="connsiteX36" fmla="*/ 1240632 w 1247775"/>
              <a:gd name="connsiteY36" fmla="*/ 135731 h 338138"/>
              <a:gd name="connsiteX37" fmla="*/ 1247775 w 1247775"/>
              <a:gd name="connsiteY37" fmla="*/ 161925 h 338138"/>
              <a:gd name="connsiteX38" fmla="*/ 1243013 w 1247775"/>
              <a:gd name="connsiteY38" fmla="*/ 190500 h 338138"/>
              <a:gd name="connsiteX39" fmla="*/ 1228725 w 1247775"/>
              <a:gd name="connsiteY39" fmla="*/ 207169 h 338138"/>
              <a:gd name="connsiteX40" fmla="*/ 1200150 w 1247775"/>
              <a:gd name="connsiteY40" fmla="*/ 226219 h 338138"/>
              <a:gd name="connsiteX41" fmla="*/ 1164432 w 1247775"/>
              <a:gd name="connsiteY41" fmla="*/ 240506 h 338138"/>
              <a:gd name="connsiteX42" fmla="*/ 1131094 w 1247775"/>
              <a:gd name="connsiteY42" fmla="*/ 245269 h 338138"/>
              <a:gd name="connsiteX43" fmla="*/ 1038225 w 1247775"/>
              <a:gd name="connsiteY43" fmla="*/ 240506 h 338138"/>
              <a:gd name="connsiteX44" fmla="*/ 931069 w 1247775"/>
              <a:gd name="connsiteY44" fmla="*/ 247650 h 338138"/>
              <a:gd name="connsiteX45" fmla="*/ 764382 w 1247775"/>
              <a:gd name="connsiteY45" fmla="*/ 266700 h 33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247775" h="338138">
                <a:moveTo>
                  <a:pt x="764382" y="266700"/>
                </a:moveTo>
                <a:lnTo>
                  <a:pt x="497682" y="309563"/>
                </a:lnTo>
                <a:lnTo>
                  <a:pt x="357188" y="338138"/>
                </a:lnTo>
                <a:lnTo>
                  <a:pt x="328613" y="335756"/>
                </a:lnTo>
                <a:lnTo>
                  <a:pt x="271463" y="326231"/>
                </a:lnTo>
                <a:lnTo>
                  <a:pt x="214313" y="307181"/>
                </a:lnTo>
                <a:lnTo>
                  <a:pt x="171450" y="288131"/>
                </a:lnTo>
                <a:lnTo>
                  <a:pt x="128588" y="261938"/>
                </a:lnTo>
                <a:lnTo>
                  <a:pt x="90488" y="228600"/>
                </a:lnTo>
                <a:lnTo>
                  <a:pt x="57150" y="192881"/>
                </a:lnTo>
                <a:lnTo>
                  <a:pt x="21432" y="147638"/>
                </a:lnTo>
                <a:lnTo>
                  <a:pt x="4763" y="119063"/>
                </a:lnTo>
                <a:lnTo>
                  <a:pt x="0" y="92869"/>
                </a:lnTo>
                <a:lnTo>
                  <a:pt x="7144" y="78581"/>
                </a:lnTo>
                <a:lnTo>
                  <a:pt x="21432" y="73819"/>
                </a:lnTo>
                <a:lnTo>
                  <a:pt x="52388" y="85725"/>
                </a:lnTo>
                <a:lnTo>
                  <a:pt x="90488" y="104775"/>
                </a:lnTo>
                <a:lnTo>
                  <a:pt x="121444" y="119063"/>
                </a:lnTo>
                <a:lnTo>
                  <a:pt x="169069" y="135731"/>
                </a:lnTo>
                <a:lnTo>
                  <a:pt x="221457" y="145256"/>
                </a:lnTo>
                <a:lnTo>
                  <a:pt x="285750" y="152400"/>
                </a:lnTo>
                <a:lnTo>
                  <a:pt x="354807" y="154781"/>
                </a:lnTo>
                <a:lnTo>
                  <a:pt x="447675" y="147638"/>
                </a:lnTo>
                <a:lnTo>
                  <a:pt x="616744" y="116681"/>
                </a:lnTo>
                <a:lnTo>
                  <a:pt x="726282" y="90488"/>
                </a:lnTo>
                <a:lnTo>
                  <a:pt x="804863" y="66675"/>
                </a:lnTo>
                <a:lnTo>
                  <a:pt x="862013" y="47625"/>
                </a:lnTo>
                <a:lnTo>
                  <a:pt x="914400" y="19050"/>
                </a:lnTo>
                <a:lnTo>
                  <a:pt x="938213" y="0"/>
                </a:lnTo>
                <a:lnTo>
                  <a:pt x="966788" y="2381"/>
                </a:lnTo>
                <a:lnTo>
                  <a:pt x="1028700" y="14288"/>
                </a:lnTo>
                <a:lnTo>
                  <a:pt x="1088232" y="28575"/>
                </a:lnTo>
                <a:lnTo>
                  <a:pt x="1133475" y="47625"/>
                </a:lnTo>
                <a:lnTo>
                  <a:pt x="1176338" y="66675"/>
                </a:lnTo>
                <a:lnTo>
                  <a:pt x="1200150" y="85725"/>
                </a:lnTo>
                <a:lnTo>
                  <a:pt x="1221582" y="109538"/>
                </a:lnTo>
                <a:lnTo>
                  <a:pt x="1240632" y="135731"/>
                </a:lnTo>
                <a:lnTo>
                  <a:pt x="1247775" y="161925"/>
                </a:lnTo>
                <a:lnTo>
                  <a:pt x="1243013" y="190500"/>
                </a:lnTo>
                <a:lnTo>
                  <a:pt x="1228725" y="207169"/>
                </a:lnTo>
                <a:lnTo>
                  <a:pt x="1200150" y="226219"/>
                </a:lnTo>
                <a:lnTo>
                  <a:pt x="1164432" y="240506"/>
                </a:lnTo>
                <a:lnTo>
                  <a:pt x="1131094" y="245269"/>
                </a:lnTo>
                <a:lnTo>
                  <a:pt x="1038225" y="240506"/>
                </a:lnTo>
                <a:lnTo>
                  <a:pt x="931069" y="247650"/>
                </a:lnTo>
                <a:lnTo>
                  <a:pt x="764382" y="2667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1" name="フリーフォーム 100"/>
          <p:cNvSpPr>
            <a:spLocks noChangeAspect="1"/>
          </p:cNvSpPr>
          <p:nvPr/>
        </p:nvSpPr>
        <p:spPr>
          <a:xfrm>
            <a:off x="7823764" y="5432677"/>
            <a:ext cx="204788" cy="557213"/>
          </a:xfrm>
          <a:custGeom>
            <a:avLst/>
            <a:gdLst>
              <a:gd name="connsiteX0" fmla="*/ 142875 w 409575"/>
              <a:gd name="connsiteY0" fmla="*/ 650081 h 1114425"/>
              <a:gd name="connsiteX1" fmla="*/ 135732 w 409575"/>
              <a:gd name="connsiteY1" fmla="*/ 409575 h 1114425"/>
              <a:gd name="connsiteX2" fmla="*/ 130969 w 409575"/>
              <a:gd name="connsiteY2" fmla="*/ 321469 h 1114425"/>
              <a:gd name="connsiteX3" fmla="*/ 121444 w 409575"/>
              <a:gd name="connsiteY3" fmla="*/ 264319 h 1114425"/>
              <a:gd name="connsiteX4" fmla="*/ 102394 w 409575"/>
              <a:gd name="connsiteY4" fmla="*/ 202406 h 1114425"/>
              <a:gd name="connsiteX5" fmla="*/ 66675 w 409575"/>
              <a:gd name="connsiteY5" fmla="*/ 133350 h 1114425"/>
              <a:gd name="connsiteX6" fmla="*/ 26194 w 409575"/>
              <a:gd name="connsiteY6" fmla="*/ 73819 h 1114425"/>
              <a:gd name="connsiteX7" fmla="*/ 7144 w 409575"/>
              <a:gd name="connsiteY7" fmla="*/ 47625 h 1114425"/>
              <a:gd name="connsiteX8" fmla="*/ 0 w 409575"/>
              <a:gd name="connsiteY8" fmla="*/ 33337 h 1114425"/>
              <a:gd name="connsiteX9" fmla="*/ 2382 w 409575"/>
              <a:gd name="connsiteY9" fmla="*/ 14287 h 1114425"/>
              <a:gd name="connsiteX10" fmla="*/ 21432 w 409575"/>
              <a:gd name="connsiteY10" fmla="*/ 2381 h 1114425"/>
              <a:gd name="connsiteX11" fmla="*/ 50007 w 409575"/>
              <a:gd name="connsiteY11" fmla="*/ 0 h 1114425"/>
              <a:gd name="connsiteX12" fmla="*/ 69057 w 409575"/>
              <a:gd name="connsiteY12" fmla="*/ 2381 h 1114425"/>
              <a:gd name="connsiteX13" fmla="*/ 102394 w 409575"/>
              <a:gd name="connsiteY13" fmla="*/ 11906 h 1114425"/>
              <a:gd name="connsiteX14" fmla="*/ 197644 w 409575"/>
              <a:gd name="connsiteY14" fmla="*/ 52387 h 1114425"/>
              <a:gd name="connsiteX15" fmla="*/ 273844 w 409575"/>
              <a:gd name="connsiteY15" fmla="*/ 88106 h 1114425"/>
              <a:gd name="connsiteX16" fmla="*/ 316707 w 409575"/>
              <a:gd name="connsiteY16" fmla="*/ 109537 h 1114425"/>
              <a:gd name="connsiteX17" fmla="*/ 342900 w 409575"/>
              <a:gd name="connsiteY17" fmla="*/ 221456 h 1114425"/>
              <a:gd name="connsiteX18" fmla="*/ 345282 w 409575"/>
              <a:gd name="connsiteY18" fmla="*/ 388144 h 1114425"/>
              <a:gd name="connsiteX19" fmla="*/ 347663 w 409575"/>
              <a:gd name="connsiteY19" fmla="*/ 509587 h 1114425"/>
              <a:gd name="connsiteX20" fmla="*/ 357188 w 409575"/>
              <a:gd name="connsiteY20" fmla="*/ 602456 h 1114425"/>
              <a:gd name="connsiteX21" fmla="*/ 369094 w 409575"/>
              <a:gd name="connsiteY21" fmla="*/ 709612 h 1114425"/>
              <a:gd name="connsiteX22" fmla="*/ 392907 w 409575"/>
              <a:gd name="connsiteY22" fmla="*/ 854869 h 1114425"/>
              <a:gd name="connsiteX23" fmla="*/ 407194 w 409575"/>
              <a:gd name="connsiteY23" fmla="*/ 931069 h 1114425"/>
              <a:gd name="connsiteX24" fmla="*/ 409575 w 409575"/>
              <a:gd name="connsiteY24" fmla="*/ 973931 h 1114425"/>
              <a:gd name="connsiteX25" fmla="*/ 402432 w 409575"/>
              <a:gd name="connsiteY25" fmla="*/ 1021556 h 1114425"/>
              <a:gd name="connsiteX26" fmla="*/ 392907 w 409575"/>
              <a:gd name="connsiteY26" fmla="*/ 1066800 h 1114425"/>
              <a:gd name="connsiteX27" fmla="*/ 378619 w 409575"/>
              <a:gd name="connsiteY27" fmla="*/ 1092994 h 1114425"/>
              <a:gd name="connsiteX28" fmla="*/ 352425 w 409575"/>
              <a:gd name="connsiteY28" fmla="*/ 1109662 h 1114425"/>
              <a:gd name="connsiteX29" fmla="*/ 328613 w 409575"/>
              <a:gd name="connsiteY29" fmla="*/ 1114425 h 1114425"/>
              <a:gd name="connsiteX30" fmla="*/ 304800 w 409575"/>
              <a:gd name="connsiteY30" fmla="*/ 1112044 h 1114425"/>
              <a:gd name="connsiteX31" fmla="*/ 276225 w 409575"/>
              <a:gd name="connsiteY31" fmla="*/ 1097756 h 1114425"/>
              <a:gd name="connsiteX32" fmla="*/ 245269 w 409575"/>
              <a:gd name="connsiteY32" fmla="*/ 1069181 h 1114425"/>
              <a:gd name="connsiteX33" fmla="*/ 204788 w 409575"/>
              <a:gd name="connsiteY33" fmla="*/ 1021556 h 1114425"/>
              <a:gd name="connsiteX34" fmla="*/ 176213 w 409575"/>
              <a:gd name="connsiteY34" fmla="*/ 973931 h 1114425"/>
              <a:gd name="connsiteX35" fmla="*/ 154782 w 409575"/>
              <a:gd name="connsiteY35" fmla="*/ 926306 h 1114425"/>
              <a:gd name="connsiteX36" fmla="*/ 147638 w 409575"/>
              <a:gd name="connsiteY36" fmla="*/ 885825 h 1114425"/>
              <a:gd name="connsiteX37" fmla="*/ 142875 w 409575"/>
              <a:gd name="connsiteY37" fmla="*/ 785812 h 1114425"/>
              <a:gd name="connsiteX38" fmla="*/ 142875 w 409575"/>
              <a:gd name="connsiteY38" fmla="*/ 650081 h 1114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409575" h="1114425">
                <a:moveTo>
                  <a:pt x="142875" y="650081"/>
                </a:moveTo>
                <a:lnTo>
                  <a:pt x="135732" y="409575"/>
                </a:lnTo>
                <a:lnTo>
                  <a:pt x="130969" y="321469"/>
                </a:lnTo>
                <a:lnTo>
                  <a:pt x="121444" y="264319"/>
                </a:lnTo>
                <a:lnTo>
                  <a:pt x="102394" y="202406"/>
                </a:lnTo>
                <a:lnTo>
                  <a:pt x="66675" y="133350"/>
                </a:lnTo>
                <a:lnTo>
                  <a:pt x="26194" y="73819"/>
                </a:lnTo>
                <a:lnTo>
                  <a:pt x="7144" y="47625"/>
                </a:lnTo>
                <a:lnTo>
                  <a:pt x="0" y="33337"/>
                </a:lnTo>
                <a:lnTo>
                  <a:pt x="2382" y="14287"/>
                </a:lnTo>
                <a:lnTo>
                  <a:pt x="21432" y="2381"/>
                </a:lnTo>
                <a:lnTo>
                  <a:pt x="50007" y="0"/>
                </a:lnTo>
                <a:lnTo>
                  <a:pt x="69057" y="2381"/>
                </a:lnTo>
                <a:lnTo>
                  <a:pt x="102394" y="11906"/>
                </a:lnTo>
                <a:lnTo>
                  <a:pt x="197644" y="52387"/>
                </a:lnTo>
                <a:lnTo>
                  <a:pt x="273844" y="88106"/>
                </a:lnTo>
                <a:lnTo>
                  <a:pt x="316707" y="109537"/>
                </a:lnTo>
                <a:lnTo>
                  <a:pt x="342900" y="221456"/>
                </a:lnTo>
                <a:lnTo>
                  <a:pt x="345282" y="388144"/>
                </a:lnTo>
                <a:cubicBezTo>
                  <a:pt x="346076" y="428625"/>
                  <a:pt x="346869" y="469106"/>
                  <a:pt x="347663" y="509587"/>
                </a:cubicBezTo>
                <a:lnTo>
                  <a:pt x="357188" y="602456"/>
                </a:lnTo>
                <a:lnTo>
                  <a:pt x="369094" y="709612"/>
                </a:lnTo>
                <a:lnTo>
                  <a:pt x="392907" y="854869"/>
                </a:lnTo>
                <a:lnTo>
                  <a:pt x="407194" y="931069"/>
                </a:lnTo>
                <a:lnTo>
                  <a:pt x="409575" y="973931"/>
                </a:lnTo>
                <a:lnTo>
                  <a:pt x="402432" y="1021556"/>
                </a:lnTo>
                <a:lnTo>
                  <a:pt x="392907" y="1066800"/>
                </a:lnTo>
                <a:lnTo>
                  <a:pt x="378619" y="1092994"/>
                </a:lnTo>
                <a:lnTo>
                  <a:pt x="352425" y="1109662"/>
                </a:lnTo>
                <a:lnTo>
                  <a:pt x="328613" y="1114425"/>
                </a:lnTo>
                <a:lnTo>
                  <a:pt x="304800" y="1112044"/>
                </a:lnTo>
                <a:lnTo>
                  <a:pt x="276225" y="1097756"/>
                </a:lnTo>
                <a:lnTo>
                  <a:pt x="245269" y="1069181"/>
                </a:lnTo>
                <a:lnTo>
                  <a:pt x="204788" y="1021556"/>
                </a:lnTo>
                <a:lnTo>
                  <a:pt x="176213" y="973931"/>
                </a:lnTo>
                <a:lnTo>
                  <a:pt x="154782" y="926306"/>
                </a:lnTo>
                <a:lnTo>
                  <a:pt x="147638" y="885825"/>
                </a:lnTo>
                <a:lnTo>
                  <a:pt x="142875" y="785812"/>
                </a:lnTo>
                <a:lnTo>
                  <a:pt x="142875" y="65008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2" name="フリーフォーム 101"/>
          <p:cNvSpPr>
            <a:spLocks noChangeAspect="1"/>
          </p:cNvSpPr>
          <p:nvPr/>
        </p:nvSpPr>
        <p:spPr>
          <a:xfrm>
            <a:off x="7898264" y="5395388"/>
            <a:ext cx="663083" cy="512636"/>
          </a:xfrm>
          <a:custGeom>
            <a:avLst/>
            <a:gdLst>
              <a:gd name="connsiteX0" fmla="*/ 554831 w 1321594"/>
              <a:gd name="connsiteY0" fmla="*/ 304800 h 1021556"/>
              <a:gd name="connsiteX1" fmla="*/ 90488 w 1321594"/>
              <a:gd name="connsiteY1" fmla="*/ 397668 h 1021556"/>
              <a:gd name="connsiteX2" fmla="*/ 0 w 1321594"/>
              <a:gd name="connsiteY2" fmla="*/ 238125 h 1021556"/>
              <a:gd name="connsiteX3" fmla="*/ 307181 w 1321594"/>
              <a:gd name="connsiteY3" fmla="*/ 183356 h 1021556"/>
              <a:gd name="connsiteX4" fmla="*/ 783431 w 1321594"/>
              <a:gd name="connsiteY4" fmla="*/ 92868 h 1021556"/>
              <a:gd name="connsiteX5" fmla="*/ 804863 w 1321594"/>
              <a:gd name="connsiteY5" fmla="*/ 80962 h 1021556"/>
              <a:gd name="connsiteX6" fmla="*/ 840581 w 1321594"/>
              <a:gd name="connsiteY6" fmla="*/ 50006 h 1021556"/>
              <a:gd name="connsiteX7" fmla="*/ 890588 w 1321594"/>
              <a:gd name="connsiteY7" fmla="*/ 7143 h 1021556"/>
              <a:gd name="connsiteX8" fmla="*/ 909638 w 1321594"/>
              <a:gd name="connsiteY8" fmla="*/ 2381 h 1021556"/>
              <a:gd name="connsiteX9" fmla="*/ 981075 w 1321594"/>
              <a:gd name="connsiteY9" fmla="*/ 0 h 1021556"/>
              <a:gd name="connsiteX10" fmla="*/ 1045369 w 1321594"/>
              <a:gd name="connsiteY10" fmla="*/ 9525 h 1021556"/>
              <a:gd name="connsiteX11" fmla="*/ 1097756 w 1321594"/>
              <a:gd name="connsiteY11" fmla="*/ 23812 h 1021556"/>
              <a:gd name="connsiteX12" fmla="*/ 1152525 w 1321594"/>
              <a:gd name="connsiteY12" fmla="*/ 45243 h 1021556"/>
              <a:gd name="connsiteX13" fmla="*/ 1219200 w 1321594"/>
              <a:gd name="connsiteY13" fmla="*/ 80962 h 1021556"/>
              <a:gd name="connsiteX14" fmla="*/ 1273969 w 1321594"/>
              <a:gd name="connsiteY14" fmla="*/ 114300 h 1021556"/>
              <a:gd name="connsiteX15" fmla="*/ 1297781 w 1321594"/>
              <a:gd name="connsiteY15" fmla="*/ 135731 h 1021556"/>
              <a:gd name="connsiteX16" fmla="*/ 1314450 w 1321594"/>
              <a:gd name="connsiteY16" fmla="*/ 157162 h 1021556"/>
              <a:gd name="connsiteX17" fmla="*/ 1321594 w 1321594"/>
              <a:gd name="connsiteY17" fmla="*/ 180975 h 1021556"/>
              <a:gd name="connsiteX18" fmla="*/ 1319213 w 1321594"/>
              <a:gd name="connsiteY18" fmla="*/ 204787 h 1021556"/>
              <a:gd name="connsiteX19" fmla="*/ 1302544 w 1321594"/>
              <a:gd name="connsiteY19" fmla="*/ 240506 h 1021556"/>
              <a:gd name="connsiteX20" fmla="*/ 1276350 w 1321594"/>
              <a:gd name="connsiteY20" fmla="*/ 264318 h 1021556"/>
              <a:gd name="connsiteX21" fmla="*/ 1254919 w 1321594"/>
              <a:gd name="connsiteY21" fmla="*/ 290512 h 1021556"/>
              <a:gd name="connsiteX22" fmla="*/ 1240631 w 1321594"/>
              <a:gd name="connsiteY22" fmla="*/ 311943 h 1021556"/>
              <a:gd name="connsiteX23" fmla="*/ 1228725 w 1321594"/>
              <a:gd name="connsiteY23" fmla="*/ 345281 h 1021556"/>
              <a:gd name="connsiteX24" fmla="*/ 1223963 w 1321594"/>
              <a:gd name="connsiteY24" fmla="*/ 369093 h 1021556"/>
              <a:gd name="connsiteX25" fmla="*/ 1140619 w 1321594"/>
              <a:gd name="connsiteY25" fmla="*/ 633412 h 1021556"/>
              <a:gd name="connsiteX26" fmla="*/ 1073944 w 1321594"/>
              <a:gd name="connsiteY26" fmla="*/ 845343 h 1021556"/>
              <a:gd name="connsiteX27" fmla="*/ 1045369 w 1321594"/>
              <a:gd name="connsiteY27" fmla="*/ 928687 h 1021556"/>
              <a:gd name="connsiteX28" fmla="*/ 1026319 w 1321594"/>
              <a:gd name="connsiteY28" fmla="*/ 959643 h 1021556"/>
              <a:gd name="connsiteX29" fmla="*/ 1004888 w 1321594"/>
              <a:gd name="connsiteY29" fmla="*/ 985837 h 1021556"/>
              <a:gd name="connsiteX30" fmla="*/ 983456 w 1321594"/>
              <a:gd name="connsiteY30" fmla="*/ 1004887 h 1021556"/>
              <a:gd name="connsiteX31" fmla="*/ 966788 w 1321594"/>
              <a:gd name="connsiteY31" fmla="*/ 1014412 h 1021556"/>
              <a:gd name="connsiteX32" fmla="*/ 942975 w 1321594"/>
              <a:gd name="connsiteY32" fmla="*/ 1021556 h 1021556"/>
              <a:gd name="connsiteX33" fmla="*/ 916781 w 1321594"/>
              <a:gd name="connsiteY33" fmla="*/ 1021556 h 1021556"/>
              <a:gd name="connsiteX34" fmla="*/ 885825 w 1321594"/>
              <a:gd name="connsiteY34" fmla="*/ 1014412 h 1021556"/>
              <a:gd name="connsiteX35" fmla="*/ 850106 w 1321594"/>
              <a:gd name="connsiteY35" fmla="*/ 990600 h 1021556"/>
              <a:gd name="connsiteX36" fmla="*/ 828675 w 1321594"/>
              <a:gd name="connsiteY36" fmla="*/ 964406 h 1021556"/>
              <a:gd name="connsiteX37" fmla="*/ 845344 w 1321594"/>
              <a:gd name="connsiteY37" fmla="*/ 857250 h 1021556"/>
              <a:gd name="connsiteX38" fmla="*/ 902494 w 1321594"/>
              <a:gd name="connsiteY38" fmla="*/ 528637 h 1021556"/>
              <a:gd name="connsiteX39" fmla="*/ 931069 w 1321594"/>
              <a:gd name="connsiteY39" fmla="*/ 378618 h 1021556"/>
              <a:gd name="connsiteX40" fmla="*/ 938213 w 1321594"/>
              <a:gd name="connsiteY40" fmla="*/ 321468 h 1021556"/>
              <a:gd name="connsiteX41" fmla="*/ 938213 w 1321594"/>
              <a:gd name="connsiteY41" fmla="*/ 292893 h 1021556"/>
              <a:gd name="connsiteX42" fmla="*/ 935831 w 1321594"/>
              <a:gd name="connsiteY42" fmla="*/ 273843 h 1021556"/>
              <a:gd name="connsiteX43" fmla="*/ 926306 w 1321594"/>
              <a:gd name="connsiteY43" fmla="*/ 257175 h 1021556"/>
              <a:gd name="connsiteX44" fmla="*/ 909638 w 1321594"/>
              <a:gd name="connsiteY44" fmla="*/ 247650 h 1021556"/>
              <a:gd name="connsiteX45" fmla="*/ 873919 w 1321594"/>
              <a:gd name="connsiteY45" fmla="*/ 247650 h 1021556"/>
              <a:gd name="connsiteX46" fmla="*/ 554831 w 1321594"/>
              <a:gd name="connsiteY46" fmla="*/ 304800 h 1021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321594" h="1021556">
                <a:moveTo>
                  <a:pt x="554831" y="304800"/>
                </a:moveTo>
                <a:lnTo>
                  <a:pt x="90488" y="397668"/>
                </a:lnTo>
                <a:lnTo>
                  <a:pt x="0" y="238125"/>
                </a:lnTo>
                <a:lnTo>
                  <a:pt x="307181" y="183356"/>
                </a:lnTo>
                <a:lnTo>
                  <a:pt x="783431" y="92868"/>
                </a:lnTo>
                <a:lnTo>
                  <a:pt x="804863" y="80962"/>
                </a:lnTo>
                <a:lnTo>
                  <a:pt x="840581" y="50006"/>
                </a:lnTo>
                <a:lnTo>
                  <a:pt x="890588" y="7143"/>
                </a:lnTo>
                <a:lnTo>
                  <a:pt x="909638" y="2381"/>
                </a:lnTo>
                <a:lnTo>
                  <a:pt x="981075" y="0"/>
                </a:lnTo>
                <a:lnTo>
                  <a:pt x="1045369" y="9525"/>
                </a:lnTo>
                <a:lnTo>
                  <a:pt x="1097756" y="23812"/>
                </a:lnTo>
                <a:lnTo>
                  <a:pt x="1152525" y="45243"/>
                </a:lnTo>
                <a:lnTo>
                  <a:pt x="1219200" y="80962"/>
                </a:lnTo>
                <a:lnTo>
                  <a:pt x="1273969" y="114300"/>
                </a:lnTo>
                <a:lnTo>
                  <a:pt x="1297781" y="135731"/>
                </a:lnTo>
                <a:lnTo>
                  <a:pt x="1314450" y="157162"/>
                </a:lnTo>
                <a:lnTo>
                  <a:pt x="1321594" y="180975"/>
                </a:lnTo>
                <a:lnTo>
                  <a:pt x="1319213" y="204787"/>
                </a:lnTo>
                <a:lnTo>
                  <a:pt x="1302544" y="240506"/>
                </a:lnTo>
                <a:lnTo>
                  <a:pt x="1276350" y="264318"/>
                </a:lnTo>
                <a:lnTo>
                  <a:pt x="1254919" y="290512"/>
                </a:lnTo>
                <a:lnTo>
                  <a:pt x="1240631" y="311943"/>
                </a:lnTo>
                <a:lnTo>
                  <a:pt x="1228725" y="345281"/>
                </a:lnTo>
                <a:lnTo>
                  <a:pt x="1223963" y="369093"/>
                </a:lnTo>
                <a:lnTo>
                  <a:pt x="1140619" y="633412"/>
                </a:lnTo>
                <a:lnTo>
                  <a:pt x="1073944" y="845343"/>
                </a:lnTo>
                <a:lnTo>
                  <a:pt x="1045369" y="928687"/>
                </a:lnTo>
                <a:lnTo>
                  <a:pt x="1026319" y="959643"/>
                </a:lnTo>
                <a:lnTo>
                  <a:pt x="1004888" y="985837"/>
                </a:lnTo>
                <a:lnTo>
                  <a:pt x="983456" y="1004887"/>
                </a:lnTo>
                <a:lnTo>
                  <a:pt x="966788" y="1014412"/>
                </a:lnTo>
                <a:lnTo>
                  <a:pt x="942975" y="1021556"/>
                </a:lnTo>
                <a:lnTo>
                  <a:pt x="916781" y="1021556"/>
                </a:lnTo>
                <a:lnTo>
                  <a:pt x="885825" y="1014412"/>
                </a:lnTo>
                <a:lnTo>
                  <a:pt x="850106" y="990600"/>
                </a:lnTo>
                <a:lnTo>
                  <a:pt x="828675" y="964406"/>
                </a:lnTo>
                <a:lnTo>
                  <a:pt x="845344" y="857250"/>
                </a:lnTo>
                <a:lnTo>
                  <a:pt x="902494" y="528637"/>
                </a:lnTo>
                <a:lnTo>
                  <a:pt x="931069" y="378618"/>
                </a:lnTo>
                <a:lnTo>
                  <a:pt x="938213" y="321468"/>
                </a:lnTo>
                <a:lnTo>
                  <a:pt x="938213" y="292893"/>
                </a:lnTo>
                <a:lnTo>
                  <a:pt x="935831" y="273843"/>
                </a:lnTo>
                <a:lnTo>
                  <a:pt x="926306" y="257175"/>
                </a:lnTo>
                <a:lnTo>
                  <a:pt x="909638" y="247650"/>
                </a:lnTo>
                <a:lnTo>
                  <a:pt x="873919" y="247650"/>
                </a:lnTo>
                <a:lnTo>
                  <a:pt x="554831" y="3048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3" name="フリーフォーム 102"/>
          <p:cNvSpPr>
            <a:spLocks noChangeAspect="1"/>
          </p:cNvSpPr>
          <p:nvPr/>
        </p:nvSpPr>
        <p:spPr>
          <a:xfrm>
            <a:off x="7934727" y="5790706"/>
            <a:ext cx="394494" cy="147638"/>
          </a:xfrm>
          <a:custGeom>
            <a:avLst/>
            <a:gdLst>
              <a:gd name="connsiteX0" fmla="*/ 397669 w 788194"/>
              <a:gd name="connsiteY0" fmla="*/ 209550 h 295275"/>
              <a:gd name="connsiteX1" fmla="*/ 30956 w 788194"/>
              <a:gd name="connsiteY1" fmla="*/ 295275 h 295275"/>
              <a:gd name="connsiteX2" fmla="*/ 0 w 788194"/>
              <a:gd name="connsiteY2" fmla="*/ 159544 h 295275"/>
              <a:gd name="connsiteX3" fmla="*/ 204788 w 788194"/>
              <a:gd name="connsiteY3" fmla="*/ 109538 h 295275"/>
              <a:gd name="connsiteX4" fmla="*/ 357188 w 788194"/>
              <a:gd name="connsiteY4" fmla="*/ 71438 h 295275"/>
              <a:gd name="connsiteX5" fmla="*/ 461963 w 788194"/>
              <a:gd name="connsiteY5" fmla="*/ 50006 h 295275"/>
              <a:gd name="connsiteX6" fmla="*/ 554831 w 788194"/>
              <a:gd name="connsiteY6" fmla="*/ 30956 h 295275"/>
              <a:gd name="connsiteX7" fmla="*/ 676275 w 788194"/>
              <a:gd name="connsiteY7" fmla="*/ 11906 h 295275"/>
              <a:gd name="connsiteX8" fmla="*/ 788194 w 788194"/>
              <a:gd name="connsiteY8" fmla="*/ 0 h 295275"/>
              <a:gd name="connsiteX9" fmla="*/ 788194 w 788194"/>
              <a:gd name="connsiteY9" fmla="*/ 161925 h 295275"/>
              <a:gd name="connsiteX10" fmla="*/ 621506 w 788194"/>
              <a:gd name="connsiteY10" fmla="*/ 169069 h 295275"/>
              <a:gd name="connsiteX11" fmla="*/ 538163 w 788194"/>
              <a:gd name="connsiteY11" fmla="*/ 180975 h 295275"/>
              <a:gd name="connsiteX12" fmla="*/ 397669 w 788194"/>
              <a:gd name="connsiteY12" fmla="*/ 209550 h 295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88194" h="295275">
                <a:moveTo>
                  <a:pt x="397669" y="209550"/>
                </a:moveTo>
                <a:lnTo>
                  <a:pt x="30956" y="295275"/>
                </a:lnTo>
                <a:lnTo>
                  <a:pt x="0" y="159544"/>
                </a:lnTo>
                <a:lnTo>
                  <a:pt x="204788" y="109538"/>
                </a:lnTo>
                <a:lnTo>
                  <a:pt x="357188" y="71438"/>
                </a:lnTo>
                <a:lnTo>
                  <a:pt x="461963" y="50006"/>
                </a:lnTo>
                <a:lnTo>
                  <a:pt x="554831" y="30956"/>
                </a:lnTo>
                <a:lnTo>
                  <a:pt x="676275" y="11906"/>
                </a:lnTo>
                <a:lnTo>
                  <a:pt x="788194" y="0"/>
                </a:lnTo>
                <a:lnTo>
                  <a:pt x="788194" y="161925"/>
                </a:lnTo>
                <a:lnTo>
                  <a:pt x="621506" y="169069"/>
                </a:lnTo>
                <a:lnTo>
                  <a:pt x="538163" y="180975"/>
                </a:lnTo>
                <a:lnTo>
                  <a:pt x="397669" y="2095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4" name="フリーフォーム 103"/>
          <p:cNvSpPr>
            <a:spLocks noChangeAspect="1"/>
          </p:cNvSpPr>
          <p:nvPr/>
        </p:nvSpPr>
        <p:spPr>
          <a:xfrm rot="16200000">
            <a:off x="7655923" y="4789174"/>
            <a:ext cx="2190750" cy="991394"/>
          </a:xfrm>
          <a:custGeom>
            <a:avLst/>
            <a:gdLst>
              <a:gd name="connsiteX0" fmla="*/ 2623163 w 4381353"/>
              <a:gd name="connsiteY0" fmla="*/ 812015 h 1984142"/>
              <a:gd name="connsiteX1" fmla="*/ 2301887 w 4381353"/>
              <a:gd name="connsiteY1" fmla="*/ 889686 h 1984142"/>
              <a:gd name="connsiteX2" fmla="*/ 2139484 w 4381353"/>
              <a:gd name="connsiteY2" fmla="*/ 939113 h 1984142"/>
              <a:gd name="connsiteX3" fmla="*/ 1973550 w 4381353"/>
              <a:gd name="connsiteY3" fmla="*/ 992071 h 1984142"/>
              <a:gd name="connsiteX4" fmla="*/ 1807617 w 4381353"/>
              <a:gd name="connsiteY4" fmla="*/ 1052089 h 1984142"/>
              <a:gd name="connsiteX5" fmla="*/ 1684049 w 4381353"/>
              <a:gd name="connsiteY5" fmla="*/ 1101517 h 1984142"/>
              <a:gd name="connsiteX6" fmla="*/ 1436914 w 4381353"/>
              <a:gd name="connsiteY6" fmla="*/ 1196840 h 1984142"/>
              <a:gd name="connsiteX7" fmla="*/ 1235675 w 4381353"/>
              <a:gd name="connsiteY7" fmla="*/ 1285103 h 1984142"/>
              <a:gd name="connsiteX8" fmla="*/ 1083864 w 4381353"/>
              <a:gd name="connsiteY8" fmla="*/ 1359243 h 1984142"/>
              <a:gd name="connsiteX9" fmla="*/ 953235 w 4381353"/>
              <a:gd name="connsiteY9" fmla="*/ 1433384 h 1984142"/>
              <a:gd name="connsiteX10" fmla="*/ 836729 w 4381353"/>
              <a:gd name="connsiteY10" fmla="*/ 1500463 h 1984142"/>
              <a:gd name="connsiteX11" fmla="*/ 727283 w 4381353"/>
              <a:gd name="connsiteY11" fmla="*/ 1578134 h 1984142"/>
              <a:gd name="connsiteX12" fmla="*/ 642551 w 4381353"/>
              <a:gd name="connsiteY12" fmla="*/ 1652275 h 1984142"/>
              <a:gd name="connsiteX13" fmla="*/ 328336 w 4381353"/>
              <a:gd name="connsiteY13" fmla="*/ 1973550 h 1984142"/>
              <a:gd name="connsiteX14" fmla="*/ 264787 w 4381353"/>
              <a:gd name="connsiteY14" fmla="*/ 1973550 h 1984142"/>
              <a:gd name="connsiteX15" fmla="*/ 130628 w 4381353"/>
              <a:gd name="connsiteY15" fmla="*/ 1980612 h 1984142"/>
              <a:gd name="connsiteX16" fmla="*/ 84732 w 4381353"/>
              <a:gd name="connsiteY16" fmla="*/ 1984142 h 1984142"/>
              <a:gd name="connsiteX17" fmla="*/ 52957 w 4381353"/>
              <a:gd name="connsiteY17" fmla="*/ 1977081 h 1984142"/>
              <a:gd name="connsiteX18" fmla="*/ 24713 w 4381353"/>
              <a:gd name="connsiteY18" fmla="*/ 1955898 h 1984142"/>
              <a:gd name="connsiteX19" fmla="*/ 7061 w 4381353"/>
              <a:gd name="connsiteY19" fmla="*/ 1927654 h 1984142"/>
              <a:gd name="connsiteX20" fmla="*/ 0 w 4381353"/>
              <a:gd name="connsiteY20" fmla="*/ 1888818 h 1984142"/>
              <a:gd name="connsiteX21" fmla="*/ 3530 w 4381353"/>
              <a:gd name="connsiteY21" fmla="*/ 1846452 h 1984142"/>
              <a:gd name="connsiteX22" fmla="*/ 21183 w 4381353"/>
              <a:gd name="connsiteY22" fmla="*/ 1797025 h 1984142"/>
              <a:gd name="connsiteX23" fmla="*/ 56488 w 4381353"/>
              <a:gd name="connsiteY23" fmla="*/ 1744068 h 1984142"/>
              <a:gd name="connsiteX24" fmla="*/ 120037 w 4381353"/>
              <a:gd name="connsiteY24" fmla="*/ 1680519 h 1984142"/>
              <a:gd name="connsiteX25" fmla="*/ 240074 w 4381353"/>
              <a:gd name="connsiteY25" fmla="*/ 1581665 h 1984142"/>
              <a:gd name="connsiteX26" fmla="*/ 377763 w 4381353"/>
              <a:gd name="connsiteY26" fmla="*/ 1472219 h 1984142"/>
              <a:gd name="connsiteX27" fmla="*/ 480148 w 4381353"/>
              <a:gd name="connsiteY27" fmla="*/ 1405140 h 1984142"/>
              <a:gd name="connsiteX28" fmla="*/ 617838 w 4381353"/>
              <a:gd name="connsiteY28" fmla="*/ 1327469 h 1984142"/>
              <a:gd name="connsiteX29" fmla="*/ 766119 w 4381353"/>
              <a:gd name="connsiteY29" fmla="*/ 1249798 h 1984142"/>
              <a:gd name="connsiteX30" fmla="*/ 942644 w 4381353"/>
              <a:gd name="connsiteY30" fmla="*/ 1165066 h 1984142"/>
              <a:gd name="connsiteX31" fmla="*/ 1172126 w 4381353"/>
              <a:gd name="connsiteY31" fmla="*/ 1062681 h 1984142"/>
              <a:gd name="connsiteX32" fmla="*/ 1415731 w 4381353"/>
              <a:gd name="connsiteY32" fmla="*/ 963827 h 1984142"/>
              <a:gd name="connsiteX33" fmla="*/ 1518116 w 4381353"/>
              <a:gd name="connsiteY33" fmla="*/ 921461 h 1984142"/>
              <a:gd name="connsiteX34" fmla="*/ 1694641 w 4381353"/>
              <a:gd name="connsiteY34" fmla="*/ 857912 h 1984142"/>
              <a:gd name="connsiteX35" fmla="*/ 1885288 w 4381353"/>
              <a:gd name="connsiteY35" fmla="*/ 790832 h 1984142"/>
              <a:gd name="connsiteX36" fmla="*/ 1994733 w 4381353"/>
              <a:gd name="connsiteY36" fmla="*/ 755527 h 1984142"/>
              <a:gd name="connsiteX37" fmla="*/ 2097118 w 4381353"/>
              <a:gd name="connsiteY37" fmla="*/ 723753 h 1984142"/>
              <a:gd name="connsiteX38" fmla="*/ 2263052 w 4381353"/>
              <a:gd name="connsiteY38" fmla="*/ 677856 h 1984142"/>
              <a:gd name="connsiteX39" fmla="*/ 2598449 w 4381353"/>
              <a:gd name="connsiteY39" fmla="*/ 593124 h 1984142"/>
              <a:gd name="connsiteX40" fmla="*/ 2859706 w 4381353"/>
              <a:gd name="connsiteY40" fmla="*/ 533106 h 1984142"/>
              <a:gd name="connsiteX41" fmla="*/ 3092719 w 4381353"/>
              <a:gd name="connsiteY41" fmla="*/ 476618 h 1984142"/>
              <a:gd name="connsiteX42" fmla="*/ 3332794 w 4381353"/>
              <a:gd name="connsiteY42" fmla="*/ 423660 h 1984142"/>
              <a:gd name="connsiteX43" fmla="*/ 3470483 w 4381353"/>
              <a:gd name="connsiteY43" fmla="*/ 402477 h 1984142"/>
              <a:gd name="connsiteX44" fmla="*/ 3752923 w 4381353"/>
              <a:gd name="connsiteY44" fmla="*/ 356581 h 1984142"/>
              <a:gd name="connsiteX45" fmla="*/ 3947101 w 4381353"/>
              <a:gd name="connsiteY45" fmla="*/ 324806 h 1984142"/>
              <a:gd name="connsiteX46" fmla="*/ 4049486 w 4381353"/>
              <a:gd name="connsiteY46" fmla="*/ 307154 h 1984142"/>
              <a:gd name="connsiteX47" fmla="*/ 4102443 w 4381353"/>
              <a:gd name="connsiteY47" fmla="*/ 285971 h 1984142"/>
              <a:gd name="connsiteX48" fmla="*/ 4162462 w 4381353"/>
              <a:gd name="connsiteY48" fmla="*/ 250666 h 1984142"/>
              <a:gd name="connsiteX49" fmla="*/ 4222480 w 4381353"/>
              <a:gd name="connsiteY49" fmla="*/ 201239 h 1984142"/>
              <a:gd name="connsiteX50" fmla="*/ 4261316 w 4381353"/>
              <a:gd name="connsiteY50" fmla="*/ 144750 h 1984142"/>
              <a:gd name="connsiteX51" fmla="*/ 4303682 w 4381353"/>
              <a:gd name="connsiteY51" fmla="*/ 70610 h 1984142"/>
              <a:gd name="connsiteX52" fmla="*/ 4321334 w 4381353"/>
              <a:gd name="connsiteY52" fmla="*/ 31774 h 1984142"/>
              <a:gd name="connsiteX53" fmla="*/ 4335456 w 4381353"/>
              <a:gd name="connsiteY53" fmla="*/ 10591 h 1984142"/>
              <a:gd name="connsiteX54" fmla="*/ 4353109 w 4381353"/>
              <a:gd name="connsiteY54" fmla="*/ 0 h 1984142"/>
              <a:gd name="connsiteX55" fmla="*/ 4370761 w 4381353"/>
              <a:gd name="connsiteY55" fmla="*/ 0 h 1984142"/>
              <a:gd name="connsiteX56" fmla="*/ 4377822 w 4381353"/>
              <a:gd name="connsiteY56" fmla="*/ 3530 h 1984142"/>
              <a:gd name="connsiteX57" fmla="*/ 4381353 w 4381353"/>
              <a:gd name="connsiteY57" fmla="*/ 10591 h 1984142"/>
              <a:gd name="connsiteX58" fmla="*/ 4377822 w 4381353"/>
              <a:gd name="connsiteY58" fmla="*/ 67079 h 1984142"/>
              <a:gd name="connsiteX59" fmla="*/ 4367231 w 4381353"/>
              <a:gd name="connsiteY59" fmla="*/ 162403 h 1984142"/>
              <a:gd name="connsiteX60" fmla="*/ 4349578 w 4381353"/>
              <a:gd name="connsiteY60" fmla="*/ 261257 h 1984142"/>
              <a:gd name="connsiteX61" fmla="*/ 4331926 w 4381353"/>
              <a:gd name="connsiteY61" fmla="*/ 338928 h 1984142"/>
              <a:gd name="connsiteX62" fmla="*/ 4296621 w 4381353"/>
              <a:gd name="connsiteY62" fmla="*/ 437782 h 1984142"/>
              <a:gd name="connsiteX63" fmla="*/ 4247194 w 4381353"/>
              <a:gd name="connsiteY63" fmla="*/ 536636 h 1984142"/>
              <a:gd name="connsiteX64" fmla="*/ 4204828 w 4381353"/>
              <a:gd name="connsiteY64" fmla="*/ 603716 h 1984142"/>
              <a:gd name="connsiteX65" fmla="*/ 4180114 w 4381353"/>
              <a:gd name="connsiteY65" fmla="*/ 642551 h 1984142"/>
              <a:gd name="connsiteX66" fmla="*/ 4158931 w 4381353"/>
              <a:gd name="connsiteY66" fmla="*/ 653143 h 1984142"/>
              <a:gd name="connsiteX67" fmla="*/ 4130687 w 4381353"/>
              <a:gd name="connsiteY67" fmla="*/ 656673 h 1984142"/>
              <a:gd name="connsiteX68" fmla="*/ 4102443 w 4381353"/>
              <a:gd name="connsiteY68" fmla="*/ 635490 h 1984142"/>
              <a:gd name="connsiteX69" fmla="*/ 4067138 w 4381353"/>
              <a:gd name="connsiteY69" fmla="*/ 617838 h 1984142"/>
              <a:gd name="connsiteX70" fmla="*/ 4021241 w 4381353"/>
              <a:gd name="connsiteY70" fmla="*/ 603716 h 1984142"/>
              <a:gd name="connsiteX71" fmla="*/ 3957692 w 4381353"/>
              <a:gd name="connsiteY71" fmla="*/ 593124 h 1984142"/>
              <a:gd name="connsiteX72" fmla="*/ 3858838 w 4381353"/>
              <a:gd name="connsiteY72" fmla="*/ 600185 h 1984142"/>
              <a:gd name="connsiteX73" fmla="*/ 3495197 w 4381353"/>
              <a:gd name="connsiteY73" fmla="*/ 646082 h 1984142"/>
              <a:gd name="connsiteX74" fmla="*/ 3353977 w 4381353"/>
              <a:gd name="connsiteY74" fmla="*/ 660204 h 1984142"/>
              <a:gd name="connsiteX75" fmla="*/ 2623163 w 4381353"/>
              <a:gd name="connsiteY75" fmla="*/ 812015 h 1984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4381353" h="1984142">
                <a:moveTo>
                  <a:pt x="2623163" y="812015"/>
                </a:moveTo>
                <a:lnTo>
                  <a:pt x="2301887" y="889686"/>
                </a:lnTo>
                <a:lnTo>
                  <a:pt x="2139484" y="939113"/>
                </a:lnTo>
                <a:lnTo>
                  <a:pt x="1973550" y="992071"/>
                </a:lnTo>
                <a:lnTo>
                  <a:pt x="1807617" y="1052089"/>
                </a:lnTo>
                <a:lnTo>
                  <a:pt x="1684049" y="1101517"/>
                </a:lnTo>
                <a:lnTo>
                  <a:pt x="1436914" y="1196840"/>
                </a:lnTo>
                <a:lnTo>
                  <a:pt x="1235675" y="1285103"/>
                </a:lnTo>
                <a:lnTo>
                  <a:pt x="1083864" y="1359243"/>
                </a:lnTo>
                <a:lnTo>
                  <a:pt x="953235" y="1433384"/>
                </a:lnTo>
                <a:lnTo>
                  <a:pt x="836729" y="1500463"/>
                </a:lnTo>
                <a:lnTo>
                  <a:pt x="727283" y="1578134"/>
                </a:lnTo>
                <a:lnTo>
                  <a:pt x="642551" y="1652275"/>
                </a:lnTo>
                <a:lnTo>
                  <a:pt x="328336" y="1973550"/>
                </a:lnTo>
                <a:lnTo>
                  <a:pt x="264787" y="1973550"/>
                </a:lnTo>
                <a:lnTo>
                  <a:pt x="130628" y="1980612"/>
                </a:lnTo>
                <a:lnTo>
                  <a:pt x="84732" y="1984142"/>
                </a:lnTo>
                <a:lnTo>
                  <a:pt x="52957" y="1977081"/>
                </a:lnTo>
                <a:lnTo>
                  <a:pt x="24713" y="1955898"/>
                </a:lnTo>
                <a:lnTo>
                  <a:pt x="7061" y="1927654"/>
                </a:lnTo>
                <a:lnTo>
                  <a:pt x="0" y="1888818"/>
                </a:lnTo>
                <a:lnTo>
                  <a:pt x="3530" y="1846452"/>
                </a:lnTo>
                <a:lnTo>
                  <a:pt x="21183" y="1797025"/>
                </a:lnTo>
                <a:lnTo>
                  <a:pt x="56488" y="1744068"/>
                </a:lnTo>
                <a:lnTo>
                  <a:pt x="120037" y="1680519"/>
                </a:lnTo>
                <a:lnTo>
                  <a:pt x="240074" y="1581665"/>
                </a:lnTo>
                <a:lnTo>
                  <a:pt x="377763" y="1472219"/>
                </a:lnTo>
                <a:lnTo>
                  <a:pt x="480148" y="1405140"/>
                </a:lnTo>
                <a:lnTo>
                  <a:pt x="617838" y="1327469"/>
                </a:lnTo>
                <a:lnTo>
                  <a:pt x="766119" y="1249798"/>
                </a:lnTo>
                <a:lnTo>
                  <a:pt x="942644" y="1165066"/>
                </a:lnTo>
                <a:lnTo>
                  <a:pt x="1172126" y="1062681"/>
                </a:lnTo>
                <a:lnTo>
                  <a:pt x="1415731" y="963827"/>
                </a:lnTo>
                <a:lnTo>
                  <a:pt x="1518116" y="921461"/>
                </a:lnTo>
                <a:lnTo>
                  <a:pt x="1694641" y="857912"/>
                </a:lnTo>
                <a:lnTo>
                  <a:pt x="1885288" y="790832"/>
                </a:lnTo>
                <a:lnTo>
                  <a:pt x="1994733" y="755527"/>
                </a:lnTo>
                <a:lnTo>
                  <a:pt x="2097118" y="723753"/>
                </a:lnTo>
                <a:lnTo>
                  <a:pt x="2263052" y="677856"/>
                </a:lnTo>
                <a:lnTo>
                  <a:pt x="2598449" y="593124"/>
                </a:lnTo>
                <a:lnTo>
                  <a:pt x="2859706" y="533106"/>
                </a:lnTo>
                <a:lnTo>
                  <a:pt x="3092719" y="476618"/>
                </a:lnTo>
                <a:lnTo>
                  <a:pt x="3332794" y="423660"/>
                </a:lnTo>
                <a:lnTo>
                  <a:pt x="3470483" y="402477"/>
                </a:lnTo>
                <a:lnTo>
                  <a:pt x="3752923" y="356581"/>
                </a:lnTo>
                <a:lnTo>
                  <a:pt x="3947101" y="324806"/>
                </a:lnTo>
                <a:lnTo>
                  <a:pt x="4049486" y="307154"/>
                </a:lnTo>
                <a:lnTo>
                  <a:pt x="4102443" y="285971"/>
                </a:lnTo>
                <a:lnTo>
                  <a:pt x="4162462" y="250666"/>
                </a:lnTo>
                <a:lnTo>
                  <a:pt x="4222480" y="201239"/>
                </a:lnTo>
                <a:lnTo>
                  <a:pt x="4261316" y="144750"/>
                </a:lnTo>
                <a:lnTo>
                  <a:pt x="4303682" y="70610"/>
                </a:lnTo>
                <a:lnTo>
                  <a:pt x="4321334" y="31774"/>
                </a:lnTo>
                <a:lnTo>
                  <a:pt x="4335456" y="10591"/>
                </a:lnTo>
                <a:lnTo>
                  <a:pt x="4353109" y="0"/>
                </a:lnTo>
                <a:lnTo>
                  <a:pt x="4370761" y="0"/>
                </a:lnTo>
                <a:lnTo>
                  <a:pt x="4377822" y="3530"/>
                </a:lnTo>
                <a:lnTo>
                  <a:pt x="4381353" y="10591"/>
                </a:lnTo>
                <a:lnTo>
                  <a:pt x="4377822" y="67079"/>
                </a:lnTo>
                <a:lnTo>
                  <a:pt x="4367231" y="162403"/>
                </a:lnTo>
                <a:lnTo>
                  <a:pt x="4349578" y="261257"/>
                </a:lnTo>
                <a:lnTo>
                  <a:pt x="4331926" y="338928"/>
                </a:lnTo>
                <a:lnTo>
                  <a:pt x="4296621" y="437782"/>
                </a:lnTo>
                <a:lnTo>
                  <a:pt x="4247194" y="536636"/>
                </a:lnTo>
                <a:lnTo>
                  <a:pt x="4204828" y="603716"/>
                </a:lnTo>
                <a:lnTo>
                  <a:pt x="4180114" y="642551"/>
                </a:lnTo>
                <a:lnTo>
                  <a:pt x="4158931" y="653143"/>
                </a:lnTo>
                <a:lnTo>
                  <a:pt x="4130687" y="656673"/>
                </a:lnTo>
                <a:lnTo>
                  <a:pt x="4102443" y="635490"/>
                </a:lnTo>
                <a:lnTo>
                  <a:pt x="4067138" y="617838"/>
                </a:lnTo>
                <a:lnTo>
                  <a:pt x="4021241" y="603716"/>
                </a:lnTo>
                <a:lnTo>
                  <a:pt x="3957692" y="593124"/>
                </a:lnTo>
                <a:lnTo>
                  <a:pt x="3858838" y="600185"/>
                </a:lnTo>
                <a:lnTo>
                  <a:pt x="3495197" y="646082"/>
                </a:lnTo>
                <a:lnTo>
                  <a:pt x="3353977" y="660204"/>
                </a:lnTo>
                <a:lnTo>
                  <a:pt x="2623163" y="81201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5" name="フリーフォーム 104"/>
          <p:cNvSpPr>
            <a:spLocks noChangeAspect="1"/>
          </p:cNvSpPr>
          <p:nvPr/>
        </p:nvSpPr>
        <p:spPr>
          <a:xfrm>
            <a:off x="8959372" y="5773716"/>
            <a:ext cx="318294" cy="540544"/>
          </a:xfrm>
          <a:custGeom>
            <a:avLst/>
            <a:gdLst>
              <a:gd name="connsiteX0" fmla="*/ 571500 w 635794"/>
              <a:gd name="connsiteY0" fmla="*/ 338138 h 1081088"/>
              <a:gd name="connsiteX1" fmla="*/ 528638 w 635794"/>
              <a:gd name="connsiteY1" fmla="*/ 533400 h 1081088"/>
              <a:gd name="connsiteX2" fmla="*/ 502444 w 635794"/>
              <a:gd name="connsiteY2" fmla="*/ 664369 h 1081088"/>
              <a:gd name="connsiteX3" fmla="*/ 481013 w 635794"/>
              <a:gd name="connsiteY3" fmla="*/ 759619 h 1081088"/>
              <a:gd name="connsiteX4" fmla="*/ 473869 w 635794"/>
              <a:gd name="connsiteY4" fmla="*/ 802481 h 1081088"/>
              <a:gd name="connsiteX5" fmla="*/ 469106 w 635794"/>
              <a:gd name="connsiteY5" fmla="*/ 1081088 h 1081088"/>
              <a:gd name="connsiteX6" fmla="*/ 0 w 635794"/>
              <a:gd name="connsiteY6" fmla="*/ 638175 h 1081088"/>
              <a:gd name="connsiteX7" fmla="*/ 188119 w 635794"/>
              <a:gd name="connsiteY7" fmla="*/ 659606 h 1081088"/>
              <a:gd name="connsiteX8" fmla="*/ 223838 w 635794"/>
              <a:gd name="connsiteY8" fmla="*/ 659606 h 1081088"/>
              <a:gd name="connsiteX9" fmla="*/ 264319 w 635794"/>
              <a:gd name="connsiteY9" fmla="*/ 652463 h 1081088"/>
              <a:gd name="connsiteX10" fmla="*/ 283369 w 635794"/>
              <a:gd name="connsiteY10" fmla="*/ 635794 h 1081088"/>
              <a:gd name="connsiteX11" fmla="*/ 340519 w 635794"/>
              <a:gd name="connsiteY11" fmla="*/ 528638 h 1081088"/>
              <a:gd name="connsiteX12" fmla="*/ 423863 w 635794"/>
              <a:gd name="connsiteY12" fmla="*/ 369094 h 1081088"/>
              <a:gd name="connsiteX13" fmla="*/ 495300 w 635794"/>
              <a:gd name="connsiteY13" fmla="*/ 216694 h 1081088"/>
              <a:gd name="connsiteX14" fmla="*/ 542925 w 635794"/>
              <a:gd name="connsiteY14" fmla="*/ 116681 h 1081088"/>
              <a:gd name="connsiteX15" fmla="*/ 576263 w 635794"/>
              <a:gd name="connsiteY15" fmla="*/ 45244 h 1081088"/>
              <a:gd name="connsiteX16" fmla="*/ 590550 w 635794"/>
              <a:gd name="connsiteY16" fmla="*/ 14288 h 1081088"/>
              <a:gd name="connsiteX17" fmla="*/ 602456 w 635794"/>
              <a:gd name="connsiteY17" fmla="*/ 4763 h 1081088"/>
              <a:gd name="connsiteX18" fmla="*/ 611981 w 635794"/>
              <a:gd name="connsiteY18" fmla="*/ 0 h 1081088"/>
              <a:gd name="connsiteX19" fmla="*/ 623888 w 635794"/>
              <a:gd name="connsiteY19" fmla="*/ 0 h 1081088"/>
              <a:gd name="connsiteX20" fmla="*/ 631031 w 635794"/>
              <a:gd name="connsiteY20" fmla="*/ 4763 h 1081088"/>
              <a:gd name="connsiteX21" fmla="*/ 635794 w 635794"/>
              <a:gd name="connsiteY21" fmla="*/ 26194 h 1081088"/>
              <a:gd name="connsiteX22" fmla="*/ 633413 w 635794"/>
              <a:gd name="connsiteY22" fmla="*/ 78581 h 1081088"/>
              <a:gd name="connsiteX23" fmla="*/ 595313 w 635794"/>
              <a:gd name="connsiteY23" fmla="*/ 240506 h 1081088"/>
              <a:gd name="connsiteX24" fmla="*/ 571500 w 635794"/>
              <a:gd name="connsiteY24" fmla="*/ 338138 h 1081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635794" h="1081088">
                <a:moveTo>
                  <a:pt x="571500" y="338138"/>
                </a:moveTo>
                <a:lnTo>
                  <a:pt x="528638" y="533400"/>
                </a:lnTo>
                <a:lnTo>
                  <a:pt x="502444" y="664369"/>
                </a:lnTo>
                <a:lnTo>
                  <a:pt x="481013" y="759619"/>
                </a:lnTo>
                <a:lnTo>
                  <a:pt x="473869" y="802481"/>
                </a:lnTo>
                <a:cubicBezTo>
                  <a:pt x="472281" y="895350"/>
                  <a:pt x="470694" y="988219"/>
                  <a:pt x="469106" y="1081088"/>
                </a:cubicBezTo>
                <a:lnTo>
                  <a:pt x="0" y="638175"/>
                </a:lnTo>
                <a:lnTo>
                  <a:pt x="188119" y="659606"/>
                </a:lnTo>
                <a:lnTo>
                  <a:pt x="223838" y="659606"/>
                </a:lnTo>
                <a:lnTo>
                  <a:pt x="264319" y="652463"/>
                </a:lnTo>
                <a:lnTo>
                  <a:pt x="283369" y="635794"/>
                </a:lnTo>
                <a:lnTo>
                  <a:pt x="340519" y="528638"/>
                </a:lnTo>
                <a:lnTo>
                  <a:pt x="423863" y="369094"/>
                </a:lnTo>
                <a:lnTo>
                  <a:pt x="495300" y="216694"/>
                </a:lnTo>
                <a:lnTo>
                  <a:pt x="542925" y="116681"/>
                </a:lnTo>
                <a:lnTo>
                  <a:pt x="576263" y="45244"/>
                </a:lnTo>
                <a:lnTo>
                  <a:pt x="590550" y="14288"/>
                </a:lnTo>
                <a:lnTo>
                  <a:pt x="602456" y="4763"/>
                </a:lnTo>
                <a:lnTo>
                  <a:pt x="611981" y="0"/>
                </a:lnTo>
                <a:lnTo>
                  <a:pt x="623888" y="0"/>
                </a:lnTo>
                <a:lnTo>
                  <a:pt x="631031" y="4763"/>
                </a:lnTo>
                <a:lnTo>
                  <a:pt x="635794" y="26194"/>
                </a:lnTo>
                <a:lnTo>
                  <a:pt x="633413" y="78581"/>
                </a:lnTo>
                <a:lnTo>
                  <a:pt x="595313" y="240506"/>
                </a:lnTo>
                <a:lnTo>
                  <a:pt x="571500" y="33813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6" name="フリーフォーム 105"/>
          <p:cNvSpPr>
            <a:spLocks noChangeAspect="1"/>
          </p:cNvSpPr>
          <p:nvPr/>
        </p:nvSpPr>
        <p:spPr>
          <a:xfrm rot="16200000">
            <a:off x="8050711" y="5133471"/>
            <a:ext cx="1323975" cy="781050"/>
          </a:xfrm>
          <a:custGeom>
            <a:avLst/>
            <a:gdLst>
              <a:gd name="connsiteX0" fmla="*/ 1440657 w 2647950"/>
              <a:gd name="connsiteY0" fmla="*/ 1214437 h 1562100"/>
              <a:gd name="connsiteX1" fmla="*/ 1228725 w 2647950"/>
              <a:gd name="connsiteY1" fmla="*/ 1123950 h 1562100"/>
              <a:gd name="connsiteX2" fmla="*/ 1040607 w 2647950"/>
              <a:gd name="connsiteY2" fmla="*/ 1031081 h 1562100"/>
              <a:gd name="connsiteX3" fmla="*/ 823913 w 2647950"/>
              <a:gd name="connsiteY3" fmla="*/ 931069 h 1562100"/>
              <a:gd name="connsiteX4" fmla="*/ 726282 w 2647950"/>
              <a:gd name="connsiteY4" fmla="*/ 859631 h 1562100"/>
              <a:gd name="connsiteX5" fmla="*/ 635794 w 2647950"/>
              <a:gd name="connsiteY5" fmla="*/ 785812 h 1562100"/>
              <a:gd name="connsiteX6" fmla="*/ 569119 w 2647950"/>
              <a:gd name="connsiteY6" fmla="*/ 728662 h 1562100"/>
              <a:gd name="connsiteX7" fmla="*/ 473869 w 2647950"/>
              <a:gd name="connsiteY7" fmla="*/ 640556 h 1562100"/>
              <a:gd name="connsiteX8" fmla="*/ 371475 w 2647950"/>
              <a:gd name="connsiteY8" fmla="*/ 538162 h 1562100"/>
              <a:gd name="connsiteX9" fmla="*/ 273844 w 2647950"/>
              <a:gd name="connsiteY9" fmla="*/ 428625 h 1562100"/>
              <a:gd name="connsiteX10" fmla="*/ 188119 w 2647950"/>
              <a:gd name="connsiteY10" fmla="*/ 326231 h 1562100"/>
              <a:gd name="connsiteX11" fmla="*/ 97632 w 2647950"/>
              <a:gd name="connsiteY11" fmla="*/ 197644 h 1562100"/>
              <a:gd name="connsiteX12" fmla="*/ 47625 w 2647950"/>
              <a:gd name="connsiteY12" fmla="*/ 123825 h 1562100"/>
              <a:gd name="connsiteX13" fmla="*/ 16669 w 2647950"/>
              <a:gd name="connsiteY13" fmla="*/ 66675 h 1562100"/>
              <a:gd name="connsiteX14" fmla="*/ 4763 w 2647950"/>
              <a:gd name="connsiteY14" fmla="*/ 38100 h 1562100"/>
              <a:gd name="connsiteX15" fmla="*/ 0 w 2647950"/>
              <a:gd name="connsiteY15" fmla="*/ 26194 h 1562100"/>
              <a:gd name="connsiteX16" fmla="*/ 2382 w 2647950"/>
              <a:gd name="connsiteY16" fmla="*/ 9525 h 1562100"/>
              <a:gd name="connsiteX17" fmla="*/ 14288 w 2647950"/>
              <a:gd name="connsiteY17" fmla="*/ 0 h 1562100"/>
              <a:gd name="connsiteX18" fmla="*/ 40482 w 2647950"/>
              <a:gd name="connsiteY18" fmla="*/ 2381 h 1562100"/>
              <a:gd name="connsiteX19" fmla="*/ 64294 w 2647950"/>
              <a:gd name="connsiteY19" fmla="*/ 16669 h 1562100"/>
              <a:gd name="connsiteX20" fmla="*/ 121444 w 2647950"/>
              <a:gd name="connsiteY20" fmla="*/ 88106 h 1562100"/>
              <a:gd name="connsiteX21" fmla="*/ 228600 w 2647950"/>
              <a:gd name="connsiteY21" fmla="*/ 195262 h 1562100"/>
              <a:gd name="connsiteX22" fmla="*/ 314325 w 2647950"/>
              <a:gd name="connsiteY22" fmla="*/ 280987 h 1562100"/>
              <a:gd name="connsiteX23" fmla="*/ 376238 w 2647950"/>
              <a:gd name="connsiteY23" fmla="*/ 335756 h 1562100"/>
              <a:gd name="connsiteX24" fmla="*/ 469107 w 2647950"/>
              <a:gd name="connsiteY24" fmla="*/ 414337 h 1562100"/>
              <a:gd name="connsiteX25" fmla="*/ 550069 w 2647950"/>
              <a:gd name="connsiteY25" fmla="*/ 476250 h 1562100"/>
              <a:gd name="connsiteX26" fmla="*/ 611982 w 2647950"/>
              <a:gd name="connsiteY26" fmla="*/ 523875 h 1562100"/>
              <a:gd name="connsiteX27" fmla="*/ 681038 w 2647950"/>
              <a:gd name="connsiteY27" fmla="*/ 571500 h 1562100"/>
              <a:gd name="connsiteX28" fmla="*/ 764382 w 2647950"/>
              <a:gd name="connsiteY28" fmla="*/ 626269 h 1562100"/>
              <a:gd name="connsiteX29" fmla="*/ 869157 w 2647950"/>
              <a:gd name="connsiteY29" fmla="*/ 690562 h 1562100"/>
              <a:gd name="connsiteX30" fmla="*/ 966788 w 2647950"/>
              <a:gd name="connsiteY30" fmla="*/ 745331 h 1562100"/>
              <a:gd name="connsiteX31" fmla="*/ 1102519 w 2647950"/>
              <a:gd name="connsiteY31" fmla="*/ 819150 h 1562100"/>
              <a:gd name="connsiteX32" fmla="*/ 1326357 w 2647950"/>
              <a:gd name="connsiteY32" fmla="*/ 919162 h 1562100"/>
              <a:gd name="connsiteX33" fmla="*/ 1445419 w 2647950"/>
              <a:gd name="connsiteY33" fmla="*/ 976312 h 1562100"/>
              <a:gd name="connsiteX34" fmla="*/ 1538288 w 2647950"/>
              <a:gd name="connsiteY34" fmla="*/ 1014412 h 1562100"/>
              <a:gd name="connsiteX35" fmla="*/ 1626394 w 2647950"/>
              <a:gd name="connsiteY35" fmla="*/ 1050131 h 1562100"/>
              <a:gd name="connsiteX36" fmla="*/ 1745457 w 2647950"/>
              <a:gd name="connsiteY36" fmla="*/ 1088231 h 1562100"/>
              <a:gd name="connsiteX37" fmla="*/ 1866900 w 2647950"/>
              <a:gd name="connsiteY37" fmla="*/ 1123950 h 1562100"/>
              <a:gd name="connsiteX38" fmla="*/ 1985963 w 2647950"/>
              <a:gd name="connsiteY38" fmla="*/ 1154906 h 1562100"/>
              <a:gd name="connsiteX39" fmla="*/ 2116932 w 2647950"/>
              <a:gd name="connsiteY39" fmla="*/ 1181100 h 1562100"/>
              <a:gd name="connsiteX40" fmla="*/ 2202657 w 2647950"/>
              <a:gd name="connsiteY40" fmla="*/ 1193006 h 1562100"/>
              <a:gd name="connsiteX41" fmla="*/ 2264569 w 2647950"/>
              <a:gd name="connsiteY41" fmla="*/ 1200150 h 1562100"/>
              <a:gd name="connsiteX42" fmla="*/ 2338388 w 2647950"/>
              <a:gd name="connsiteY42" fmla="*/ 1200150 h 1562100"/>
              <a:gd name="connsiteX43" fmla="*/ 2421732 w 2647950"/>
              <a:gd name="connsiteY43" fmla="*/ 1193006 h 1562100"/>
              <a:gd name="connsiteX44" fmla="*/ 2533650 w 2647950"/>
              <a:gd name="connsiteY44" fmla="*/ 1171575 h 1562100"/>
              <a:gd name="connsiteX45" fmla="*/ 2597944 w 2647950"/>
              <a:gd name="connsiteY45" fmla="*/ 1150144 h 1562100"/>
              <a:gd name="connsiteX46" fmla="*/ 2626519 w 2647950"/>
              <a:gd name="connsiteY46" fmla="*/ 1140619 h 1562100"/>
              <a:gd name="connsiteX47" fmla="*/ 2638425 w 2647950"/>
              <a:gd name="connsiteY47" fmla="*/ 1138237 h 1562100"/>
              <a:gd name="connsiteX48" fmla="*/ 2647950 w 2647950"/>
              <a:gd name="connsiteY48" fmla="*/ 1145381 h 1562100"/>
              <a:gd name="connsiteX49" fmla="*/ 2645569 w 2647950"/>
              <a:gd name="connsiteY49" fmla="*/ 1164431 h 1562100"/>
              <a:gd name="connsiteX50" fmla="*/ 2628900 w 2647950"/>
              <a:gd name="connsiteY50" fmla="*/ 1200150 h 1562100"/>
              <a:gd name="connsiteX51" fmla="*/ 2586038 w 2647950"/>
              <a:gd name="connsiteY51" fmla="*/ 1254919 h 1562100"/>
              <a:gd name="connsiteX52" fmla="*/ 2516982 w 2647950"/>
              <a:gd name="connsiteY52" fmla="*/ 1345406 h 1562100"/>
              <a:gd name="connsiteX53" fmla="*/ 2486025 w 2647950"/>
              <a:gd name="connsiteY53" fmla="*/ 1383506 h 1562100"/>
              <a:gd name="connsiteX54" fmla="*/ 2426494 w 2647950"/>
              <a:gd name="connsiteY54" fmla="*/ 1452562 h 1562100"/>
              <a:gd name="connsiteX55" fmla="*/ 2369344 w 2647950"/>
              <a:gd name="connsiteY55" fmla="*/ 1507331 h 1562100"/>
              <a:gd name="connsiteX56" fmla="*/ 2321719 w 2647950"/>
              <a:gd name="connsiteY56" fmla="*/ 1545431 h 1562100"/>
              <a:gd name="connsiteX57" fmla="*/ 2293144 w 2647950"/>
              <a:gd name="connsiteY57" fmla="*/ 1559719 h 1562100"/>
              <a:gd name="connsiteX58" fmla="*/ 2269332 w 2647950"/>
              <a:gd name="connsiteY58" fmla="*/ 1562100 h 1562100"/>
              <a:gd name="connsiteX59" fmla="*/ 2250282 w 2647950"/>
              <a:gd name="connsiteY59" fmla="*/ 1557337 h 1562100"/>
              <a:gd name="connsiteX60" fmla="*/ 2238375 w 2647950"/>
              <a:gd name="connsiteY60" fmla="*/ 1547812 h 1562100"/>
              <a:gd name="connsiteX61" fmla="*/ 2219325 w 2647950"/>
              <a:gd name="connsiteY61" fmla="*/ 1533525 h 1562100"/>
              <a:gd name="connsiteX62" fmla="*/ 2195513 w 2647950"/>
              <a:gd name="connsiteY62" fmla="*/ 1502569 h 1562100"/>
              <a:gd name="connsiteX63" fmla="*/ 2171700 w 2647950"/>
              <a:gd name="connsiteY63" fmla="*/ 1476375 h 1562100"/>
              <a:gd name="connsiteX64" fmla="*/ 2135982 w 2647950"/>
              <a:gd name="connsiteY64" fmla="*/ 1447800 h 1562100"/>
              <a:gd name="connsiteX65" fmla="*/ 2078832 w 2647950"/>
              <a:gd name="connsiteY65" fmla="*/ 1419225 h 1562100"/>
              <a:gd name="connsiteX66" fmla="*/ 1785938 w 2647950"/>
              <a:gd name="connsiteY66" fmla="*/ 1335881 h 1562100"/>
              <a:gd name="connsiteX67" fmla="*/ 1440657 w 2647950"/>
              <a:gd name="connsiteY67" fmla="*/ 1214437 h 156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2647950" h="1562100">
                <a:moveTo>
                  <a:pt x="1440657" y="1214437"/>
                </a:moveTo>
                <a:lnTo>
                  <a:pt x="1228725" y="1123950"/>
                </a:lnTo>
                <a:lnTo>
                  <a:pt x="1040607" y="1031081"/>
                </a:lnTo>
                <a:lnTo>
                  <a:pt x="823913" y="931069"/>
                </a:lnTo>
                <a:lnTo>
                  <a:pt x="726282" y="859631"/>
                </a:lnTo>
                <a:lnTo>
                  <a:pt x="635794" y="785812"/>
                </a:lnTo>
                <a:lnTo>
                  <a:pt x="569119" y="728662"/>
                </a:lnTo>
                <a:lnTo>
                  <a:pt x="473869" y="640556"/>
                </a:lnTo>
                <a:lnTo>
                  <a:pt x="371475" y="538162"/>
                </a:lnTo>
                <a:lnTo>
                  <a:pt x="273844" y="428625"/>
                </a:lnTo>
                <a:lnTo>
                  <a:pt x="188119" y="326231"/>
                </a:lnTo>
                <a:lnTo>
                  <a:pt x="97632" y="197644"/>
                </a:lnTo>
                <a:lnTo>
                  <a:pt x="47625" y="123825"/>
                </a:lnTo>
                <a:lnTo>
                  <a:pt x="16669" y="66675"/>
                </a:lnTo>
                <a:lnTo>
                  <a:pt x="4763" y="38100"/>
                </a:lnTo>
                <a:lnTo>
                  <a:pt x="0" y="26194"/>
                </a:lnTo>
                <a:lnTo>
                  <a:pt x="2382" y="9525"/>
                </a:lnTo>
                <a:lnTo>
                  <a:pt x="14288" y="0"/>
                </a:lnTo>
                <a:lnTo>
                  <a:pt x="40482" y="2381"/>
                </a:lnTo>
                <a:lnTo>
                  <a:pt x="64294" y="16669"/>
                </a:lnTo>
                <a:lnTo>
                  <a:pt x="121444" y="88106"/>
                </a:lnTo>
                <a:lnTo>
                  <a:pt x="228600" y="195262"/>
                </a:lnTo>
                <a:lnTo>
                  <a:pt x="314325" y="280987"/>
                </a:lnTo>
                <a:lnTo>
                  <a:pt x="376238" y="335756"/>
                </a:lnTo>
                <a:lnTo>
                  <a:pt x="469107" y="414337"/>
                </a:lnTo>
                <a:lnTo>
                  <a:pt x="550069" y="476250"/>
                </a:lnTo>
                <a:lnTo>
                  <a:pt x="611982" y="523875"/>
                </a:lnTo>
                <a:lnTo>
                  <a:pt x="681038" y="571500"/>
                </a:lnTo>
                <a:lnTo>
                  <a:pt x="764382" y="626269"/>
                </a:lnTo>
                <a:lnTo>
                  <a:pt x="869157" y="690562"/>
                </a:lnTo>
                <a:lnTo>
                  <a:pt x="966788" y="745331"/>
                </a:lnTo>
                <a:lnTo>
                  <a:pt x="1102519" y="819150"/>
                </a:lnTo>
                <a:lnTo>
                  <a:pt x="1326357" y="919162"/>
                </a:lnTo>
                <a:lnTo>
                  <a:pt x="1445419" y="976312"/>
                </a:lnTo>
                <a:lnTo>
                  <a:pt x="1538288" y="1014412"/>
                </a:lnTo>
                <a:lnTo>
                  <a:pt x="1626394" y="1050131"/>
                </a:lnTo>
                <a:lnTo>
                  <a:pt x="1745457" y="1088231"/>
                </a:lnTo>
                <a:lnTo>
                  <a:pt x="1866900" y="1123950"/>
                </a:lnTo>
                <a:lnTo>
                  <a:pt x="1985963" y="1154906"/>
                </a:lnTo>
                <a:lnTo>
                  <a:pt x="2116932" y="1181100"/>
                </a:lnTo>
                <a:lnTo>
                  <a:pt x="2202657" y="1193006"/>
                </a:lnTo>
                <a:lnTo>
                  <a:pt x="2264569" y="1200150"/>
                </a:lnTo>
                <a:lnTo>
                  <a:pt x="2338388" y="1200150"/>
                </a:lnTo>
                <a:lnTo>
                  <a:pt x="2421732" y="1193006"/>
                </a:lnTo>
                <a:lnTo>
                  <a:pt x="2533650" y="1171575"/>
                </a:lnTo>
                <a:lnTo>
                  <a:pt x="2597944" y="1150144"/>
                </a:lnTo>
                <a:cubicBezTo>
                  <a:pt x="2624884" y="1140348"/>
                  <a:pt x="2614847" y="1140619"/>
                  <a:pt x="2626519" y="1140619"/>
                </a:cubicBezTo>
                <a:lnTo>
                  <a:pt x="2638425" y="1138237"/>
                </a:lnTo>
                <a:lnTo>
                  <a:pt x="2647950" y="1145381"/>
                </a:lnTo>
                <a:lnTo>
                  <a:pt x="2645569" y="1164431"/>
                </a:lnTo>
                <a:lnTo>
                  <a:pt x="2628900" y="1200150"/>
                </a:lnTo>
                <a:lnTo>
                  <a:pt x="2586038" y="1254919"/>
                </a:lnTo>
                <a:lnTo>
                  <a:pt x="2516982" y="1345406"/>
                </a:lnTo>
                <a:lnTo>
                  <a:pt x="2486025" y="1383506"/>
                </a:lnTo>
                <a:lnTo>
                  <a:pt x="2426494" y="1452562"/>
                </a:lnTo>
                <a:lnTo>
                  <a:pt x="2369344" y="1507331"/>
                </a:lnTo>
                <a:lnTo>
                  <a:pt x="2321719" y="1545431"/>
                </a:lnTo>
                <a:lnTo>
                  <a:pt x="2293144" y="1559719"/>
                </a:lnTo>
                <a:lnTo>
                  <a:pt x="2269332" y="1562100"/>
                </a:lnTo>
                <a:lnTo>
                  <a:pt x="2250282" y="1557337"/>
                </a:lnTo>
                <a:lnTo>
                  <a:pt x="2238375" y="1547812"/>
                </a:lnTo>
                <a:lnTo>
                  <a:pt x="2219325" y="1533525"/>
                </a:lnTo>
                <a:lnTo>
                  <a:pt x="2195513" y="1502569"/>
                </a:lnTo>
                <a:lnTo>
                  <a:pt x="2171700" y="1476375"/>
                </a:lnTo>
                <a:lnTo>
                  <a:pt x="2135982" y="1447800"/>
                </a:lnTo>
                <a:lnTo>
                  <a:pt x="2078832" y="1419225"/>
                </a:lnTo>
                <a:lnTo>
                  <a:pt x="1785938" y="1335881"/>
                </a:lnTo>
                <a:lnTo>
                  <a:pt x="1440657" y="121443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7" name="フリーフォーム 106"/>
          <p:cNvSpPr>
            <a:spLocks noChangeAspect="1"/>
          </p:cNvSpPr>
          <p:nvPr/>
        </p:nvSpPr>
        <p:spPr>
          <a:xfrm>
            <a:off x="8639273" y="4131250"/>
            <a:ext cx="375587" cy="309027"/>
          </a:xfrm>
          <a:custGeom>
            <a:avLst/>
            <a:gdLst>
              <a:gd name="connsiteX0" fmla="*/ 404812 w 752475"/>
              <a:gd name="connsiteY0" fmla="*/ 476250 h 619125"/>
              <a:gd name="connsiteX1" fmla="*/ 319087 w 752475"/>
              <a:gd name="connsiteY1" fmla="*/ 407194 h 619125"/>
              <a:gd name="connsiteX2" fmla="*/ 280987 w 752475"/>
              <a:gd name="connsiteY2" fmla="*/ 373856 h 619125"/>
              <a:gd name="connsiteX3" fmla="*/ 216694 w 752475"/>
              <a:gd name="connsiteY3" fmla="*/ 307181 h 619125"/>
              <a:gd name="connsiteX4" fmla="*/ 126206 w 752475"/>
              <a:gd name="connsiteY4" fmla="*/ 207169 h 619125"/>
              <a:gd name="connsiteX5" fmla="*/ 59531 w 752475"/>
              <a:gd name="connsiteY5" fmla="*/ 126206 h 619125"/>
              <a:gd name="connsiteX6" fmla="*/ 30956 w 752475"/>
              <a:gd name="connsiteY6" fmla="*/ 90487 h 619125"/>
              <a:gd name="connsiteX7" fmla="*/ 11906 w 752475"/>
              <a:gd name="connsiteY7" fmla="*/ 61912 h 619125"/>
              <a:gd name="connsiteX8" fmla="*/ 2381 w 752475"/>
              <a:gd name="connsiteY8" fmla="*/ 35719 h 619125"/>
              <a:gd name="connsiteX9" fmla="*/ 0 w 752475"/>
              <a:gd name="connsiteY9" fmla="*/ 19050 h 619125"/>
              <a:gd name="connsiteX10" fmla="*/ 4762 w 752475"/>
              <a:gd name="connsiteY10" fmla="*/ 4762 h 619125"/>
              <a:gd name="connsiteX11" fmla="*/ 21431 w 752475"/>
              <a:gd name="connsiteY11" fmla="*/ 0 h 619125"/>
              <a:gd name="connsiteX12" fmla="*/ 45244 w 752475"/>
              <a:gd name="connsiteY12" fmla="*/ 7144 h 619125"/>
              <a:gd name="connsiteX13" fmla="*/ 157162 w 752475"/>
              <a:gd name="connsiteY13" fmla="*/ 59531 h 619125"/>
              <a:gd name="connsiteX14" fmla="*/ 288131 w 752475"/>
              <a:gd name="connsiteY14" fmla="*/ 119062 h 619125"/>
              <a:gd name="connsiteX15" fmla="*/ 402431 w 752475"/>
              <a:gd name="connsiteY15" fmla="*/ 164306 h 619125"/>
              <a:gd name="connsiteX16" fmla="*/ 464344 w 752475"/>
              <a:gd name="connsiteY16" fmla="*/ 183356 h 619125"/>
              <a:gd name="connsiteX17" fmla="*/ 504825 w 752475"/>
              <a:gd name="connsiteY17" fmla="*/ 190500 h 619125"/>
              <a:gd name="connsiteX18" fmla="*/ 554831 w 752475"/>
              <a:gd name="connsiteY18" fmla="*/ 200025 h 619125"/>
              <a:gd name="connsiteX19" fmla="*/ 583406 w 752475"/>
              <a:gd name="connsiteY19" fmla="*/ 209550 h 619125"/>
              <a:gd name="connsiteX20" fmla="*/ 628650 w 752475"/>
              <a:gd name="connsiteY20" fmla="*/ 235744 h 619125"/>
              <a:gd name="connsiteX21" fmla="*/ 657225 w 752475"/>
              <a:gd name="connsiteY21" fmla="*/ 254794 h 619125"/>
              <a:gd name="connsiteX22" fmla="*/ 683419 w 752475"/>
              <a:gd name="connsiteY22" fmla="*/ 276225 h 619125"/>
              <a:gd name="connsiteX23" fmla="*/ 702469 w 752475"/>
              <a:gd name="connsiteY23" fmla="*/ 300037 h 619125"/>
              <a:gd name="connsiteX24" fmla="*/ 721519 w 752475"/>
              <a:gd name="connsiteY24" fmla="*/ 330994 h 619125"/>
              <a:gd name="connsiteX25" fmla="*/ 735806 w 752475"/>
              <a:gd name="connsiteY25" fmla="*/ 364331 h 619125"/>
              <a:gd name="connsiteX26" fmla="*/ 745331 w 752475"/>
              <a:gd name="connsiteY26" fmla="*/ 397669 h 619125"/>
              <a:gd name="connsiteX27" fmla="*/ 750094 w 752475"/>
              <a:gd name="connsiteY27" fmla="*/ 435769 h 619125"/>
              <a:gd name="connsiteX28" fmla="*/ 752475 w 752475"/>
              <a:gd name="connsiteY28" fmla="*/ 476250 h 619125"/>
              <a:gd name="connsiteX29" fmla="*/ 745331 w 752475"/>
              <a:gd name="connsiteY29" fmla="*/ 528637 h 619125"/>
              <a:gd name="connsiteX30" fmla="*/ 738187 w 752475"/>
              <a:gd name="connsiteY30" fmla="*/ 561975 h 619125"/>
              <a:gd name="connsiteX31" fmla="*/ 726281 w 752475"/>
              <a:gd name="connsiteY31" fmla="*/ 590550 h 619125"/>
              <a:gd name="connsiteX32" fmla="*/ 711994 w 752475"/>
              <a:gd name="connsiteY32" fmla="*/ 609600 h 619125"/>
              <a:gd name="connsiteX33" fmla="*/ 690562 w 752475"/>
              <a:gd name="connsiteY33" fmla="*/ 616744 h 619125"/>
              <a:gd name="connsiteX34" fmla="*/ 673894 w 752475"/>
              <a:gd name="connsiteY34" fmla="*/ 619125 h 619125"/>
              <a:gd name="connsiteX35" fmla="*/ 638175 w 752475"/>
              <a:gd name="connsiteY35" fmla="*/ 614362 h 619125"/>
              <a:gd name="connsiteX36" fmla="*/ 616744 w 752475"/>
              <a:gd name="connsiteY36" fmla="*/ 609600 h 619125"/>
              <a:gd name="connsiteX37" fmla="*/ 566737 w 752475"/>
              <a:gd name="connsiteY37" fmla="*/ 585787 h 619125"/>
              <a:gd name="connsiteX38" fmla="*/ 404812 w 752475"/>
              <a:gd name="connsiteY38" fmla="*/ 476250 h 619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752475" h="619125">
                <a:moveTo>
                  <a:pt x="404812" y="476250"/>
                </a:moveTo>
                <a:lnTo>
                  <a:pt x="319087" y="407194"/>
                </a:lnTo>
                <a:lnTo>
                  <a:pt x="280987" y="373856"/>
                </a:lnTo>
                <a:lnTo>
                  <a:pt x="216694" y="307181"/>
                </a:lnTo>
                <a:lnTo>
                  <a:pt x="126206" y="207169"/>
                </a:lnTo>
                <a:lnTo>
                  <a:pt x="59531" y="126206"/>
                </a:lnTo>
                <a:lnTo>
                  <a:pt x="30956" y="90487"/>
                </a:lnTo>
                <a:lnTo>
                  <a:pt x="11906" y="61912"/>
                </a:lnTo>
                <a:lnTo>
                  <a:pt x="2381" y="35719"/>
                </a:lnTo>
                <a:lnTo>
                  <a:pt x="0" y="19050"/>
                </a:lnTo>
                <a:lnTo>
                  <a:pt x="4762" y="4762"/>
                </a:lnTo>
                <a:lnTo>
                  <a:pt x="21431" y="0"/>
                </a:lnTo>
                <a:lnTo>
                  <a:pt x="45244" y="7144"/>
                </a:lnTo>
                <a:lnTo>
                  <a:pt x="157162" y="59531"/>
                </a:lnTo>
                <a:lnTo>
                  <a:pt x="288131" y="119062"/>
                </a:lnTo>
                <a:lnTo>
                  <a:pt x="402431" y="164306"/>
                </a:lnTo>
                <a:lnTo>
                  <a:pt x="464344" y="183356"/>
                </a:lnTo>
                <a:lnTo>
                  <a:pt x="504825" y="190500"/>
                </a:lnTo>
                <a:lnTo>
                  <a:pt x="554831" y="200025"/>
                </a:lnTo>
                <a:lnTo>
                  <a:pt x="583406" y="209550"/>
                </a:lnTo>
                <a:lnTo>
                  <a:pt x="628650" y="235744"/>
                </a:lnTo>
                <a:lnTo>
                  <a:pt x="657225" y="254794"/>
                </a:lnTo>
                <a:lnTo>
                  <a:pt x="683419" y="276225"/>
                </a:lnTo>
                <a:lnTo>
                  <a:pt x="702469" y="300037"/>
                </a:lnTo>
                <a:lnTo>
                  <a:pt x="721519" y="330994"/>
                </a:lnTo>
                <a:lnTo>
                  <a:pt x="735806" y="364331"/>
                </a:lnTo>
                <a:lnTo>
                  <a:pt x="745331" y="397669"/>
                </a:lnTo>
                <a:lnTo>
                  <a:pt x="750094" y="435769"/>
                </a:lnTo>
                <a:lnTo>
                  <a:pt x="752475" y="476250"/>
                </a:lnTo>
                <a:lnTo>
                  <a:pt x="745331" y="528637"/>
                </a:lnTo>
                <a:lnTo>
                  <a:pt x="738187" y="561975"/>
                </a:lnTo>
                <a:lnTo>
                  <a:pt x="726281" y="590550"/>
                </a:lnTo>
                <a:lnTo>
                  <a:pt x="711994" y="609600"/>
                </a:lnTo>
                <a:lnTo>
                  <a:pt x="690562" y="616744"/>
                </a:lnTo>
                <a:lnTo>
                  <a:pt x="673894" y="619125"/>
                </a:lnTo>
                <a:lnTo>
                  <a:pt x="638175" y="614362"/>
                </a:lnTo>
                <a:lnTo>
                  <a:pt x="616744" y="609600"/>
                </a:lnTo>
                <a:lnTo>
                  <a:pt x="566737" y="585787"/>
                </a:lnTo>
                <a:lnTo>
                  <a:pt x="404812" y="4762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37471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000"/>
                            </p:stCondLst>
                            <p:childTnLst>
                              <p:par>
                                <p:cTn id="7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8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90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9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500"/>
                            </p:stCondLst>
                            <p:childTnLst>
                              <p:par>
                                <p:cTn id="9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100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12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3" dur="1" fill="hold"/>
                                        <p:tgtEl>
                                          <p:spTgt spid="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000"/>
                            </p:stCondLst>
                            <p:childTnLst>
                              <p:par>
                                <p:cTn id="1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500"/>
                            </p:stCondLst>
                            <p:childTnLst>
                              <p:par>
                                <p:cTn id="1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2000"/>
                            </p:stCondLst>
                            <p:childTnLst>
                              <p:par>
                                <p:cTn id="1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2500"/>
                            </p:stCondLst>
                            <p:childTnLst>
                              <p:par>
                                <p:cTn id="1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3000"/>
                            </p:stCondLst>
                            <p:childTnLst>
                              <p:par>
                                <p:cTn id="1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3500"/>
                            </p:stCondLst>
                            <p:childTnLst>
                              <p:par>
                                <p:cTn id="1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4000"/>
                            </p:stCondLst>
                            <p:childTnLst>
                              <p:par>
                                <p:cTn id="14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4500"/>
                            </p:stCondLst>
                            <p:childTnLst>
                              <p:par>
                                <p:cTn id="1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5000"/>
                            </p:stCondLst>
                            <p:childTnLst>
                              <p:par>
                                <p:cTn id="1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5500"/>
                            </p:stCondLst>
                            <p:childTnLst>
                              <p:par>
                                <p:cTn id="16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6000"/>
                            </p:stCondLst>
                            <p:childTnLst>
                              <p:par>
                                <p:cTn id="1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6500"/>
                            </p:stCondLst>
                            <p:childTnLst>
                              <p:par>
                                <p:cTn id="16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0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71" fill="hold" display="0">
                  <p:stCondLst>
                    <p:cond delay="indefinite"/>
                  </p:stCondLst>
                </p:cTn>
                <p:tgtEl>
                  <p:spTgt spid="26"/>
                </p:tgtEl>
              </p:cMediaNode>
            </p:video>
          </p:childTnLst>
        </p:cTn>
      </p:par>
    </p:tnLst>
    <p:bldLst>
      <p:bldP spid="16" grpId="0" animBg="1"/>
      <p:bldP spid="40" grpId="0"/>
      <p:bldP spid="41" grpId="0"/>
      <p:bldP spid="42" grpId="0"/>
      <p:bldP spid="43" grpId="0"/>
      <p:bldP spid="44" grpId="0"/>
      <p:bldP spid="27" grpId="0"/>
      <p:bldP spid="28" grpId="0"/>
      <p:bldP spid="56" grpId="0"/>
      <p:bldP spid="57" grpId="0"/>
      <p:bldP spid="58" grpId="0"/>
      <p:bldP spid="59" grpId="0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８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16" name="額縁 15"/>
          <p:cNvSpPr/>
          <p:nvPr/>
        </p:nvSpPr>
        <p:spPr>
          <a:xfrm>
            <a:off x="7459663" y="3101663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prstClr val="black"/>
                </a:solidFill>
              </a:rPr>
              <a:t>答え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6753200" y="3789363"/>
            <a:ext cx="2724386" cy="2770186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26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429669" y="2689959"/>
            <a:ext cx="1371447" cy="1028585"/>
          </a:xfrm>
          <a:prstGeom prst="rect">
            <a:avLst/>
          </a:prstGeom>
        </p:spPr>
      </p:pic>
      <p:sp>
        <p:nvSpPr>
          <p:cNvPr id="40" name="テキスト ボックス 39"/>
          <p:cNvSpPr txBox="1"/>
          <p:nvPr/>
        </p:nvSpPr>
        <p:spPr>
          <a:xfrm>
            <a:off x="553442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①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263766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②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865181" y="1125071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③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639763" y="1114677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④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621850" y="371854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⑤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243414" y="3718792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⑥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1278931" y="430215"/>
            <a:ext cx="7662190" cy="46166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prstClr val="black"/>
                </a:solidFill>
              </a:rPr>
              <a:t>順番</a:t>
            </a:r>
            <a:r>
              <a:rPr lang="ja-JP" altLang="en-US" sz="2400" dirty="0">
                <a:solidFill>
                  <a:prstClr val="black"/>
                </a:solidFill>
              </a:rPr>
              <a:t>　どおりに　書いたら　できる　漢字は　何？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888418" y="367155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⑦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30" name="フリーフォーム 29"/>
          <p:cNvSpPr>
            <a:spLocks noChangeAspect="1"/>
          </p:cNvSpPr>
          <p:nvPr/>
        </p:nvSpPr>
        <p:spPr>
          <a:xfrm rot="16200000">
            <a:off x="34876" y="2506173"/>
            <a:ext cx="1732373" cy="367570"/>
          </a:xfrm>
          <a:custGeom>
            <a:avLst/>
            <a:gdLst>
              <a:gd name="connsiteX0" fmla="*/ 1750918 w 3441260"/>
              <a:gd name="connsiteY0" fmla="*/ 395183 h 729790"/>
              <a:gd name="connsiteX1" fmla="*/ 1944182 w 3441260"/>
              <a:gd name="connsiteY1" fmla="*/ 409605 h 729790"/>
              <a:gd name="connsiteX2" fmla="*/ 2143216 w 3441260"/>
              <a:gd name="connsiteY2" fmla="*/ 421144 h 729790"/>
              <a:gd name="connsiteX3" fmla="*/ 2342249 w 3441260"/>
              <a:gd name="connsiteY3" fmla="*/ 432682 h 729790"/>
              <a:gd name="connsiteX4" fmla="*/ 2518206 w 3441260"/>
              <a:gd name="connsiteY4" fmla="*/ 441335 h 729790"/>
              <a:gd name="connsiteX5" fmla="*/ 2705701 w 3441260"/>
              <a:gd name="connsiteY5" fmla="*/ 444220 h 729790"/>
              <a:gd name="connsiteX6" fmla="*/ 2864351 w 3441260"/>
              <a:gd name="connsiteY6" fmla="*/ 435566 h 729790"/>
              <a:gd name="connsiteX7" fmla="*/ 2924927 w 3441260"/>
              <a:gd name="connsiteY7" fmla="*/ 432682 h 729790"/>
              <a:gd name="connsiteX8" fmla="*/ 3008578 w 3441260"/>
              <a:gd name="connsiteY8" fmla="*/ 426913 h 729790"/>
              <a:gd name="connsiteX9" fmla="*/ 3048962 w 3441260"/>
              <a:gd name="connsiteY9" fmla="*/ 424028 h 729790"/>
              <a:gd name="connsiteX10" fmla="*/ 3097999 w 3441260"/>
              <a:gd name="connsiteY10" fmla="*/ 412490 h 729790"/>
              <a:gd name="connsiteX11" fmla="*/ 3158575 w 3441260"/>
              <a:gd name="connsiteY11" fmla="*/ 386529 h 729790"/>
              <a:gd name="connsiteX12" fmla="*/ 3204727 w 3441260"/>
              <a:gd name="connsiteY12" fmla="*/ 363453 h 729790"/>
              <a:gd name="connsiteX13" fmla="*/ 3262418 w 3441260"/>
              <a:gd name="connsiteY13" fmla="*/ 325954 h 729790"/>
              <a:gd name="connsiteX14" fmla="*/ 3302802 w 3441260"/>
              <a:gd name="connsiteY14" fmla="*/ 294224 h 729790"/>
              <a:gd name="connsiteX15" fmla="*/ 3351839 w 3441260"/>
              <a:gd name="connsiteY15" fmla="*/ 250956 h 729790"/>
              <a:gd name="connsiteX16" fmla="*/ 3383569 w 3441260"/>
              <a:gd name="connsiteY16" fmla="*/ 216341 h 729790"/>
              <a:gd name="connsiteX17" fmla="*/ 3395107 w 3441260"/>
              <a:gd name="connsiteY17" fmla="*/ 201918 h 729790"/>
              <a:gd name="connsiteX18" fmla="*/ 3403761 w 3441260"/>
              <a:gd name="connsiteY18" fmla="*/ 199034 h 729790"/>
              <a:gd name="connsiteX19" fmla="*/ 3423952 w 3441260"/>
              <a:gd name="connsiteY19" fmla="*/ 204803 h 729790"/>
              <a:gd name="connsiteX20" fmla="*/ 3432606 w 3441260"/>
              <a:gd name="connsiteY20" fmla="*/ 210572 h 729790"/>
              <a:gd name="connsiteX21" fmla="*/ 3441260 w 3441260"/>
              <a:gd name="connsiteY21" fmla="*/ 216341 h 729790"/>
              <a:gd name="connsiteX22" fmla="*/ 3441260 w 3441260"/>
              <a:gd name="connsiteY22" fmla="*/ 233648 h 729790"/>
              <a:gd name="connsiteX23" fmla="*/ 3421068 w 3441260"/>
              <a:gd name="connsiteY23" fmla="*/ 328838 h 729790"/>
              <a:gd name="connsiteX24" fmla="*/ 3389338 w 3441260"/>
              <a:gd name="connsiteY24" fmla="*/ 426913 h 729790"/>
              <a:gd name="connsiteX25" fmla="*/ 3354723 w 3441260"/>
              <a:gd name="connsiteY25" fmla="*/ 522103 h 729790"/>
              <a:gd name="connsiteX26" fmla="*/ 3311455 w 3441260"/>
              <a:gd name="connsiteY26" fmla="*/ 608639 h 729790"/>
              <a:gd name="connsiteX27" fmla="*/ 3259534 w 3441260"/>
              <a:gd name="connsiteY27" fmla="*/ 689406 h 729790"/>
              <a:gd name="connsiteX28" fmla="*/ 3236457 w 3441260"/>
              <a:gd name="connsiteY28" fmla="*/ 715367 h 729790"/>
              <a:gd name="connsiteX29" fmla="*/ 3207612 w 3441260"/>
              <a:gd name="connsiteY29" fmla="*/ 726905 h 729790"/>
              <a:gd name="connsiteX30" fmla="*/ 3190305 w 3441260"/>
              <a:gd name="connsiteY30" fmla="*/ 729790 h 729790"/>
              <a:gd name="connsiteX31" fmla="*/ 3167228 w 3441260"/>
              <a:gd name="connsiteY31" fmla="*/ 729790 h 729790"/>
              <a:gd name="connsiteX32" fmla="*/ 3135498 w 3441260"/>
              <a:gd name="connsiteY32" fmla="*/ 712482 h 729790"/>
              <a:gd name="connsiteX33" fmla="*/ 3106653 w 3441260"/>
              <a:gd name="connsiteY33" fmla="*/ 689406 h 729790"/>
              <a:gd name="connsiteX34" fmla="*/ 3077807 w 3441260"/>
              <a:gd name="connsiteY34" fmla="*/ 677868 h 729790"/>
              <a:gd name="connsiteX35" fmla="*/ 3014347 w 3441260"/>
              <a:gd name="connsiteY35" fmla="*/ 669214 h 729790"/>
              <a:gd name="connsiteX36" fmla="*/ 2849929 w 3441260"/>
              <a:gd name="connsiteY36" fmla="*/ 666330 h 729790"/>
              <a:gd name="connsiteX37" fmla="*/ 2636472 w 3441260"/>
              <a:gd name="connsiteY37" fmla="*/ 666330 h 729790"/>
              <a:gd name="connsiteX38" fmla="*/ 2463400 w 3441260"/>
              <a:gd name="connsiteY38" fmla="*/ 666330 h 729790"/>
              <a:gd name="connsiteX39" fmla="*/ 2391286 w 3441260"/>
              <a:gd name="connsiteY39" fmla="*/ 666330 h 729790"/>
              <a:gd name="connsiteX40" fmla="*/ 2261482 w 3441260"/>
              <a:gd name="connsiteY40" fmla="*/ 646138 h 729790"/>
              <a:gd name="connsiteX41" fmla="*/ 2097063 w 3441260"/>
              <a:gd name="connsiteY41" fmla="*/ 634600 h 729790"/>
              <a:gd name="connsiteX42" fmla="*/ 1912452 w 3441260"/>
              <a:gd name="connsiteY42" fmla="*/ 623062 h 729790"/>
              <a:gd name="connsiteX43" fmla="*/ 1788417 w 3441260"/>
              <a:gd name="connsiteY43" fmla="*/ 614408 h 729790"/>
              <a:gd name="connsiteX44" fmla="*/ 1618229 w 3441260"/>
              <a:gd name="connsiteY44" fmla="*/ 602870 h 729790"/>
              <a:gd name="connsiteX45" fmla="*/ 1520154 w 3441260"/>
              <a:gd name="connsiteY45" fmla="*/ 597101 h 729790"/>
              <a:gd name="connsiteX46" fmla="*/ 1370158 w 3441260"/>
              <a:gd name="connsiteY46" fmla="*/ 574024 h 729790"/>
              <a:gd name="connsiteX47" fmla="*/ 1228816 w 3441260"/>
              <a:gd name="connsiteY47" fmla="*/ 542294 h 729790"/>
              <a:gd name="connsiteX48" fmla="*/ 1073050 w 3441260"/>
              <a:gd name="connsiteY48" fmla="*/ 504795 h 729790"/>
              <a:gd name="connsiteX49" fmla="*/ 960553 w 3441260"/>
              <a:gd name="connsiteY49" fmla="*/ 473065 h 729790"/>
              <a:gd name="connsiteX50" fmla="*/ 842287 w 3441260"/>
              <a:gd name="connsiteY50" fmla="*/ 438451 h 729790"/>
              <a:gd name="connsiteX51" fmla="*/ 709598 w 3441260"/>
              <a:gd name="connsiteY51" fmla="*/ 395183 h 729790"/>
              <a:gd name="connsiteX52" fmla="*/ 542294 w 3441260"/>
              <a:gd name="connsiteY52" fmla="*/ 328838 h 729790"/>
              <a:gd name="connsiteX53" fmla="*/ 377876 w 3441260"/>
              <a:gd name="connsiteY53" fmla="*/ 256725 h 729790"/>
              <a:gd name="connsiteX54" fmla="*/ 250956 w 3441260"/>
              <a:gd name="connsiteY54" fmla="*/ 196149 h 729790"/>
              <a:gd name="connsiteX55" fmla="*/ 138458 w 3441260"/>
              <a:gd name="connsiteY55" fmla="*/ 132689 h 729790"/>
              <a:gd name="connsiteX56" fmla="*/ 66345 w 3441260"/>
              <a:gd name="connsiteY56" fmla="*/ 89421 h 729790"/>
              <a:gd name="connsiteX57" fmla="*/ 28846 w 3441260"/>
              <a:gd name="connsiteY57" fmla="*/ 63460 h 729790"/>
              <a:gd name="connsiteX58" fmla="*/ 5770 w 3441260"/>
              <a:gd name="connsiteY58" fmla="*/ 43269 h 729790"/>
              <a:gd name="connsiteX59" fmla="*/ 0 w 3441260"/>
              <a:gd name="connsiteY59" fmla="*/ 28846 h 729790"/>
              <a:gd name="connsiteX60" fmla="*/ 0 w 3441260"/>
              <a:gd name="connsiteY60" fmla="*/ 14423 h 729790"/>
              <a:gd name="connsiteX61" fmla="*/ 14423 w 3441260"/>
              <a:gd name="connsiteY61" fmla="*/ 2885 h 729790"/>
              <a:gd name="connsiteX62" fmla="*/ 46153 w 3441260"/>
              <a:gd name="connsiteY62" fmla="*/ 0 h 729790"/>
              <a:gd name="connsiteX63" fmla="*/ 95190 w 3441260"/>
              <a:gd name="connsiteY63" fmla="*/ 20192 h 729790"/>
              <a:gd name="connsiteX64" fmla="*/ 213457 w 3441260"/>
              <a:gd name="connsiteY64" fmla="*/ 72114 h 729790"/>
              <a:gd name="connsiteX65" fmla="*/ 354799 w 3441260"/>
              <a:gd name="connsiteY65" fmla="*/ 126920 h 729790"/>
              <a:gd name="connsiteX66" fmla="*/ 484604 w 3441260"/>
              <a:gd name="connsiteY66" fmla="*/ 173073 h 729790"/>
              <a:gd name="connsiteX67" fmla="*/ 663445 w 3441260"/>
              <a:gd name="connsiteY67" fmla="*/ 227879 h 729790"/>
              <a:gd name="connsiteX68" fmla="*/ 824980 w 3441260"/>
              <a:gd name="connsiteY68" fmla="*/ 268263 h 729790"/>
              <a:gd name="connsiteX69" fmla="*/ 974976 w 3441260"/>
              <a:gd name="connsiteY69" fmla="*/ 302877 h 729790"/>
              <a:gd name="connsiteX70" fmla="*/ 1165356 w 3441260"/>
              <a:gd name="connsiteY70" fmla="*/ 334607 h 729790"/>
              <a:gd name="connsiteX71" fmla="*/ 1355735 w 3441260"/>
              <a:gd name="connsiteY71" fmla="*/ 360568 h 729790"/>
              <a:gd name="connsiteX72" fmla="*/ 1485540 w 3441260"/>
              <a:gd name="connsiteY72" fmla="*/ 374991 h 729790"/>
              <a:gd name="connsiteX73" fmla="*/ 1750918 w 3441260"/>
              <a:gd name="connsiteY73" fmla="*/ 395183 h 729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</a:cxnLst>
            <a:rect l="l" t="t" r="r" b="b"/>
            <a:pathLst>
              <a:path w="3441260" h="729790">
                <a:moveTo>
                  <a:pt x="1750918" y="395183"/>
                </a:moveTo>
                <a:lnTo>
                  <a:pt x="1944182" y="409605"/>
                </a:lnTo>
                <a:lnTo>
                  <a:pt x="2143216" y="421144"/>
                </a:lnTo>
                <a:lnTo>
                  <a:pt x="2342249" y="432682"/>
                </a:lnTo>
                <a:lnTo>
                  <a:pt x="2518206" y="441335"/>
                </a:lnTo>
                <a:lnTo>
                  <a:pt x="2705701" y="444220"/>
                </a:lnTo>
                <a:lnTo>
                  <a:pt x="2864351" y="435566"/>
                </a:lnTo>
                <a:lnTo>
                  <a:pt x="2924927" y="432682"/>
                </a:lnTo>
                <a:lnTo>
                  <a:pt x="3008578" y="426913"/>
                </a:lnTo>
                <a:lnTo>
                  <a:pt x="3048962" y="424028"/>
                </a:lnTo>
                <a:lnTo>
                  <a:pt x="3097999" y="412490"/>
                </a:lnTo>
                <a:lnTo>
                  <a:pt x="3158575" y="386529"/>
                </a:lnTo>
                <a:lnTo>
                  <a:pt x="3204727" y="363453"/>
                </a:lnTo>
                <a:lnTo>
                  <a:pt x="3262418" y="325954"/>
                </a:lnTo>
                <a:lnTo>
                  <a:pt x="3302802" y="294224"/>
                </a:lnTo>
                <a:lnTo>
                  <a:pt x="3351839" y="250956"/>
                </a:lnTo>
                <a:lnTo>
                  <a:pt x="3383569" y="216341"/>
                </a:lnTo>
                <a:lnTo>
                  <a:pt x="3395107" y="201918"/>
                </a:lnTo>
                <a:lnTo>
                  <a:pt x="3403761" y="199034"/>
                </a:lnTo>
                <a:lnTo>
                  <a:pt x="3423952" y="204803"/>
                </a:lnTo>
                <a:lnTo>
                  <a:pt x="3432606" y="210572"/>
                </a:lnTo>
                <a:lnTo>
                  <a:pt x="3441260" y="216341"/>
                </a:lnTo>
                <a:lnTo>
                  <a:pt x="3441260" y="233648"/>
                </a:lnTo>
                <a:lnTo>
                  <a:pt x="3421068" y="328838"/>
                </a:lnTo>
                <a:lnTo>
                  <a:pt x="3389338" y="426913"/>
                </a:lnTo>
                <a:lnTo>
                  <a:pt x="3354723" y="522103"/>
                </a:lnTo>
                <a:lnTo>
                  <a:pt x="3311455" y="608639"/>
                </a:lnTo>
                <a:lnTo>
                  <a:pt x="3259534" y="689406"/>
                </a:lnTo>
                <a:lnTo>
                  <a:pt x="3236457" y="715367"/>
                </a:lnTo>
                <a:cubicBezTo>
                  <a:pt x="3209618" y="727295"/>
                  <a:pt x="3219966" y="726905"/>
                  <a:pt x="3207612" y="726905"/>
                </a:cubicBezTo>
                <a:lnTo>
                  <a:pt x="3190305" y="729790"/>
                </a:lnTo>
                <a:lnTo>
                  <a:pt x="3167228" y="729790"/>
                </a:lnTo>
                <a:lnTo>
                  <a:pt x="3135498" y="712482"/>
                </a:lnTo>
                <a:lnTo>
                  <a:pt x="3106653" y="689406"/>
                </a:lnTo>
                <a:lnTo>
                  <a:pt x="3077807" y="677868"/>
                </a:lnTo>
                <a:lnTo>
                  <a:pt x="3014347" y="669214"/>
                </a:lnTo>
                <a:lnTo>
                  <a:pt x="2849929" y="666330"/>
                </a:lnTo>
                <a:lnTo>
                  <a:pt x="2636472" y="666330"/>
                </a:lnTo>
                <a:lnTo>
                  <a:pt x="2463400" y="666330"/>
                </a:lnTo>
                <a:lnTo>
                  <a:pt x="2391286" y="666330"/>
                </a:lnTo>
                <a:lnTo>
                  <a:pt x="2261482" y="646138"/>
                </a:lnTo>
                <a:lnTo>
                  <a:pt x="2097063" y="634600"/>
                </a:lnTo>
                <a:lnTo>
                  <a:pt x="1912452" y="623062"/>
                </a:lnTo>
                <a:lnTo>
                  <a:pt x="1788417" y="614408"/>
                </a:lnTo>
                <a:lnTo>
                  <a:pt x="1618229" y="602870"/>
                </a:lnTo>
                <a:lnTo>
                  <a:pt x="1520154" y="597101"/>
                </a:lnTo>
                <a:lnTo>
                  <a:pt x="1370158" y="574024"/>
                </a:lnTo>
                <a:lnTo>
                  <a:pt x="1228816" y="542294"/>
                </a:lnTo>
                <a:lnTo>
                  <a:pt x="1073050" y="504795"/>
                </a:lnTo>
                <a:lnTo>
                  <a:pt x="960553" y="473065"/>
                </a:lnTo>
                <a:lnTo>
                  <a:pt x="842287" y="438451"/>
                </a:lnTo>
                <a:lnTo>
                  <a:pt x="709598" y="395183"/>
                </a:lnTo>
                <a:lnTo>
                  <a:pt x="542294" y="328838"/>
                </a:lnTo>
                <a:lnTo>
                  <a:pt x="377876" y="256725"/>
                </a:lnTo>
                <a:lnTo>
                  <a:pt x="250956" y="196149"/>
                </a:lnTo>
                <a:lnTo>
                  <a:pt x="138458" y="132689"/>
                </a:lnTo>
                <a:lnTo>
                  <a:pt x="66345" y="89421"/>
                </a:lnTo>
                <a:lnTo>
                  <a:pt x="28846" y="63460"/>
                </a:lnTo>
                <a:lnTo>
                  <a:pt x="5770" y="43269"/>
                </a:lnTo>
                <a:lnTo>
                  <a:pt x="0" y="28846"/>
                </a:lnTo>
                <a:lnTo>
                  <a:pt x="0" y="14423"/>
                </a:lnTo>
                <a:lnTo>
                  <a:pt x="14423" y="2885"/>
                </a:lnTo>
                <a:lnTo>
                  <a:pt x="46153" y="0"/>
                </a:lnTo>
                <a:lnTo>
                  <a:pt x="95190" y="20192"/>
                </a:lnTo>
                <a:lnTo>
                  <a:pt x="213457" y="72114"/>
                </a:lnTo>
                <a:lnTo>
                  <a:pt x="354799" y="126920"/>
                </a:lnTo>
                <a:lnTo>
                  <a:pt x="484604" y="173073"/>
                </a:lnTo>
                <a:lnTo>
                  <a:pt x="663445" y="227879"/>
                </a:lnTo>
                <a:lnTo>
                  <a:pt x="824980" y="268263"/>
                </a:lnTo>
                <a:lnTo>
                  <a:pt x="974976" y="302877"/>
                </a:lnTo>
                <a:lnTo>
                  <a:pt x="1165356" y="334607"/>
                </a:lnTo>
                <a:lnTo>
                  <a:pt x="1355735" y="360568"/>
                </a:lnTo>
                <a:lnTo>
                  <a:pt x="1485540" y="374991"/>
                </a:lnTo>
                <a:lnTo>
                  <a:pt x="1750918" y="39518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1" name="フリーフォーム 30"/>
          <p:cNvSpPr>
            <a:spLocks noChangeAspect="1"/>
          </p:cNvSpPr>
          <p:nvPr/>
        </p:nvSpPr>
        <p:spPr>
          <a:xfrm rot="16200000">
            <a:off x="2222103" y="2145057"/>
            <a:ext cx="635794" cy="231775"/>
          </a:xfrm>
          <a:custGeom>
            <a:avLst/>
            <a:gdLst>
              <a:gd name="connsiteX0" fmla="*/ 473868 w 1271587"/>
              <a:gd name="connsiteY0" fmla="*/ 150019 h 464344"/>
              <a:gd name="connsiteX1" fmla="*/ 633412 w 1271587"/>
              <a:gd name="connsiteY1" fmla="*/ 147637 h 464344"/>
              <a:gd name="connsiteX2" fmla="*/ 707231 w 1271587"/>
              <a:gd name="connsiteY2" fmla="*/ 147637 h 464344"/>
              <a:gd name="connsiteX3" fmla="*/ 821531 w 1271587"/>
              <a:gd name="connsiteY3" fmla="*/ 140494 h 464344"/>
              <a:gd name="connsiteX4" fmla="*/ 900112 w 1271587"/>
              <a:gd name="connsiteY4" fmla="*/ 133350 h 464344"/>
              <a:gd name="connsiteX5" fmla="*/ 957262 w 1271587"/>
              <a:gd name="connsiteY5" fmla="*/ 126206 h 464344"/>
              <a:gd name="connsiteX6" fmla="*/ 1002506 w 1271587"/>
              <a:gd name="connsiteY6" fmla="*/ 119062 h 464344"/>
              <a:gd name="connsiteX7" fmla="*/ 1057275 w 1271587"/>
              <a:gd name="connsiteY7" fmla="*/ 107156 h 464344"/>
              <a:gd name="connsiteX8" fmla="*/ 1100137 w 1271587"/>
              <a:gd name="connsiteY8" fmla="*/ 92869 h 464344"/>
              <a:gd name="connsiteX9" fmla="*/ 1140618 w 1271587"/>
              <a:gd name="connsiteY9" fmla="*/ 73819 h 464344"/>
              <a:gd name="connsiteX10" fmla="*/ 1171575 w 1271587"/>
              <a:gd name="connsiteY10" fmla="*/ 54769 h 464344"/>
              <a:gd name="connsiteX11" fmla="*/ 1195387 w 1271587"/>
              <a:gd name="connsiteY11" fmla="*/ 35719 h 464344"/>
              <a:gd name="connsiteX12" fmla="*/ 1219200 w 1271587"/>
              <a:gd name="connsiteY12" fmla="*/ 9525 h 464344"/>
              <a:gd name="connsiteX13" fmla="*/ 1243012 w 1271587"/>
              <a:gd name="connsiteY13" fmla="*/ 2381 h 464344"/>
              <a:gd name="connsiteX14" fmla="*/ 1259681 w 1271587"/>
              <a:gd name="connsiteY14" fmla="*/ 0 h 464344"/>
              <a:gd name="connsiteX15" fmla="*/ 1269206 w 1271587"/>
              <a:gd name="connsiteY15" fmla="*/ 4762 h 464344"/>
              <a:gd name="connsiteX16" fmla="*/ 1271587 w 1271587"/>
              <a:gd name="connsiteY16" fmla="*/ 16669 h 464344"/>
              <a:gd name="connsiteX17" fmla="*/ 1259681 w 1271587"/>
              <a:gd name="connsiteY17" fmla="*/ 59531 h 464344"/>
              <a:gd name="connsiteX18" fmla="*/ 1240631 w 1271587"/>
              <a:gd name="connsiteY18" fmla="*/ 121444 h 464344"/>
              <a:gd name="connsiteX19" fmla="*/ 1216818 w 1271587"/>
              <a:gd name="connsiteY19" fmla="*/ 185737 h 464344"/>
              <a:gd name="connsiteX20" fmla="*/ 1188243 w 1271587"/>
              <a:gd name="connsiteY20" fmla="*/ 250031 h 464344"/>
              <a:gd name="connsiteX21" fmla="*/ 1159668 w 1271587"/>
              <a:gd name="connsiteY21" fmla="*/ 304800 h 464344"/>
              <a:gd name="connsiteX22" fmla="*/ 1133475 w 1271587"/>
              <a:gd name="connsiteY22" fmla="*/ 352425 h 464344"/>
              <a:gd name="connsiteX23" fmla="*/ 1100137 w 1271587"/>
              <a:gd name="connsiteY23" fmla="*/ 400050 h 464344"/>
              <a:gd name="connsiteX24" fmla="*/ 1069181 w 1271587"/>
              <a:gd name="connsiteY24" fmla="*/ 433387 h 464344"/>
              <a:gd name="connsiteX25" fmla="*/ 1040606 w 1271587"/>
              <a:gd name="connsiteY25" fmla="*/ 457200 h 464344"/>
              <a:gd name="connsiteX26" fmla="*/ 1021556 w 1271587"/>
              <a:gd name="connsiteY26" fmla="*/ 464344 h 464344"/>
              <a:gd name="connsiteX27" fmla="*/ 997743 w 1271587"/>
              <a:gd name="connsiteY27" fmla="*/ 464344 h 464344"/>
              <a:gd name="connsiteX28" fmla="*/ 966787 w 1271587"/>
              <a:gd name="connsiteY28" fmla="*/ 457200 h 464344"/>
              <a:gd name="connsiteX29" fmla="*/ 938212 w 1271587"/>
              <a:gd name="connsiteY29" fmla="*/ 442912 h 464344"/>
              <a:gd name="connsiteX30" fmla="*/ 912018 w 1271587"/>
              <a:gd name="connsiteY30" fmla="*/ 421481 h 464344"/>
              <a:gd name="connsiteX31" fmla="*/ 888206 w 1271587"/>
              <a:gd name="connsiteY31" fmla="*/ 400050 h 464344"/>
              <a:gd name="connsiteX32" fmla="*/ 850106 w 1271587"/>
              <a:gd name="connsiteY32" fmla="*/ 388144 h 464344"/>
              <a:gd name="connsiteX33" fmla="*/ 747712 w 1271587"/>
              <a:gd name="connsiteY33" fmla="*/ 373856 h 464344"/>
              <a:gd name="connsiteX34" fmla="*/ 650081 w 1271587"/>
              <a:gd name="connsiteY34" fmla="*/ 359569 h 464344"/>
              <a:gd name="connsiteX35" fmla="*/ 581025 w 1271587"/>
              <a:gd name="connsiteY35" fmla="*/ 352425 h 464344"/>
              <a:gd name="connsiteX36" fmla="*/ 507206 w 1271587"/>
              <a:gd name="connsiteY36" fmla="*/ 350044 h 464344"/>
              <a:gd name="connsiteX37" fmla="*/ 433387 w 1271587"/>
              <a:gd name="connsiteY37" fmla="*/ 350044 h 464344"/>
              <a:gd name="connsiteX38" fmla="*/ 326231 w 1271587"/>
              <a:gd name="connsiteY38" fmla="*/ 350044 h 464344"/>
              <a:gd name="connsiteX39" fmla="*/ 202406 w 1271587"/>
              <a:gd name="connsiteY39" fmla="*/ 347662 h 464344"/>
              <a:gd name="connsiteX40" fmla="*/ 92868 w 1271587"/>
              <a:gd name="connsiteY40" fmla="*/ 347662 h 464344"/>
              <a:gd name="connsiteX41" fmla="*/ 28575 w 1271587"/>
              <a:gd name="connsiteY41" fmla="*/ 350044 h 464344"/>
              <a:gd name="connsiteX42" fmla="*/ 0 w 1271587"/>
              <a:gd name="connsiteY42" fmla="*/ 150019 h 464344"/>
              <a:gd name="connsiteX43" fmla="*/ 238125 w 1271587"/>
              <a:gd name="connsiteY43" fmla="*/ 150019 h 464344"/>
              <a:gd name="connsiteX44" fmla="*/ 473868 w 1271587"/>
              <a:gd name="connsiteY44" fmla="*/ 150019 h 464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271587" h="464344">
                <a:moveTo>
                  <a:pt x="473868" y="150019"/>
                </a:moveTo>
                <a:lnTo>
                  <a:pt x="633412" y="147637"/>
                </a:lnTo>
                <a:lnTo>
                  <a:pt x="707231" y="147637"/>
                </a:lnTo>
                <a:lnTo>
                  <a:pt x="821531" y="140494"/>
                </a:lnTo>
                <a:lnTo>
                  <a:pt x="900112" y="133350"/>
                </a:lnTo>
                <a:lnTo>
                  <a:pt x="957262" y="126206"/>
                </a:lnTo>
                <a:lnTo>
                  <a:pt x="1002506" y="119062"/>
                </a:lnTo>
                <a:lnTo>
                  <a:pt x="1057275" y="107156"/>
                </a:lnTo>
                <a:lnTo>
                  <a:pt x="1100137" y="92869"/>
                </a:lnTo>
                <a:lnTo>
                  <a:pt x="1140618" y="73819"/>
                </a:lnTo>
                <a:lnTo>
                  <a:pt x="1171575" y="54769"/>
                </a:lnTo>
                <a:lnTo>
                  <a:pt x="1195387" y="35719"/>
                </a:lnTo>
                <a:lnTo>
                  <a:pt x="1219200" y="9525"/>
                </a:lnTo>
                <a:lnTo>
                  <a:pt x="1243012" y="2381"/>
                </a:lnTo>
                <a:lnTo>
                  <a:pt x="1259681" y="0"/>
                </a:lnTo>
                <a:lnTo>
                  <a:pt x="1269206" y="4762"/>
                </a:lnTo>
                <a:lnTo>
                  <a:pt x="1271587" y="16669"/>
                </a:lnTo>
                <a:lnTo>
                  <a:pt x="1259681" y="59531"/>
                </a:lnTo>
                <a:lnTo>
                  <a:pt x="1240631" y="121444"/>
                </a:lnTo>
                <a:lnTo>
                  <a:pt x="1216818" y="185737"/>
                </a:lnTo>
                <a:lnTo>
                  <a:pt x="1188243" y="250031"/>
                </a:lnTo>
                <a:lnTo>
                  <a:pt x="1159668" y="304800"/>
                </a:lnTo>
                <a:lnTo>
                  <a:pt x="1133475" y="352425"/>
                </a:lnTo>
                <a:lnTo>
                  <a:pt x="1100137" y="400050"/>
                </a:lnTo>
                <a:lnTo>
                  <a:pt x="1069181" y="433387"/>
                </a:lnTo>
                <a:lnTo>
                  <a:pt x="1040606" y="457200"/>
                </a:lnTo>
                <a:lnTo>
                  <a:pt x="1021556" y="464344"/>
                </a:lnTo>
                <a:lnTo>
                  <a:pt x="997743" y="464344"/>
                </a:lnTo>
                <a:lnTo>
                  <a:pt x="966787" y="457200"/>
                </a:lnTo>
                <a:lnTo>
                  <a:pt x="938212" y="442912"/>
                </a:lnTo>
                <a:lnTo>
                  <a:pt x="912018" y="421481"/>
                </a:lnTo>
                <a:lnTo>
                  <a:pt x="888206" y="400050"/>
                </a:lnTo>
                <a:lnTo>
                  <a:pt x="850106" y="388144"/>
                </a:lnTo>
                <a:lnTo>
                  <a:pt x="747712" y="373856"/>
                </a:lnTo>
                <a:lnTo>
                  <a:pt x="650081" y="359569"/>
                </a:lnTo>
                <a:lnTo>
                  <a:pt x="581025" y="352425"/>
                </a:lnTo>
                <a:lnTo>
                  <a:pt x="507206" y="350044"/>
                </a:lnTo>
                <a:lnTo>
                  <a:pt x="433387" y="350044"/>
                </a:lnTo>
                <a:lnTo>
                  <a:pt x="326231" y="350044"/>
                </a:lnTo>
                <a:lnTo>
                  <a:pt x="202406" y="347662"/>
                </a:lnTo>
                <a:lnTo>
                  <a:pt x="92868" y="347662"/>
                </a:lnTo>
                <a:lnTo>
                  <a:pt x="28575" y="350044"/>
                </a:lnTo>
                <a:lnTo>
                  <a:pt x="0" y="150019"/>
                </a:lnTo>
                <a:lnTo>
                  <a:pt x="238125" y="150019"/>
                </a:lnTo>
                <a:lnTo>
                  <a:pt x="473868" y="15001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2" name="フリーフォーム 31"/>
          <p:cNvSpPr>
            <a:spLocks noChangeAspect="1"/>
          </p:cNvSpPr>
          <p:nvPr/>
        </p:nvSpPr>
        <p:spPr>
          <a:xfrm>
            <a:off x="449582" y="4596052"/>
            <a:ext cx="990866" cy="251778"/>
          </a:xfrm>
          <a:custGeom>
            <a:avLst/>
            <a:gdLst>
              <a:gd name="connsiteX0" fmla="*/ 734095 w 1936982"/>
              <a:gd name="connsiteY0" fmla="*/ 198334 h 491973"/>
              <a:gd name="connsiteX1" fmla="*/ 942733 w 1936982"/>
              <a:gd name="connsiteY1" fmla="*/ 167425 h 491973"/>
              <a:gd name="connsiteX2" fmla="*/ 1094704 w 1936982"/>
              <a:gd name="connsiteY2" fmla="*/ 144243 h 491973"/>
              <a:gd name="connsiteX3" fmla="*/ 1200311 w 1936982"/>
              <a:gd name="connsiteY3" fmla="*/ 126213 h 491973"/>
              <a:gd name="connsiteX4" fmla="*/ 1293039 w 1936982"/>
              <a:gd name="connsiteY4" fmla="*/ 105607 h 491973"/>
              <a:gd name="connsiteX5" fmla="*/ 1385766 w 1936982"/>
              <a:gd name="connsiteY5" fmla="*/ 82425 h 491973"/>
              <a:gd name="connsiteX6" fmla="*/ 1445009 w 1936982"/>
              <a:gd name="connsiteY6" fmla="*/ 66970 h 491973"/>
              <a:gd name="connsiteX7" fmla="*/ 1488797 w 1936982"/>
              <a:gd name="connsiteY7" fmla="*/ 46364 h 491973"/>
              <a:gd name="connsiteX8" fmla="*/ 1537737 w 1936982"/>
              <a:gd name="connsiteY8" fmla="*/ 20606 h 491973"/>
              <a:gd name="connsiteX9" fmla="*/ 1586677 w 1936982"/>
              <a:gd name="connsiteY9" fmla="*/ 2576 h 491973"/>
              <a:gd name="connsiteX10" fmla="*/ 1612435 w 1936982"/>
              <a:gd name="connsiteY10" fmla="*/ 0 h 491973"/>
              <a:gd name="connsiteX11" fmla="*/ 1700011 w 1936982"/>
              <a:gd name="connsiteY11" fmla="*/ 7727 h 491973"/>
              <a:gd name="connsiteX12" fmla="*/ 1743799 w 1936982"/>
              <a:gd name="connsiteY12" fmla="*/ 15454 h 491973"/>
              <a:gd name="connsiteX13" fmla="*/ 1797890 w 1936982"/>
              <a:gd name="connsiteY13" fmla="*/ 30909 h 491973"/>
              <a:gd name="connsiteX14" fmla="*/ 1828800 w 1936982"/>
              <a:gd name="connsiteY14" fmla="*/ 43788 h 491973"/>
              <a:gd name="connsiteX15" fmla="*/ 1870012 w 1936982"/>
              <a:gd name="connsiteY15" fmla="*/ 69546 h 491973"/>
              <a:gd name="connsiteX16" fmla="*/ 1890618 w 1936982"/>
              <a:gd name="connsiteY16" fmla="*/ 87576 h 491973"/>
              <a:gd name="connsiteX17" fmla="*/ 1911224 w 1936982"/>
              <a:gd name="connsiteY17" fmla="*/ 110758 h 491973"/>
              <a:gd name="connsiteX18" fmla="*/ 1926679 w 1936982"/>
              <a:gd name="connsiteY18" fmla="*/ 121061 h 491973"/>
              <a:gd name="connsiteX19" fmla="*/ 1936982 w 1936982"/>
              <a:gd name="connsiteY19" fmla="*/ 136516 h 491973"/>
              <a:gd name="connsiteX20" fmla="*/ 1936982 w 1936982"/>
              <a:gd name="connsiteY20" fmla="*/ 146819 h 491973"/>
              <a:gd name="connsiteX21" fmla="*/ 1929255 w 1936982"/>
              <a:gd name="connsiteY21" fmla="*/ 170001 h 491973"/>
              <a:gd name="connsiteX22" fmla="*/ 1906073 w 1936982"/>
              <a:gd name="connsiteY22" fmla="*/ 198334 h 491973"/>
              <a:gd name="connsiteX23" fmla="*/ 1877739 w 1936982"/>
              <a:gd name="connsiteY23" fmla="*/ 221516 h 491973"/>
              <a:gd name="connsiteX24" fmla="*/ 1831375 w 1936982"/>
              <a:gd name="connsiteY24" fmla="*/ 236971 h 491973"/>
              <a:gd name="connsiteX25" fmla="*/ 1748951 w 1936982"/>
              <a:gd name="connsiteY25" fmla="*/ 255002 h 491973"/>
              <a:gd name="connsiteX26" fmla="*/ 1684556 w 1936982"/>
              <a:gd name="connsiteY26" fmla="*/ 270456 h 491973"/>
              <a:gd name="connsiteX27" fmla="*/ 1609859 w 1936982"/>
              <a:gd name="connsiteY27" fmla="*/ 280759 h 491973"/>
              <a:gd name="connsiteX28" fmla="*/ 1548040 w 1936982"/>
              <a:gd name="connsiteY28" fmla="*/ 288487 h 491973"/>
              <a:gd name="connsiteX29" fmla="*/ 1475919 w 1936982"/>
              <a:gd name="connsiteY29" fmla="*/ 291062 h 491973"/>
              <a:gd name="connsiteX30" fmla="*/ 1336827 w 1936982"/>
              <a:gd name="connsiteY30" fmla="*/ 296214 h 491973"/>
              <a:gd name="connsiteX31" fmla="*/ 1182280 w 1936982"/>
              <a:gd name="connsiteY31" fmla="*/ 306517 h 491973"/>
              <a:gd name="connsiteX32" fmla="*/ 1048340 w 1936982"/>
              <a:gd name="connsiteY32" fmla="*/ 319396 h 491973"/>
              <a:gd name="connsiteX33" fmla="*/ 878339 w 1936982"/>
              <a:gd name="connsiteY33" fmla="*/ 337426 h 491973"/>
              <a:gd name="connsiteX34" fmla="*/ 726368 w 1936982"/>
              <a:gd name="connsiteY34" fmla="*/ 358033 h 491973"/>
              <a:gd name="connsiteX35" fmla="*/ 566670 w 1936982"/>
              <a:gd name="connsiteY35" fmla="*/ 378639 h 491973"/>
              <a:gd name="connsiteX36" fmla="*/ 383790 w 1936982"/>
              <a:gd name="connsiteY36" fmla="*/ 412124 h 491973"/>
              <a:gd name="connsiteX37" fmla="*/ 180304 w 1936982"/>
              <a:gd name="connsiteY37" fmla="*/ 450760 h 491973"/>
              <a:gd name="connsiteX38" fmla="*/ 82424 w 1936982"/>
              <a:gd name="connsiteY38" fmla="*/ 471367 h 491973"/>
              <a:gd name="connsiteX39" fmla="*/ 0 w 1936982"/>
              <a:gd name="connsiteY39" fmla="*/ 491973 h 491973"/>
              <a:gd name="connsiteX40" fmla="*/ 2575 w 1936982"/>
              <a:gd name="connsiteY40" fmla="*/ 303941 h 491973"/>
              <a:gd name="connsiteX41" fmla="*/ 221516 w 1936982"/>
              <a:gd name="connsiteY41" fmla="*/ 275608 h 491973"/>
              <a:gd name="connsiteX42" fmla="*/ 391517 w 1936982"/>
              <a:gd name="connsiteY42" fmla="*/ 249850 h 491973"/>
              <a:gd name="connsiteX43" fmla="*/ 589852 w 1936982"/>
              <a:gd name="connsiteY43" fmla="*/ 218941 h 491973"/>
              <a:gd name="connsiteX44" fmla="*/ 734095 w 1936982"/>
              <a:gd name="connsiteY44" fmla="*/ 198334 h 491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936982" h="491973">
                <a:moveTo>
                  <a:pt x="734095" y="198334"/>
                </a:moveTo>
                <a:lnTo>
                  <a:pt x="942733" y="167425"/>
                </a:lnTo>
                <a:lnTo>
                  <a:pt x="1094704" y="144243"/>
                </a:lnTo>
                <a:lnTo>
                  <a:pt x="1200311" y="126213"/>
                </a:lnTo>
                <a:lnTo>
                  <a:pt x="1293039" y="105607"/>
                </a:lnTo>
                <a:lnTo>
                  <a:pt x="1385766" y="82425"/>
                </a:lnTo>
                <a:lnTo>
                  <a:pt x="1445009" y="66970"/>
                </a:lnTo>
                <a:lnTo>
                  <a:pt x="1488797" y="46364"/>
                </a:lnTo>
                <a:lnTo>
                  <a:pt x="1537737" y="20606"/>
                </a:lnTo>
                <a:lnTo>
                  <a:pt x="1586677" y="2576"/>
                </a:lnTo>
                <a:lnTo>
                  <a:pt x="1612435" y="0"/>
                </a:lnTo>
                <a:lnTo>
                  <a:pt x="1700011" y="7727"/>
                </a:lnTo>
                <a:lnTo>
                  <a:pt x="1743799" y="15454"/>
                </a:lnTo>
                <a:lnTo>
                  <a:pt x="1797890" y="30909"/>
                </a:lnTo>
                <a:lnTo>
                  <a:pt x="1828800" y="43788"/>
                </a:lnTo>
                <a:lnTo>
                  <a:pt x="1870012" y="69546"/>
                </a:lnTo>
                <a:lnTo>
                  <a:pt x="1890618" y="87576"/>
                </a:lnTo>
                <a:lnTo>
                  <a:pt x="1911224" y="110758"/>
                </a:lnTo>
                <a:lnTo>
                  <a:pt x="1926679" y="121061"/>
                </a:lnTo>
                <a:lnTo>
                  <a:pt x="1936982" y="136516"/>
                </a:lnTo>
                <a:lnTo>
                  <a:pt x="1936982" y="146819"/>
                </a:lnTo>
                <a:lnTo>
                  <a:pt x="1929255" y="170001"/>
                </a:lnTo>
                <a:lnTo>
                  <a:pt x="1906073" y="198334"/>
                </a:lnTo>
                <a:lnTo>
                  <a:pt x="1877739" y="221516"/>
                </a:lnTo>
                <a:lnTo>
                  <a:pt x="1831375" y="236971"/>
                </a:lnTo>
                <a:lnTo>
                  <a:pt x="1748951" y="255002"/>
                </a:lnTo>
                <a:lnTo>
                  <a:pt x="1684556" y="270456"/>
                </a:lnTo>
                <a:lnTo>
                  <a:pt x="1609859" y="280759"/>
                </a:lnTo>
                <a:lnTo>
                  <a:pt x="1548040" y="288487"/>
                </a:lnTo>
                <a:lnTo>
                  <a:pt x="1475919" y="291062"/>
                </a:lnTo>
                <a:lnTo>
                  <a:pt x="1336827" y="296214"/>
                </a:lnTo>
                <a:lnTo>
                  <a:pt x="1182280" y="306517"/>
                </a:lnTo>
                <a:lnTo>
                  <a:pt x="1048340" y="319396"/>
                </a:lnTo>
                <a:lnTo>
                  <a:pt x="878339" y="337426"/>
                </a:lnTo>
                <a:lnTo>
                  <a:pt x="726368" y="358033"/>
                </a:lnTo>
                <a:lnTo>
                  <a:pt x="566670" y="378639"/>
                </a:lnTo>
                <a:lnTo>
                  <a:pt x="383790" y="412124"/>
                </a:lnTo>
                <a:lnTo>
                  <a:pt x="180304" y="450760"/>
                </a:lnTo>
                <a:lnTo>
                  <a:pt x="82424" y="471367"/>
                </a:lnTo>
                <a:lnTo>
                  <a:pt x="0" y="491973"/>
                </a:lnTo>
                <a:cubicBezTo>
                  <a:pt x="858" y="429296"/>
                  <a:pt x="1717" y="366618"/>
                  <a:pt x="2575" y="303941"/>
                </a:cubicBezTo>
                <a:lnTo>
                  <a:pt x="221516" y="275608"/>
                </a:lnTo>
                <a:lnTo>
                  <a:pt x="391517" y="249850"/>
                </a:lnTo>
                <a:lnTo>
                  <a:pt x="589852" y="218941"/>
                </a:lnTo>
                <a:lnTo>
                  <a:pt x="734095" y="19833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3" name="フリーフォーム 32"/>
          <p:cNvSpPr>
            <a:spLocks noChangeAspect="1"/>
          </p:cNvSpPr>
          <p:nvPr/>
        </p:nvSpPr>
        <p:spPr>
          <a:xfrm>
            <a:off x="3760309" y="2097928"/>
            <a:ext cx="628650" cy="200819"/>
          </a:xfrm>
          <a:custGeom>
            <a:avLst/>
            <a:gdLst>
              <a:gd name="connsiteX0" fmla="*/ 319088 w 1257300"/>
              <a:gd name="connsiteY0" fmla="*/ 166687 h 402431"/>
              <a:gd name="connsiteX1" fmla="*/ 176213 w 1257300"/>
              <a:gd name="connsiteY1" fmla="*/ 195262 h 402431"/>
              <a:gd name="connsiteX2" fmla="*/ 2381 w 1257300"/>
              <a:gd name="connsiteY2" fmla="*/ 228600 h 402431"/>
              <a:gd name="connsiteX3" fmla="*/ 0 w 1257300"/>
              <a:gd name="connsiteY3" fmla="*/ 402431 h 402431"/>
              <a:gd name="connsiteX4" fmla="*/ 152400 w 1257300"/>
              <a:gd name="connsiteY4" fmla="*/ 371475 h 402431"/>
              <a:gd name="connsiteX5" fmla="*/ 261938 w 1257300"/>
              <a:gd name="connsiteY5" fmla="*/ 350044 h 402431"/>
              <a:gd name="connsiteX6" fmla="*/ 404813 w 1257300"/>
              <a:gd name="connsiteY6" fmla="*/ 321469 h 402431"/>
              <a:gd name="connsiteX7" fmla="*/ 531019 w 1257300"/>
              <a:gd name="connsiteY7" fmla="*/ 297656 h 402431"/>
              <a:gd name="connsiteX8" fmla="*/ 650081 w 1257300"/>
              <a:gd name="connsiteY8" fmla="*/ 278606 h 402431"/>
              <a:gd name="connsiteX9" fmla="*/ 776288 w 1257300"/>
              <a:gd name="connsiteY9" fmla="*/ 259556 h 402431"/>
              <a:gd name="connsiteX10" fmla="*/ 916781 w 1257300"/>
              <a:gd name="connsiteY10" fmla="*/ 242887 h 402431"/>
              <a:gd name="connsiteX11" fmla="*/ 995363 w 1257300"/>
              <a:gd name="connsiteY11" fmla="*/ 238125 h 402431"/>
              <a:gd name="connsiteX12" fmla="*/ 1054894 w 1257300"/>
              <a:gd name="connsiteY12" fmla="*/ 238125 h 402431"/>
              <a:gd name="connsiteX13" fmla="*/ 1102519 w 1257300"/>
              <a:gd name="connsiteY13" fmla="*/ 238125 h 402431"/>
              <a:gd name="connsiteX14" fmla="*/ 1145381 w 1257300"/>
              <a:gd name="connsiteY14" fmla="*/ 233362 h 402431"/>
              <a:gd name="connsiteX15" fmla="*/ 1185863 w 1257300"/>
              <a:gd name="connsiteY15" fmla="*/ 226219 h 402431"/>
              <a:gd name="connsiteX16" fmla="*/ 1216819 w 1257300"/>
              <a:gd name="connsiteY16" fmla="*/ 216694 h 402431"/>
              <a:gd name="connsiteX17" fmla="*/ 1235869 w 1257300"/>
              <a:gd name="connsiteY17" fmla="*/ 204787 h 402431"/>
              <a:gd name="connsiteX18" fmla="*/ 1245394 w 1257300"/>
              <a:gd name="connsiteY18" fmla="*/ 195262 h 402431"/>
              <a:gd name="connsiteX19" fmla="*/ 1252538 w 1257300"/>
              <a:gd name="connsiteY19" fmla="*/ 173831 h 402431"/>
              <a:gd name="connsiteX20" fmla="*/ 1257300 w 1257300"/>
              <a:gd name="connsiteY20" fmla="*/ 142875 h 402431"/>
              <a:gd name="connsiteX21" fmla="*/ 1252538 w 1257300"/>
              <a:gd name="connsiteY21" fmla="*/ 109537 h 402431"/>
              <a:gd name="connsiteX22" fmla="*/ 1243013 w 1257300"/>
              <a:gd name="connsiteY22" fmla="*/ 90487 h 402431"/>
              <a:gd name="connsiteX23" fmla="*/ 1233488 w 1257300"/>
              <a:gd name="connsiteY23" fmla="*/ 80962 h 402431"/>
              <a:gd name="connsiteX24" fmla="*/ 1207294 w 1257300"/>
              <a:gd name="connsiteY24" fmla="*/ 69056 h 402431"/>
              <a:gd name="connsiteX25" fmla="*/ 1176338 w 1257300"/>
              <a:gd name="connsiteY25" fmla="*/ 61912 h 402431"/>
              <a:gd name="connsiteX26" fmla="*/ 1109663 w 1257300"/>
              <a:gd name="connsiteY26" fmla="*/ 35719 h 402431"/>
              <a:gd name="connsiteX27" fmla="*/ 1033463 w 1257300"/>
              <a:gd name="connsiteY27" fmla="*/ 11906 h 402431"/>
              <a:gd name="connsiteX28" fmla="*/ 971550 w 1257300"/>
              <a:gd name="connsiteY28" fmla="*/ 0 h 402431"/>
              <a:gd name="connsiteX29" fmla="*/ 952500 w 1257300"/>
              <a:gd name="connsiteY29" fmla="*/ 0 h 402431"/>
              <a:gd name="connsiteX30" fmla="*/ 940594 w 1257300"/>
              <a:gd name="connsiteY30" fmla="*/ 2381 h 402431"/>
              <a:gd name="connsiteX31" fmla="*/ 928688 w 1257300"/>
              <a:gd name="connsiteY31" fmla="*/ 14287 h 402431"/>
              <a:gd name="connsiteX32" fmla="*/ 912019 w 1257300"/>
              <a:gd name="connsiteY32" fmla="*/ 28575 h 402431"/>
              <a:gd name="connsiteX33" fmla="*/ 862013 w 1257300"/>
              <a:gd name="connsiteY33" fmla="*/ 50006 h 402431"/>
              <a:gd name="connsiteX34" fmla="*/ 800100 w 1257300"/>
              <a:gd name="connsiteY34" fmla="*/ 64294 h 402431"/>
              <a:gd name="connsiteX35" fmla="*/ 550069 w 1257300"/>
              <a:gd name="connsiteY35" fmla="*/ 121444 h 402431"/>
              <a:gd name="connsiteX36" fmla="*/ 319088 w 1257300"/>
              <a:gd name="connsiteY36" fmla="*/ 166687 h 40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257300" h="402431">
                <a:moveTo>
                  <a:pt x="319088" y="166687"/>
                </a:moveTo>
                <a:lnTo>
                  <a:pt x="176213" y="195262"/>
                </a:lnTo>
                <a:lnTo>
                  <a:pt x="2381" y="228600"/>
                </a:lnTo>
                <a:cubicBezTo>
                  <a:pt x="1587" y="286544"/>
                  <a:pt x="794" y="344487"/>
                  <a:pt x="0" y="402431"/>
                </a:cubicBezTo>
                <a:lnTo>
                  <a:pt x="152400" y="371475"/>
                </a:lnTo>
                <a:lnTo>
                  <a:pt x="261938" y="350044"/>
                </a:lnTo>
                <a:lnTo>
                  <a:pt x="404813" y="321469"/>
                </a:lnTo>
                <a:lnTo>
                  <a:pt x="531019" y="297656"/>
                </a:lnTo>
                <a:lnTo>
                  <a:pt x="650081" y="278606"/>
                </a:lnTo>
                <a:lnTo>
                  <a:pt x="776288" y="259556"/>
                </a:lnTo>
                <a:lnTo>
                  <a:pt x="916781" y="242887"/>
                </a:lnTo>
                <a:lnTo>
                  <a:pt x="995363" y="238125"/>
                </a:lnTo>
                <a:lnTo>
                  <a:pt x="1054894" y="238125"/>
                </a:lnTo>
                <a:lnTo>
                  <a:pt x="1102519" y="238125"/>
                </a:lnTo>
                <a:lnTo>
                  <a:pt x="1145381" y="233362"/>
                </a:lnTo>
                <a:lnTo>
                  <a:pt x="1185863" y="226219"/>
                </a:lnTo>
                <a:lnTo>
                  <a:pt x="1216819" y="216694"/>
                </a:lnTo>
                <a:lnTo>
                  <a:pt x="1235869" y="204787"/>
                </a:lnTo>
                <a:lnTo>
                  <a:pt x="1245394" y="195262"/>
                </a:lnTo>
                <a:lnTo>
                  <a:pt x="1252538" y="173831"/>
                </a:lnTo>
                <a:lnTo>
                  <a:pt x="1257300" y="142875"/>
                </a:lnTo>
                <a:lnTo>
                  <a:pt x="1252538" y="109537"/>
                </a:lnTo>
                <a:lnTo>
                  <a:pt x="1243013" y="90487"/>
                </a:lnTo>
                <a:lnTo>
                  <a:pt x="1233488" y="80962"/>
                </a:lnTo>
                <a:lnTo>
                  <a:pt x="1207294" y="69056"/>
                </a:lnTo>
                <a:lnTo>
                  <a:pt x="1176338" y="61912"/>
                </a:lnTo>
                <a:lnTo>
                  <a:pt x="1109663" y="35719"/>
                </a:lnTo>
                <a:lnTo>
                  <a:pt x="1033463" y="11906"/>
                </a:lnTo>
                <a:lnTo>
                  <a:pt x="971550" y="0"/>
                </a:lnTo>
                <a:lnTo>
                  <a:pt x="952500" y="0"/>
                </a:lnTo>
                <a:lnTo>
                  <a:pt x="940594" y="2381"/>
                </a:lnTo>
                <a:lnTo>
                  <a:pt x="928688" y="14287"/>
                </a:lnTo>
                <a:lnTo>
                  <a:pt x="912019" y="28575"/>
                </a:lnTo>
                <a:lnTo>
                  <a:pt x="862013" y="50006"/>
                </a:lnTo>
                <a:lnTo>
                  <a:pt x="800100" y="64294"/>
                </a:lnTo>
                <a:lnTo>
                  <a:pt x="550069" y="121444"/>
                </a:lnTo>
                <a:lnTo>
                  <a:pt x="319088" y="16668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4" name="フリーフォーム 33"/>
          <p:cNvSpPr>
            <a:spLocks noChangeAspect="1"/>
          </p:cNvSpPr>
          <p:nvPr/>
        </p:nvSpPr>
        <p:spPr>
          <a:xfrm>
            <a:off x="5639763" y="1829270"/>
            <a:ext cx="539750" cy="968375"/>
          </a:xfrm>
          <a:custGeom>
            <a:avLst/>
            <a:gdLst>
              <a:gd name="connsiteX0" fmla="*/ 270457 w 1079250"/>
              <a:gd name="connsiteY0" fmla="*/ 291063 h 1936983"/>
              <a:gd name="connsiteX1" fmla="*/ 185456 w 1079250"/>
              <a:gd name="connsiteY1" fmla="*/ 298790 h 1936983"/>
              <a:gd name="connsiteX2" fmla="*/ 123637 w 1079250"/>
              <a:gd name="connsiteY2" fmla="*/ 303941 h 1936983"/>
              <a:gd name="connsiteX3" fmla="*/ 72122 w 1079250"/>
              <a:gd name="connsiteY3" fmla="*/ 303941 h 1936983"/>
              <a:gd name="connsiteX4" fmla="*/ 0 w 1079250"/>
              <a:gd name="connsiteY4" fmla="*/ 303941 h 1936983"/>
              <a:gd name="connsiteX5" fmla="*/ 25758 w 1079250"/>
              <a:gd name="connsiteY5" fmla="*/ 146819 h 1936983"/>
              <a:gd name="connsiteX6" fmla="*/ 118486 w 1079250"/>
              <a:gd name="connsiteY6" fmla="*/ 146819 h 1936983"/>
              <a:gd name="connsiteX7" fmla="*/ 211214 w 1079250"/>
              <a:gd name="connsiteY7" fmla="*/ 144243 h 1936983"/>
              <a:gd name="connsiteX8" fmla="*/ 283335 w 1079250"/>
              <a:gd name="connsiteY8" fmla="*/ 139092 h 1936983"/>
              <a:gd name="connsiteX9" fmla="*/ 363184 w 1079250"/>
              <a:gd name="connsiteY9" fmla="*/ 128789 h 1936983"/>
              <a:gd name="connsiteX10" fmla="*/ 458488 w 1079250"/>
              <a:gd name="connsiteY10" fmla="*/ 113334 h 1936983"/>
              <a:gd name="connsiteX11" fmla="*/ 564095 w 1079250"/>
              <a:gd name="connsiteY11" fmla="*/ 90152 h 1936983"/>
              <a:gd name="connsiteX12" fmla="*/ 625913 w 1079250"/>
              <a:gd name="connsiteY12" fmla="*/ 74698 h 1936983"/>
              <a:gd name="connsiteX13" fmla="*/ 674853 w 1079250"/>
              <a:gd name="connsiteY13" fmla="*/ 59243 h 1936983"/>
              <a:gd name="connsiteX14" fmla="*/ 690308 w 1079250"/>
              <a:gd name="connsiteY14" fmla="*/ 48940 h 1936983"/>
              <a:gd name="connsiteX15" fmla="*/ 703187 w 1079250"/>
              <a:gd name="connsiteY15" fmla="*/ 33485 h 1936983"/>
              <a:gd name="connsiteX16" fmla="*/ 721217 w 1079250"/>
              <a:gd name="connsiteY16" fmla="*/ 20606 h 1936983"/>
              <a:gd name="connsiteX17" fmla="*/ 744399 w 1079250"/>
              <a:gd name="connsiteY17" fmla="*/ 10303 h 1936983"/>
              <a:gd name="connsiteX18" fmla="*/ 775308 w 1079250"/>
              <a:gd name="connsiteY18" fmla="*/ 2576 h 1936983"/>
              <a:gd name="connsiteX19" fmla="*/ 798490 w 1079250"/>
              <a:gd name="connsiteY19" fmla="*/ 0 h 1936983"/>
              <a:gd name="connsiteX20" fmla="*/ 826824 w 1079250"/>
              <a:gd name="connsiteY20" fmla="*/ 2576 h 1936983"/>
              <a:gd name="connsiteX21" fmla="*/ 850006 w 1079250"/>
              <a:gd name="connsiteY21" fmla="*/ 10303 h 1936983"/>
              <a:gd name="connsiteX22" fmla="*/ 873188 w 1079250"/>
              <a:gd name="connsiteY22" fmla="*/ 25758 h 1936983"/>
              <a:gd name="connsiteX23" fmla="*/ 927279 w 1079250"/>
              <a:gd name="connsiteY23" fmla="*/ 66970 h 1936983"/>
              <a:gd name="connsiteX24" fmla="*/ 986522 w 1079250"/>
              <a:gd name="connsiteY24" fmla="*/ 113334 h 1936983"/>
              <a:gd name="connsiteX25" fmla="*/ 1040613 w 1079250"/>
              <a:gd name="connsiteY25" fmla="*/ 157122 h 1936983"/>
              <a:gd name="connsiteX26" fmla="*/ 1068947 w 1079250"/>
              <a:gd name="connsiteY26" fmla="*/ 177729 h 1936983"/>
              <a:gd name="connsiteX27" fmla="*/ 1079250 w 1079250"/>
              <a:gd name="connsiteY27" fmla="*/ 190607 h 1936983"/>
              <a:gd name="connsiteX28" fmla="*/ 1079250 w 1079250"/>
              <a:gd name="connsiteY28" fmla="*/ 203486 h 1936983"/>
              <a:gd name="connsiteX29" fmla="*/ 1066371 w 1079250"/>
              <a:gd name="connsiteY29" fmla="*/ 231820 h 1936983"/>
              <a:gd name="connsiteX30" fmla="*/ 1045765 w 1079250"/>
              <a:gd name="connsiteY30" fmla="*/ 260153 h 1936983"/>
              <a:gd name="connsiteX31" fmla="*/ 1001977 w 1079250"/>
              <a:gd name="connsiteY31" fmla="*/ 296214 h 1936983"/>
              <a:gd name="connsiteX32" fmla="*/ 986522 w 1079250"/>
              <a:gd name="connsiteY32" fmla="*/ 306517 h 1936983"/>
              <a:gd name="connsiteX33" fmla="*/ 976219 w 1079250"/>
              <a:gd name="connsiteY33" fmla="*/ 324548 h 1936983"/>
              <a:gd name="connsiteX34" fmla="*/ 965916 w 1079250"/>
              <a:gd name="connsiteY34" fmla="*/ 378639 h 1936983"/>
              <a:gd name="connsiteX35" fmla="*/ 953037 w 1079250"/>
              <a:gd name="connsiteY35" fmla="*/ 504852 h 1936983"/>
              <a:gd name="connsiteX36" fmla="*/ 945309 w 1079250"/>
              <a:gd name="connsiteY36" fmla="*/ 602731 h 1936983"/>
              <a:gd name="connsiteX37" fmla="*/ 942734 w 1079250"/>
              <a:gd name="connsiteY37" fmla="*/ 759854 h 1936983"/>
              <a:gd name="connsiteX38" fmla="*/ 945309 w 1079250"/>
              <a:gd name="connsiteY38" fmla="*/ 1071522 h 1936983"/>
              <a:gd name="connsiteX39" fmla="*/ 947885 w 1079250"/>
              <a:gd name="connsiteY39" fmla="*/ 1251827 h 1936983"/>
              <a:gd name="connsiteX40" fmla="*/ 953037 w 1079250"/>
              <a:gd name="connsiteY40" fmla="*/ 1408949 h 1936983"/>
              <a:gd name="connsiteX41" fmla="*/ 958188 w 1079250"/>
              <a:gd name="connsiteY41" fmla="*/ 1493949 h 1936983"/>
              <a:gd name="connsiteX42" fmla="*/ 965916 w 1079250"/>
              <a:gd name="connsiteY42" fmla="*/ 1635617 h 1936983"/>
              <a:gd name="connsiteX43" fmla="*/ 968491 w 1079250"/>
              <a:gd name="connsiteY43" fmla="*/ 1676829 h 1936983"/>
              <a:gd name="connsiteX44" fmla="*/ 965916 w 1079250"/>
              <a:gd name="connsiteY44" fmla="*/ 1736072 h 1936983"/>
              <a:gd name="connsiteX45" fmla="*/ 955613 w 1079250"/>
              <a:gd name="connsiteY45" fmla="*/ 1792739 h 1936983"/>
              <a:gd name="connsiteX46" fmla="*/ 945309 w 1079250"/>
              <a:gd name="connsiteY46" fmla="*/ 1833952 h 1936983"/>
              <a:gd name="connsiteX47" fmla="*/ 924703 w 1079250"/>
              <a:gd name="connsiteY47" fmla="*/ 1875164 h 1936983"/>
              <a:gd name="connsiteX48" fmla="*/ 898946 w 1079250"/>
              <a:gd name="connsiteY48" fmla="*/ 1903498 h 1936983"/>
              <a:gd name="connsiteX49" fmla="*/ 873188 w 1079250"/>
              <a:gd name="connsiteY49" fmla="*/ 1924104 h 1936983"/>
              <a:gd name="connsiteX50" fmla="*/ 844854 w 1079250"/>
              <a:gd name="connsiteY50" fmla="*/ 1934407 h 1936983"/>
              <a:gd name="connsiteX51" fmla="*/ 826824 w 1079250"/>
              <a:gd name="connsiteY51" fmla="*/ 1936983 h 1936983"/>
              <a:gd name="connsiteX52" fmla="*/ 811369 w 1079250"/>
              <a:gd name="connsiteY52" fmla="*/ 1936983 h 1936983"/>
              <a:gd name="connsiteX53" fmla="*/ 793339 w 1079250"/>
              <a:gd name="connsiteY53" fmla="*/ 1916376 h 1936983"/>
              <a:gd name="connsiteX54" fmla="*/ 759854 w 1079250"/>
              <a:gd name="connsiteY54" fmla="*/ 1864861 h 1936983"/>
              <a:gd name="connsiteX55" fmla="*/ 734096 w 1079250"/>
              <a:gd name="connsiteY55" fmla="*/ 1821073 h 1936983"/>
              <a:gd name="connsiteX56" fmla="*/ 713490 w 1079250"/>
              <a:gd name="connsiteY56" fmla="*/ 1777285 h 1936983"/>
              <a:gd name="connsiteX57" fmla="*/ 692884 w 1079250"/>
              <a:gd name="connsiteY57" fmla="*/ 1720618 h 1936983"/>
              <a:gd name="connsiteX58" fmla="*/ 682580 w 1079250"/>
              <a:gd name="connsiteY58" fmla="*/ 1676829 h 1936983"/>
              <a:gd name="connsiteX59" fmla="*/ 674853 w 1079250"/>
              <a:gd name="connsiteY59" fmla="*/ 1630465 h 1936983"/>
              <a:gd name="connsiteX60" fmla="*/ 674853 w 1079250"/>
              <a:gd name="connsiteY60" fmla="*/ 1602132 h 1936983"/>
              <a:gd name="connsiteX61" fmla="*/ 687732 w 1079250"/>
              <a:gd name="connsiteY61" fmla="*/ 1573798 h 1936983"/>
              <a:gd name="connsiteX62" fmla="*/ 700611 w 1079250"/>
              <a:gd name="connsiteY62" fmla="*/ 1524859 h 1936983"/>
              <a:gd name="connsiteX63" fmla="*/ 716066 w 1079250"/>
              <a:gd name="connsiteY63" fmla="*/ 1457889 h 1936983"/>
              <a:gd name="connsiteX64" fmla="*/ 726369 w 1079250"/>
              <a:gd name="connsiteY64" fmla="*/ 1393494 h 1936983"/>
              <a:gd name="connsiteX65" fmla="*/ 734096 w 1079250"/>
              <a:gd name="connsiteY65" fmla="*/ 1347130 h 1936983"/>
              <a:gd name="connsiteX66" fmla="*/ 739248 w 1079250"/>
              <a:gd name="connsiteY66" fmla="*/ 1287887 h 1936983"/>
              <a:gd name="connsiteX67" fmla="*/ 741823 w 1079250"/>
              <a:gd name="connsiteY67" fmla="*/ 1202887 h 1936983"/>
              <a:gd name="connsiteX68" fmla="*/ 746975 w 1079250"/>
              <a:gd name="connsiteY68" fmla="*/ 1084401 h 1936983"/>
              <a:gd name="connsiteX69" fmla="*/ 746975 w 1079250"/>
              <a:gd name="connsiteY69" fmla="*/ 971067 h 1936983"/>
              <a:gd name="connsiteX70" fmla="*/ 744399 w 1079250"/>
              <a:gd name="connsiteY70" fmla="*/ 837127 h 1936983"/>
              <a:gd name="connsiteX71" fmla="*/ 744399 w 1079250"/>
              <a:gd name="connsiteY71" fmla="*/ 700611 h 1936983"/>
              <a:gd name="connsiteX72" fmla="*/ 744399 w 1079250"/>
              <a:gd name="connsiteY72" fmla="*/ 592428 h 1936983"/>
              <a:gd name="connsiteX73" fmla="*/ 741823 w 1079250"/>
              <a:gd name="connsiteY73" fmla="*/ 473943 h 1936983"/>
              <a:gd name="connsiteX74" fmla="*/ 739248 w 1079250"/>
              <a:gd name="connsiteY74" fmla="*/ 404397 h 1936983"/>
              <a:gd name="connsiteX75" fmla="*/ 731520 w 1079250"/>
              <a:gd name="connsiteY75" fmla="*/ 329699 h 1936983"/>
              <a:gd name="connsiteX76" fmla="*/ 723793 w 1079250"/>
              <a:gd name="connsiteY76" fmla="*/ 288487 h 1936983"/>
              <a:gd name="connsiteX77" fmla="*/ 713490 w 1079250"/>
              <a:gd name="connsiteY77" fmla="*/ 265305 h 1936983"/>
              <a:gd name="connsiteX78" fmla="*/ 705762 w 1079250"/>
              <a:gd name="connsiteY78" fmla="*/ 252426 h 1936983"/>
              <a:gd name="connsiteX79" fmla="*/ 692884 w 1079250"/>
              <a:gd name="connsiteY79" fmla="*/ 239547 h 1936983"/>
              <a:gd name="connsiteX80" fmla="*/ 672277 w 1079250"/>
              <a:gd name="connsiteY80" fmla="*/ 231820 h 1936983"/>
              <a:gd name="connsiteX81" fmla="*/ 633641 w 1079250"/>
              <a:gd name="connsiteY81" fmla="*/ 239547 h 1936983"/>
              <a:gd name="connsiteX82" fmla="*/ 558943 w 1079250"/>
              <a:gd name="connsiteY82" fmla="*/ 252426 h 1936983"/>
              <a:gd name="connsiteX83" fmla="*/ 437882 w 1079250"/>
              <a:gd name="connsiteY83" fmla="*/ 270456 h 1936983"/>
              <a:gd name="connsiteX84" fmla="*/ 270457 w 1079250"/>
              <a:gd name="connsiteY84" fmla="*/ 291063 h 193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</a:cxnLst>
            <a:rect l="l" t="t" r="r" b="b"/>
            <a:pathLst>
              <a:path w="1079250" h="1936983">
                <a:moveTo>
                  <a:pt x="270457" y="291063"/>
                </a:moveTo>
                <a:lnTo>
                  <a:pt x="185456" y="298790"/>
                </a:lnTo>
                <a:lnTo>
                  <a:pt x="123637" y="303941"/>
                </a:lnTo>
                <a:lnTo>
                  <a:pt x="72122" y="303941"/>
                </a:lnTo>
                <a:lnTo>
                  <a:pt x="0" y="303941"/>
                </a:lnTo>
                <a:lnTo>
                  <a:pt x="25758" y="146819"/>
                </a:lnTo>
                <a:lnTo>
                  <a:pt x="118486" y="146819"/>
                </a:lnTo>
                <a:lnTo>
                  <a:pt x="211214" y="144243"/>
                </a:lnTo>
                <a:lnTo>
                  <a:pt x="283335" y="139092"/>
                </a:lnTo>
                <a:lnTo>
                  <a:pt x="363184" y="128789"/>
                </a:lnTo>
                <a:lnTo>
                  <a:pt x="458488" y="113334"/>
                </a:lnTo>
                <a:lnTo>
                  <a:pt x="564095" y="90152"/>
                </a:lnTo>
                <a:lnTo>
                  <a:pt x="625913" y="74698"/>
                </a:lnTo>
                <a:lnTo>
                  <a:pt x="674853" y="59243"/>
                </a:lnTo>
                <a:lnTo>
                  <a:pt x="690308" y="48940"/>
                </a:lnTo>
                <a:lnTo>
                  <a:pt x="703187" y="33485"/>
                </a:lnTo>
                <a:lnTo>
                  <a:pt x="721217" y="20606"/>
                </a:lnTo>
                <a:lnTo>
                  <a:pt x="744399" y="10303"/>
                </a:lnTo>
                <a:lnTo>
                  <a:pt x="775308" y="2576"/>
                </a:lnTo>
                <a:lnTo>
                  <a:pt x="798490" y="0"/>
                </a:lnTo>
                <a:lnTo>
                  <a:pt x="826824" y="2576"/>
                </a:lnTo>
                <a:lnTo>
                  <a:pt x="850006" y="10303"/>
                </a:lnTo>
                <a:lnTo>
                  <a:pt x="873188" y="25758"/>
                </a:lnTo>
                <a:lnTo>
                  <a:pt x="927279" y="66970"/>
                </a:lnTo>
                <a:lnTo>
                  <a:pt x="986522" y="113334"/>
                </a:lnTo>
                <a:lnTo>
                  <a:pt x="1040613" y="157122"/>
                </a:lnTo>
                <a:lnTo>
                  <a:pt x="1068947" y="177729"/>
                </a:lnTo>
                <a:lnTo>
                  <a:pt x="1079250" y="190607"/>
                </a:lnTo>
                <a:lnTo>
                  <a:pt x="1079250" y="203486"/>
                </a:lnTo>
                <a:lnTo>
                  <a:pt x="1066371" y="231820"/>
                </a:lnTo>
                <a:lnTo>
                  <a:pt x="1045765" y="260153"/>
                </a:lnTo>
                <a:lnTo>
                  <a:pt x="1001977" y="296214"/>
                </a:lnTo>
                <a:lnTo>
                  <a:pt x="986522" y="306517"/>
                </a:lnTo>
                <a:lnTo>
                  <a:pt x="976219" y="324548"/>
                </a:lnTo>
                <a:lnTo>
                  <a:pt x="965916" y="378639"/>
                </a:lnTo>
                <a:lnTo>
                  <a:pt x="953037" y="504852"/>
                </a:lnTo>
                <a:lnTo>
                  <a:pt x="945309" y="602731"/>
                </a:lnTo>
                <a:cubicBezTo>
                  <a:pt x="944451" y="655105"/>
                  <a:pt x="943592" y="707480"/>
                  <a:pt x="942734" y="759854"/>
                </a:cubicBezTo>
                <a:cubicBezTo>
                  <a:pt x="943592" y="863743"/>
                  <a:pt x="944451" y="967633"/>
                  <a:pt x="945309" y="1071522"/>
                </a:cubicBezTo>
                <a:cubicBezTo>
                  <a:pt x="946168" y="1131624"/>
                  <a:pt x="947026" y="1191725"/>
                  <a:pt x="947885" y="1251827"/>
                </a:cubicBezTo>
                <a:lnTo>
                  <a:pt x="953037" y="1408949"/>
                </a:lnTo>
                <a:lnTo>
                  <a:pt x="958188" y="1493949"/>
                </a:lnTo>
                <a:lnTo>
                  <a:pt x="965916" y="1635617"/>
                </a:lnTo>
                <a:lnTo>
                  <a:pt x="968491" y="1676829"/>
                </a:lnTo>
                <a:lnTo>
                  <a:pt x="965916" y="1736072"/>
                </a:lnTo>
                <a:lnTo>
                  <a:pt x="955613" y="1792739"/>
                </a:lnTo>
                <a:lnTo>
                  <a:pt x="945309" y="1833952"/>
                </a:lnTo>
                <a:lnTo>
                  <a:pt x="924703" y="1875164"/>
                </a:lnTo>
                <a:lnTo>
                  <a:pt x="898946" y="1903498"/>
                </a:lnTo>
                <a:lnTo>
                  <a:pt x="873188" y="1924104"/>
                </a:lnTo>
                <a:lnTo>
                  <a:pt x="844854" y="1934407"/>
                </a:lnTo>
                <a:lnTo>
                  <a:pt x="826824" y="1936983"/>
                </a:lnTo>
                <a:lnTo>
                  <a:pt x="811369" y="1936983"/>
                </a:lnTo>
                <a:lnTo>
                  <a:pt x="793339" y="1916376"/>
                </a:lnTo>
                <a:lnTo>
                  <a:pt x="759854" y="1864861"/>
                </a:lnTo>
                <a:lnTo>
                  <a:pt x="734096" y="1821073"/>
                </a:lnTo>
                <a:lnTo>
                  <a:pt x="713490" y="1777285"/>
                </a:lnTo>
                <a:lnTo>
                  <a:pt x="692884" y="1720618"/>
                </a:lnTo>
                <a:lnTo>
                  <a:pt x="682580" y="1676829"/>
                </a:lnTo>
                <a:lnTo>
                  <a:pt x="674853" y="1630465"/>
                </a:lnTo>
                <a:lnTo>
                  <a:pt x="674853" y="1602132"/>
                </a:lnTo>
                <a:lnTo>
                  <a:pt x="687732" y="1573798"/>
                </a:lnTo>
                <a:lnTo>
                  <a:pt x="700611" y="1524859"/>
                </a:lnTo>
                <a:lnTo>
                  <a:pt x="716066" y="1457889"/>
                </a:lnTo>
                <a:lnTo>
                  <a:pt x="726369" y="1393494"/>
                </a:lnTo>
                <a:lnTo>
                  <a:pt x="734096" y="1347130"/>
                </a:lnTo>
                <a:lnTo>
                  <a:pt x="739248" y="1287887"/>
                </a:lnTo>
                <a:cubicBezTo>
                  <a:pt x="740106" y="1259554"/>
                  <a:pt x="740965" y="1231220"/>
                  <a:pt x="741823" y="1202887"/>
                </a:cubicBezTo>
                <a:lnTo>
                  <a:pt x="746975" y="1084401"/>
                </a:lnTo>
                <a:lnTo>
                  <a:pt x="746975" y="971067"/>
                </a:lnTo>
                <a:cubicBezTo>
                  <a:pt x="746116" y="926420"/>
                  <a:pt x="745258" y="881774"/>
                  <a:pt x="744399" y="837127"/>
                </a:cubicBezTo>
                <a:lnTo>
                  <a:pt x="744399" y="700611"/>
                </a:lnTo>
                <a:lnTo>
                  <a:pt x="744399" y="592428"/>
                </a:lnTo>
                <a:cubicBezTo>
                  <a:pt x="743540" y="552933"/>
                  <a:pt x="742682" y="513438"/>
                  <a:pt x="741823" y="473943"/>
                </a:cubicBezTo>
                <a:cubicBezTo>
                  <a:pt x="740965" y="450761"/>
                  <a:pt x="739248" y="404397"/>
                  <a:pt x="739248" y="404397"/>
                </a:cubicBezTo>
                <a:lnTo>
                  <a:pt x="731520" y="329699"/>
                </a:lnTo>
                <a:lnTo>
                  <a:pt x="723793" y="288487"/>
                </a:lnTo>
                <a:lnTo>
                  <a:pt x="713490" y="265305"/>
                </a:lnTo>
                <a:lnTo>
                  <a:pt x="705762" y="252426"/>
                </a:lnTo>
                <a:lnTo>
                  <a:pt x="692884" y="239547"/>
                </a:lnTo>
                <a:lnTo>
                  <a:pt x="672277" y="231820"/>
                </a:lnTo>
                <a:lnTo>
                  <a:pt x="633641" y="239547"/>
                </a:lnTo>
                <a:lnTo>
                  <a:pt x="558943" y="252426"/>
                </a:lnTo>
                <a:lnTo>
                  <a:pt x="437882" y="270456"/>
                </a:lnTo>
                <a:lnTo>
                  <a:pt x="270457" y="29106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5" name="フリーフォーム 34"/>
          <p:cNvSpPr>
            <a:spLocks noChangeAspect="1"/>
          </p:cNvSpPr>
          <p:nvPr/>
        </p:nvSpPr>
        <p:spPr>
          <a:xfrm rot="16200000">
            <a:off x="1708731" y="5164308"/>
            <a:ext cx="1719263" cy="464344"/>
          </a:xfrm>
          <a:custGeom>
            <a:avLst/>
            <a:gdLst>
              <a:gd name="connsiteX0" fmla="*/ 2206675 w 3438375"/>
              <a:gd name="connsiteY0" fmla="*/ 646137 h 928823"/>
              <a:gd name="connsiteX1" fmla="*/ 2097062 w 3438375"/>
              <a:gd name="connsiteY1" fmla="*/ 640368 h 928823"/>
              <a:gd name="connsiteX2" fmla="*/ 1967258 w 3438375"/>
              <a:gd name="connsiteY2" fmla="*/ 631715 h 928823"/>
              <a:gd name="connsiteX3" fmla="*/ 1883606 w 3438375"/>
              <a:gd name="connsiteY3" fmla="*/ 623061 h 928823"/>
              <a:gd name="connsiteX4" fmla="*/ 1771109 w 3438375"/>
              <a:gd name="connsiteY4" fmla="*/ 611523 h 928823"/>
              <a:gd name="connsiteX5" fmla="*/ 1649958 w 3438375"/>
              <a:gd name="connsiteY5" fmla="*/ 597100 h 928823"/>
              <a:gd name="connsiteX6" fmla="*/ 1548999 w 3438375"/>
              <a:gd name="connsiteY6" fmla="*/ 582677 h 928823"/>
              <a:gd name="connsiteX7" fmla="*/ 1476886 w 3438375"/>
              <a:gd name="connsiteY7" fmla="*/ 571139 h 928823"/>
              <a:gd name="connsiteX8" fmla="*/ 1387465 w 3438375"/>
              <a:gd name="connsiteY8" fmla="*/ 556717 h 928823"/>
              <a:gd name="connsiteX9" fmla="*/ 1298044 w 3438375"/>
              <a:gd name="connsiteY9" fmla="*/ 539409 h 928823"/>
              <a:gd name="connsiteX10" fmla="*/ 1220161 w 3438375"/>
              <a:gd name="connsiteY10" fmla="*/ 522102 h 928823"/>
              <a:gd name="connsiteX11" fmla="*/ 1107664 w 3438375"/>
              <a:gd name="connsiteY11" fmla="*/ 490372 h 928823"/>
              <a:gd name="connsiteX12" fmla="*/ 1000936 w 3438375"/>
              <a:gd name="connsiteY12" fmla="*/ 452873 h 928823"/>
              <a:gd name="connsiteX13" fmla="*/ 879785 w 3438375"/>
              <a:gd name="connsiteY13" fmla="*/ 409605 h 928823"/>
              <a:gd name="connsiteX14" fmla="*/ 752865 w 3438375"/>
              <a:gd name="connsiteY14" fmla="*/ 360568 h 928823"/>
              <a:gd name="connsiteX15" fmla="*/ 614407 w 3438375"/>
              <a:gd name="connsiteY15" fmla="*/ 302877 h 928823"/>
              <a:gd name="connsiteX16" fmla="*/ 507679 w 3438375"/>
              <a:gd name="connsiteY16" fmla="*/ 253840 h 928823"/>
              <a:gd name="connsiteX17" fmla="*/ 400951 w 3438375"/>
              <a:gd name="connsiteY17" fmla="*/ 201918 h 928823"/>
              <a:gd name="connsiteX18" fmla="*/ 279800 w 3438375"/>
              <a:gd name="connsiteY18" fmla="*/ 138458 h 928823"/>
              <a:gd name="connsiteX19" fmla="*/ 167303 w 3438375"/>
              <a:gd name="connsiteY19" fmla="*/ 77882 h 928823"/>
              <a:gd name="connsiteX20" fmla="*/ 109612 w 3438375"/>
              <a:gd name="connsiteY20" fmla="*/ 43268 h 928823"/>
              <a:gd name="connsiteX21" fmla="*/ 83651 w 3438375"/>
              <a:gd name="connsiteY21" fmla="*/ 25961 h 928823"/>
              <a:gd name="connsiteX22" fmla="*/ 40383 w 3438375"/>
              <a:gd name="connsiteY22" fmla="*/ 5769 h 928823"/>
              <a:gd name="connsiteX23" fmla="*/ 17307 w 3438375"/>
              <a:gd name="connsiteY23" fmla="*/ 0 h 928823"/>
              <a:gd name="connsiteX24" fmla="*/ 0 w 3438375"/>
              <a:gd name="connsiteY24" fmla="*/ 2884 h 928823"/>
              <a:gd name="connsiteX25" fmla="*/ 2884 w 3438375"/>
              <a:gd name="connsiteY25" fmla="*/ 20192 h 928823"/>
              <a:gd name="connsiteX26" fmla="*/ 8653 w 3438375"/>
              <a:gd name="connsiteY26" fmla="*/ 37499 h 928823"/>
              <a:gd name="connsiteX27" fmla="*/ 25961 w 3438375"/>
              <a:gd name="connsiteY27" fmla="*/ 66344 h 928823"/>
              <a:gd name="connsiteX28" fmla="*/ 51922 w 3438375"/>
              <a:gd name="connsiteY28" fmla="*/ 92305 h 928823"/>
              <a:gd name="connsiteX29" fmla="*/ 161534 w 3438375"/>
              <a:gd name="connsiteY29" fmla="*/ 184611 h 928823"/>
              <a:gd name="connsiteX30" fmla="*/ 256724 w 3438375"/>
              <a:gd name="connsiteY30" fmla="*/ 259609 h 928823"/>
              <a:gd name="connsiteX31" fmla="*/ 351914 w 3438375"/>
              <a:gd name="connsiteY31" fmla="*/ 325953 h 928823"/>
              <a:gd name="connsiteX32" fmla="*/ 455757 w 3438375"/>
              <a:gd name="connsiteY32" fmla="*/ 395182 h 928823"/>
              <a:gd name="connsiteX33" fmla="*/ 559601 w 3438375"/>
              <a:gd name="connsiteY33" fmla="*/ 455758 h 928823"/>
              <a:gd name="connsiteX34" fmla="*/ 674983 w 3438375"/>
              <a:gd name="connsiteY34" fmla="*/ 516333 h 928823"/>
              <a:gd name="connsiteX35" fmla="*/ 761519 w 3438375"/>
              <a:gd name="connsiteY35" fmla="*/ 559601 h 928823"/>
              <a:gd name="connsiteX36" fmla="*/ 914400 w 3438375"/>
              <a:gd name="connsiteY36" fmla="*/ 623061 h 928823"/>
              <a:gd name="connsiteX37" fmla="*/ 1032666 w 3438375"/>
              <a:gd name="connsiteY37" fmla="*/ 669214 h 928823"/>
              <a:gd name="connsiteX38" fmla="*/ 1148048 w 3438375"/>
              <a:gd name="connsiteY38" fmla="*/ 706713 h 928823"/>
              <a:gd name="connsiteX39" fmla="*/ 1274968 w 3438375"/>
              <a:gd name="connsiteY39" fmla="*/ 744212 h 928823"/>
              <a:gd name="connsiteX40" fmla="*/ 1416310 w 3438375"/>
              <a:gd name="connsiteY40" fmla="*/ 781711 h 928823"/>
              <a:gd name="connsiteX41" fmla="*/ 1563422 w 3438375"/>
              <a:gd name="connsiteY41" fmla="*/ 813441 h 928823"/>
              <a:gd name="connsiteX42" fmla="*/ 1707649 w 3438375"/>
              <a:gd name="connsiteY42" fmla="*/ 836517 h 928823"/>
              <a:gd name="connsiteX43" fmla="*/ 1837453 w 3438375"/>
              <a:gd name="connsiteY43" fmla="*/ 853824 h 928823"/>
              <a:gd name="connsiteX44" fmla="*/ 1964373 w 3438375"/>
              <a:gd name="connsiteY44" fmla="*/ 871132 h 928823"/>
              <a:gd name="connsiteX45" fmla="*/ 2137446 w 3438375"/>
              <a:gd name="connsiteY45" fmla="*/ 882670 h 928823"/>
              <a:gd name="connsiteX46" fmla="*/ 2316287 w 3438375"/>
              <a:gd name="connsiteY46" fmla="*/ 888439 h 928823"/>
              <a:gd name="connsiteX47" fmla="*/ 2483591 w 3438375"/>
              <a:gd name="connsiteY47" fmla="*/ 894208 h 928823"/>
              <a:gd name="connsiteX48" fmla="*/ 2694163 w 3438375"/>
              <a:gd name="connsiteY48" fmla="*/ 899977 h 928823"/>
              <a:gd name="connsiteX49" fmla="*/ 2875889 w 3438375"/>
              <a:gd name="connsiteY49" fmla="*/ 905746 h 928823"/>
              <a:gd name="connsiteX50" fmla="*/ 3011462 w 3438375"/>
              <a:gd name="connsiteY50" fmla="*/ 908631 h 928823"/>
              <a:gd name="connsiteX51" fmla="*/ 3121075 w 3438375"/>
              <a:gd name="connsiteY51" fmla="*/ 905746 h 928823"/>
              <a:gd name="connsiteX52" fmla="*/ 3276840 w 3438375"/>
              <a:gd name="connsiteY52" fmla="*/ 928823 h 928823"/>
              <a:gd name="connsiteX53" fmla="*/ 3297032 w 3438375"/>
              <a:gd name="connsiteY53" fmla="*/ 888439 h 928823"/>
              <a:gd name="connsiteX54" fmla="*/ 3331646 w 3438375"/>
              <a:gd name="connsiteY54" fmla="*/ 813441 h 928823"/>
              <a:gd name="connsiteX55" fmla="*/ 3369145 w 3438375"/>
              <a:gd name="connsiteY55" fmla="*/ 726905 h 928823"/>
              <a:gd name="connsiteX56" fmla="*/ 3395106 w 3438375"/>
              <a:gd name="connsiteY56" fmla="*/ 654791 h 928823"/>
              <a:gd name="connsiteX57" fmla="*/ 3418183 w 3438375"/>
              <a:gd name="connsiteY57" fmla="*/ 576908 h 928823"/>
              <a:gd name="connsiteX58" fmla="*/ 3432605 w 3438375"/>
              <a:gd name="connsiteY58" fmla="*/ 522102 h 928823"/>
              <a:gd name="connsiteX59" fmla="*/ 3438375 w 3438375"/>
              <a:gd name="connsiteY59" fmla="*/ 493257 h 928823"/>
              <a:gd name="connsiteX60" fmla="*/ 3435490 w 3438375"/>
              <a:gd name="connsiteY60" fmla="*/ 481718 h 928823"/>
              <a:gd name="connsiteX61" fmla="*/ 3426836 w 3438375"/>
              <a:gd name="connsiteY61" fmla="*/ 473065 h 928823"/>
              <a:gd name="connsiteX62" fmla="*/ 3412414 w 3438375"/>
              <a:gd name="connsiteY62" fmla="*/ 470180 h 928823"/>
              <a:gd name="connsiteX63" fmla="*/ 3380684 w 3438375"/>
              <a:gd name="connsiteY63" fmla="*/ 475949 h 928823"/>
              <a:gd name="connsiteX64" fmla="*/ 3369145 w 3438375"/>
              <a:gd name="connsiteY64" fmla="*/ 481718 h 928823"/>
              <a:gd name="connsiteX65" fmla="*/ 3337416 w 3438375"/>
              <a:gd name="connsiteY65" fmla="*/ 524987 h 928823"/>
              <a:gd name="connsiteX66" fmla="*/ 3314339 w 3438375"/>
              <a:gd name="connsiteY66" fmla="*/ 550947 h 928823"/>
              <a:gd name="connsiteX67" fmla="*/ 3285494 w 3438375"/>
              <a:gd name="connsiteY67" fmla="*/ 576908 h 928823"/>
              <a:gd name="connsiteX68" fmla="*/ 3242226 w 3438375"/>
              <a:gd name="connsiteY68" fmla="*/ 605754 h 928823"/>
              <a:gd name="connsiteX69" fmla="*/ 3210496 w 3438375"/>
              <a:gd name="connsiteY69" fmla="*/ 623061 h 928823"/>
              <a:gd name="connsiteX70" fmla="*/ 3161458 w 3438375"/>
              <a:gd name="connsiteY70" fmla="*/ 643253 h 928823"/>
              <a:gd name="connsiteX71" fmla="*/ 3103768 w 3438375"/>
              <a:gd name="connsiteY71" fmla="*/ 651906 h 928823"/>
              <a:gd name="connsiteX72" fmla="*/ 3017231 w 3438375"/>
              <a:gd name="connsiteY72" fmla="*/ 660560 h 928823"/>
              <a:gd name="connsiteX73" fmla="*/ 2933580 w 3438375"/>
              <a:gd name="connsiteY73" fmla="*/ 663445 h 928823"/>
              <a:gd name="connsiteX74" fmla="*/ 2803775 w 3438375"/>
              <a:gd name="connsiteY74" fmla="*/ 660560 h 928823"/>
              <a:gd name="connsiteX75" fmla="*/ 2662433 w 3438375"/>
              <a:gd name="connsiteY75" fmla="*/ 660560 h 928823"/>
              <a:gd name="connsiteX76" fmla="*/ 2523975 w 3438375"/>
              <a:gd name="connsiteY76" fmla="*/ 657676 h 928823"/>
              <a:gd name="connsiteX77" fmla="*/ 2264366 w 3438375"/>
              <a:gd name="connsiteY77" fmla="*/ 649022 h 928823"/>
              <a:gd name="connsiteX78" fmla="*/ 2206675 w 3438375"/>
              <a:gd name="connsiteY78" fmla="*/ 646137 h 928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3438375" h="928823">
                <a:moveTo>
                  <a:pt x="2206675" y="646137"/>
                </a:moveTo>
                <a:lnTo>
                  <a:pt x="2097062" y="640368"/>
                </a:lnTo>
                <a:lnTo>
                  <a:pt x="1967258" y="631715"/>
                </a:lnTo>
                <a:lnTo>
                  <a:pt x="1883606" y="623061"/>
                </a:lnTo>
                <a:lnTo>
                  <a:pt x="1771109" y="611523"/>
                </a:lnTo>
                <a:lnTo>
                  <a:pt x="1649958" y="597100"/>
                </a:lnTo>
                <a:lnTo>
                  <a:pt x="1548999" y="582677"/>
                </a:lnTo>
                <a:lnTo>
                  <a:pt x="1476886" y="571139"/>
                </a:lnTo>
                <a:lnTo>
                  <a:pt x="1387465" y="556717"/>
                </a:lnTo>
                <a:lnTo>
                  <a:pt x="1298044" y="539409"/>
                </a:lnTo>
                <a:lnTo>
                  <a:pt x="1220161" y="522102"/>
                </a:lnTo>
                <a:lnTo>
                  <a:pt x="1107664" y="490372"/>
                </a:lnTo>
                <a:lnTo>
                  <a:pt x="1000936" y="452873"/>
                </a:lnTo>
                <a:lnTo>
                  <a:pt x="879785" y="409605"/>
                </a:lnTo>
                <a:lnTo>
                  <a:pt x="752865" y="360568"/>
                </a:lnTo>
                <a:lnTo>
                  <a:pt x="614407" y="302877"/>
                </a:lnTo>
                <a:lnTo>
                  <a:pt x="507679" y="253840"/>
                </a:lnTo>
                <a:lnTo>
                  <a:pt x="400951" y="201918"/>
                </a:lnTo>
                <a:lnTo>
                  <a:pt x="279800" y="138458"/>
                </a:lnTo>
                <a:lnTo>
                  <a:pt x="167303" y="77882"/>
                </a:lnTo>
                <a:lnTo>
                  <a:pt x="109612" y="43268"/>
                </a:lnTo>
                <a:lnTo>
                  <a:pt x="83651" y="25961"/>
                </a:lnTo>
                <a:lnTo>
                  <a:pt x="40383" y="5769"/>
                </a:lnTo>
                <a:lnTo>
                  <a:pt x="17307" y="0"/>
                </a:lnTo>
                <a:lnTo>
                  <a:pt x="0" y="2884"/>
                </a:lnTo>
                <a:lnTo>
                  <a:pt x="2884" y="20192"/>
                </a:lnTo>
                <a:lnTo>
                  <a:pt x="8653" y="37499"/>
                </a:lnTo>
                <a:lnTo>
                  <a:pt x="25961" y="66344"/>
                </a:lnTo>
                <a:lnTo>
                  <a:pt x="51922" y="92305"/>
                </a:lnTo>
                <a:lnTo>
                  <a:pt x="161534" y="184611"/>
                </a:lnTo>
                <a:lnTo>
                  <a:pt x="256724" y="259609"/>
                </a:lnTo>
                <a:lnTo>
                  <a:pt x="351914" y="325953"/>
                </a:lnTo>
                <a:lnTo>
                  <a:pt x="455757" y="395182"/>
                </a:lnTo>
                <a:lnTo>
                  <a:pt x="559601" y="455758"/>
                </a:lnTo>
                <a:lnTo>
                  <a:pt x="674983" y="516333"/>
                </a:lnTo>
                <a:lnTo>
                  <a:pt x="761519" y="559601"/>
                </a:lnTo>
                <a:lnTo>
                  <a:pt x="914400" y="623061"/>
                </a:lnTo>
                <a:lnTo>
                  <a:pt x="1032666" y="669214"/>
                </a:lnTo>
                <a:lnTo>
                  <a:pt x="1148048" y="706713"/>
                </a:lnTo>
                <a:lnTo>
                  <a:pt x="1274968" y="744212"/>
                </a:lnTo>
                <a:lnTo>
                  <a:pt x="1416310" y="781711"/>
                </a:lnTo>
                <a:lnTo>
                  <a:pt x="1563422" y="813441"/>
                </a:lnTo>
                <a:lnTo>
                  <a:pt x="1707649" y="836517"/>
                </a:lnTo>
                <a:lnTo>
                  <a:pt x="1837453" y="853824"/>
                </a:lnTo>
                <a:lnTo>
                  <a:pt x="1964373" y="871132"/>
                </a:lnTo>
                <a:lnTo>
                  <a:pt x="2137446" y="882670"/>
                </a:lnTo>
                <a:lnTo>
                  <a:pt x="2316287" y="888439"/>
                </a:lnTo>
                <a:lnTo>
                  <a:pt x="2483591" y="894208"/>
                </a:lnTo>
                <a:lnTo>
                  <a:pt x="2694163" y="899977"/>
                </a:lnTo>
                <a:lnTo>
                  <a:pt x="2875889" y="905746"/>
                </a:lnTo>
                <a:lnTo>
                  <a:pt x="3011462" y="908631"/>
                </a:lnTo>
                <a:lnTo>
                  <a:pt x="3121075" y="905746"/>
                </a:lnTo>
                <a:lnTo>
                  <a:pt x="3276840" y="928823"/>
                </a:lnTo>
                <a:lnTo>
                  <a:pt x="3297032" y="888439"/>
                </a:lnTo>
                <a:lnTo>
                  <a:pt x="3331646" y="813441"/>
                </a:lnTo>
                <a:lnTo>
                  <a:pt x="3369145" y="726905"/>
                </a:lnTo>
                <a:lnTo>
                  <a:pt x="3395106" y="654791"/>
                </a:lnTo>
                <a:lnTo>
                  <a:pt x="3418183" y="576908"/>
                </a:lnTo>
                <a:lnTo>
                  <a:pt x="3432605" y="522102"/>
                </a:lnTo>
                <a:lnTo>
                  <a:pt x="3438375" y="493257"/>
                </a:lnTo>
                <a:lnTo>
                  <a:pt x="3435490" y="481718"/>
                </a:lnTo>
                <a:lnTo>
                  <a:pt x="3426836" y="473065"/>
                </a:lnTo>
                <a:lnTo>
                  <a:pt x="3412414" y="470180"/>
                </a:lnTo>
                <a:lnTo>
                  <a:pt x="3380684" y="475949"/>
                </a:lnTo>
                <a:lnTo>
                  <a:pt x="3369145" y="481718"/>
                </a:lnTo>
                <a:lnTo>
                  <a:pt x="3337416" y="524987"/>
                </a:lnTo>
                <a:lnTo>
                  <a:pt x="3314339" y="550947"/>
                </a:lnTo>
                <a:lnTo>
                  <a:pt x="3285494" y="576908"/>
                </a:lnTo>
                <a:lnTo>
                  <a:pt x="3242226" y="605754"/>
                </a:lnTo>
                <a:lnTo>
                  <a:pt x="3210496" y="623061"/>
                </a:lnTo>
                <a:lnTo>
                  <a:pt x="3161458" y="643253"/>
                </a:lnTo>
                <a:lnTo>
                  <a:pt x="3103768" y="651906"/>
                </a:lnTo>
                <a:lnTo>
                  <a:pt x="3017231" y="660560"/>
                </a:lnTo>
                <a:lnTo>
                  <a:pt x="2933580" y="663445"/>
                </a:lnTo>
                <a:lnTo>
                  <a:pt x="2803775" y="660560"/>
                </a:lnTo>
                <a:lnTo>
                  <a:pt x="2662433" y="660560"/>
                </a:lnTo>
                <a:lnTo>
                  <a:pt x="2523975" y="657676"/>
                </a:lnTo>
                <a:lnTo>
                  <a:pt x="2264366" y="649022"/>
                </a:lnTo>
                <a:lnTo>
                  <a:pt x="2206675" y="64613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7" name="フリーフォーム 36"/>
          <p:cNvSpPr>
            <a:spLocks noChangeAspect="1"/>
          </p:cNvSpPr>
          <p:nvPr/>
        </p:nvSpPr>
        <p:spPr>
          <a:xfrm>
            <a:off x="3535524" y="4847830"/>
            <a:ext cx="827088" cy="252413"/>
          </a:xfrm>
          <a:custGeom>
            <a:avLst/>
            <a:gdLst>
              <a:gd name="connsiteX0" fmla="*/ 847429 w 1653647"/>
              <a:gd name="connsiteY0" fmla="*/ 136516 h 504852"/>
              <a:gd name="connsiteX1" fmla="*/ 728944 w 1653647"/>
              <a:gd name="connsiteY1" fmla="*/ 164850 h 504852"/>
              <a:gd name="connsiteX2" fmla="*/ 618185 w 1653647"/>
              <a:gd name="connsiteY2" fmla="*/ 195759 h 504852"/>
              <a:gd name="connsiteX3" fmla="*/ 525458 w 1653647"/>
              <a:gd name="connsiteY3" fmla="*/ 221517 h 504852"/>
              <a:gd name="connsiteX4" fmla="*/ 450760 w 1653647"/>
              <a:gd name="connsiteY4" fmla="*/ 244699 h 504852"/>
              <a:gd name="connsiteX5" fmla="*/ 409548 w 1653647"/>
              <a:gd name="connsiteY5" fmla="*/ 255002 h 504852"/>
              <a:gd name="connsiteX6" fmla="*/ 352881 w 1653647"/>
              <a:gd name="connsiteY6" fmla="*/ 270457 h 504852"/>
              <a:gd name="connsiteX7" fmla="*/ 293638 w 1653647"/>
              <a:gd name="connsiteY7" fmla="*/ 280760 h 504852"/>
              <a:gd name="connsiteX8" fmla="*/ 226668 w 1653647"/>
              <a:gd name="connsiteY8" fmla="*/ 288487 h 504852"/>
              <a:gd name="connsiteX9" fmla="*/ 182880 w 1653647"/>
              <a:gd name="connsiteY9" fmla="*/ 291063 h 504852"/>
              <a:gd name="connsiteX10" fmla="*/ 128788 w 1653647"/>
              <a:gd name="connsiteY10" fmla="*/ 288487 h 504852"/>
              <a:gd name="connsiteX11" fmla="*/ 66970 w 1653647"/>
              <a:gd name="connsiteY11" fmla="*/ 280760 h 504852"/>
              <a:gd name="connsiteX12" fmla="*/ 0 w 1653647"/>
              <a:gd name="connsiteY12" fmla="*/ 262729 h 504852"/>
              <a:gd name="connsiteX13" fmla="*/ 23182 w 1653647"/>
              <a:gd name="connsiteY13" fmla="*/ 337427 h 504852"/>
              <a:gd name="connsiteX14" fmla="*/ 66970 w 1653647"/>
              <a:gd name="connsiteY14" fmla="*/ 388942 h 504852"/>
              <a:gd name="connsiteX15" fmla="*/ 95303 w 1653647"/>
              <a:gd name="connsiteY15" fmla="*/ 419852 h 504852"/>
              <a:gd name="connsiteX16" fmla="*/ 118485 w 1653647"/>
              <a:gd name="connsiteY16" fmla="*/ 445609 h 504852"/>
              <a:gd name="connsiteX17" fmla="*/ 151970 w 1653647"/>
              <a:gd name="connsiteY17" fmla="*/ 471367 h 504852"/>
              <a:gd name="connsiteX18" fmla="*/ 185455 w 1653647"/>
              <a:gd name="connsiteY18" fmla="*/ 489398 h 504852"/>
              <a:gd name="connsiteX19" fmla="*/ 216365 w 1653647"/>
              <a:gd name="connsiteY19" fmla="*/ 499701 h 504852"/>
              <a:gd name="connsiteX20" fmla="*/ 252425 w 1653647"/>
              <a:gd name="connsiteY20" fmla="*/ 504852 h 504852"/>
              <a:gd name="connsiteX21" fmla="*/ 283335 w 1653647"/>
              <a:gd name="connsiteY21" fmla="*/ 504852 h 504852"/>
              <a:gd name="connsiteX22" fmla="*/ 309093 w 1653647"/>
              <a:gd name="connsiteY22" fmla="*/ 497125 h 504852"/>
              <a:gd name="connsiteX23" fmla="*/ 337426 w 1653647"/>
              <a:gd name="connsiteY23" fmla="*/ 481670 h 504852"/>
              <a:gd name="connsiteX24" fmla="*/ 358032 w 1653647"/>
              <a:gd name="connsiteY24" fmla="*/ 463640 h 504852"/>
              <a:gd name="connsiteX25" fmla="*/ 399245 w 1653647"/>
              <a:gd name="connsiteY25" fmla="*/ 440458 h 504852"/>
              <a:gd name="connsiteX26" fmla="*/ 443033 w 1653647"/>
              <a:gd name="connsiteY26" fmla="*/ 417276 h 504852"/>
              <a:gd name="connsiteX27" fmla="*/ 497124 w 1653647"/>
              <a:gd name="connsiteY27" fmla="*/ 394094 h 504852"/>
              <a:gd name="connsiteX28" fmla="*/ 564094 w 1653647"/>
              <a:gd name="connsiteY28" fmla="*/ 368336 h 504852"/>
              <a:gd name="connsiteX29" fmla="*/ 628489 w 1653647"/>
              <a:gd name="connsiteY29" fmla="*/ 347730 h 504852"/>
              <a:gd name="connsiteX30" fmla="*/ 690307 w 1653647"/>
              <a:gd name="connsiteY30" fmla="*/ 329700 h 504852"/>
              <a:gd name="connsiteX31" fmla="*/ 780459 w 1653647"/>
              <a:gd name="connsiteY31" fmla="*/ 309093 h 504852"/>
              <a:gd name="connsiteX32" fmla="*/ 893793 w 1653647"/>
              <a:gd name="connsiteY32" fmla="*/ 288487 h 504852"/>
              <a:gd name="connsiteX33" fmla="*/ 976218 w 1653647"/>
              <a:gd name="connsiteY33" fmla="*/ 275608 h 504852"/>
              <a:gd name="connsiteX34" fmla="*/ 1074098 w 1653647"/>
              <a:gd name="connsiteY34" fmla="*/ 262729 h 504852"/>
              <a:gd name="connsiteX35" fmla="*/ 1187432 w 1653647"/>
              <a:gd name="connsiteY35" fmla="*/ 255002 h 504852"/>
              <a:gd name="connsiteX36" fmla="*/ 1254402 w 1653647"/>
              <a:gd name="connsiteY36" fmla="*/ 255002 h 504852"/>
              <a:gd name="connsiteX37" fmla="*/ 1581525 w 1653647"/>
              <a:gd name="connsiteY37" fmla="*/ 316821 h 504852"/>
              <a:gd name="connsiteX38" fmla="*/ 1604707 w 1653647"/>
              <a:gd name="connsiteY38" fmla="*/ 291063 h 504852"/>
              <a:gd name="connsiteX39" fmla="*/ 1635616 w 1653647"/>
              <a:gd name="connsiteY39" fmla="*/ 239547 h 504852"/>
              <a:gd name="connsiteX40" fmla="*/ 1651071 w 1653647"/>
              <a:gd name="connsiteY40" fmla="*/ 206062 h 504852"/>
              <a:gd name="connsiteX41" fmla="*/ 1653647 w 1653647"/>
              <a:gd name="connsiteY41" fmla="*/ 185456 h 504852"/>
              <a:gd name="connsiteX42" fmla="*/ 1640768 w 1653647"/>
              <a:gd name="connsiteY42" fmla="*/ 167426 h 504852"/>
              <a:gd name="connsiteX43" fmla="*/ 1604707 w 1653647"/>
              <a:gd name="connsiteY43" fmla="*/ 141668 h 504852"/>
              <a:gd name="connsiteX44" fmla="*/ 1563495 w 1653647"/>
              <a:gd name="connsiteY44" fmla="*/ 110759 h 504852"/>
              <a:gd name="connsiteX45" fmla="*/ 1522282 w 1653647"/>
              <a:gd name="connsiteY45" fmla="*/ 82425 h 504852"/>
              <a:gd name="connsiteX46" fmla="*/ 1468191 w 1653647"/>
              <a:gd name="connsiteY46" fmla="*/ 51516 h 504852"/>
              <a:gd name="connsiteX47" fmla="*/ 1414100 w 1653647"/>
              <a:gd name="connsiteY47" fmla="*/ 23182 h 504852"/>
              <a:gd name="connsiteX48" fmla="*/ 1372887 w 1653647"/>
              <a:gd name="connsiteY48" fmla="*/ 7728 h 504852"/>
              <a:gd name="connsiteX49" fmla="*/ 1334251 w 1653647"/>
              <a:gd name="connsiteY49" fmla="*/ 0 h 504852"/>
              <a:gd name="connsiteX50" fmla="*/ 1316220 w 1653647"/>
              <a:gd name="connsiteY50" fmla="*/ 5152 h 504852"/>
              <a:gd name="connsiteX51" fmla="*/ 1300766 w 1653647"/>
              <a:gd name="connsiteY51" fmla="*/ 18031 h 504852"/>
              <a:gd name="connsiteX52" fmla="*/ 1267281 w 1653647"/>
              <a:gd name="connsiteY52" fmla="*/ 36061 h 504852"/>
              <a:gd name="connsiteX53" fmla="*/ 1218341 w 1653647"/>
              <a:gd name="connsiteY53" fmla="*/ 54092 h 504852"/>
              <a:gd name="connsiteX54" fmla="*/ 1125613 w 1653647"/>
              <a:gd name="connsiteY54" fmla="*/ 72122 h 504852"/>
              <a:gd name="connsiteX55" fmla="*/ 999400 w 1653647"/>
              <a:gd name="connsiteY55" fmla="*/ 100456 h 504852"/>
              <a:gd name="connsiteX56" fmla="*/ 896369 w 1653647"/>
              <a:gd name="connsiteY56" fmla="*/ 123638 h 504852"/>
              <a:gd name="connsiteX57" fmla="*/ 847429 w 1653647"/>
              <a:gd name="connsiteY57" fmla="*/ 136516 h 504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1653647" h="504852">
                <a:moveTo>
                  <a:pt x="847429" y="136516"/>
                </a:moveTo>
                <a:lnTo>
                  <a:pt x="728944" y="164850"/>
                </a:lnTo>
                <a:lnTo>
                  <a:pt x="618185" y="195759"/>
                </a:lnTo>
                <a:lnTo>
                  <a:pt x="525458" y="221517"/>
                </a:lnTo>
                <a:lnTo>
                  <a:pt x="450760" y="244699"/>
                </a:lnTo>
                <a:lnTo>
                  <a:pt x="409548" y="255002"/>
                </a:lnTo>
                <a:lnTo>
                  <a:pt x="352881" y="270457"/>
                </a:lnTo>
                <a:lnTo>
                  <a:pt x="293638" y="280760"/>
                </a:lnTo>
                <a:lnTo>
                  <a:pt x="226668" y="288487"/>
                </a:lnTo>
                <a:lnTo>
                  <a:pt x="182880" y="291063"/>
                </a:lnTo>
                <a:lnTo>
                  <a:pt x="128788" y="288487"/>
                </a:lnTo>
                <a:lnTo>
                  <a:pt x="66970" y="280760"/>
                </a:lnTo>
                <a:lnTo>
                  <a:pt x="0" y="262729"/>
                </a:lnTo>
                <a:lnTo>
                  <a:pt x="23182" y="337427"/>
                </a:lnTo>
                <a:lnTo>
                  <a:pt x="66970" y="388942"/>
                </a:lnTo>
                <a:lnTo>
                  <a:pt x="95303" y="419852"/>
                </a:lnTo>
                <a:lnTo>
                  <a:pt x="118485" y="445609"/>
                </a:lnTo>
                <a:lnTo>
                  <a:pt x="151970" y="471367"/>
                </a:lnTo>
                <a:lnTo>
                  <a:pt x="185455" y="489398"/>
                </a:lnTo>
                <a:lnTo>
                  <a:pt x="216365" y="499701"/>
                </a:lnTo>
                <a:lnTo>
                  <a:pt x="252425" y="504852"/>
                </a:lnTo>
                <a:lnTo>
                  <a:pt x="283335" y="504852"/>
                </a:lnTo>
                <a:lnTo>
                  <a:pt x="309093" y="497125"/>
                </a:lnTo>
                <a:lnTo>
                  <a:pt x="337426" y="481670"/>
                </a:lnTo>
                <a:lnTo>
                  <a:pt x="358032" y="463640"/>
                </a:lnTo>
                <a:lnTo>
                  <a:pt x="399245" y="440458"/>
                </a:lnTo>
                <a:lnTo>
                  <a:pt x="443033" y="417276"/>
                </a:lnTo>
                <a:lnTo>
                  <a:pt x="497124" y="394094"/>
                </a:lnTo>
                <a:lnTo>
                  <a:pt x="564094" y="368336"/>
                </a:lnTo>
                <a:lnTo>
                  <a:pt x="628489" y="347730"/>
                </a:lnTo>
                <a:lnTo>
                  <a:pt x="690307" y="329700"/>
                </a:lnTo>
                <a:lnTo>
                  <a:pt x="780459" y="309093"/>
                </a:lnTo>
                <a:lnTo>
                  <a:pt x="893793" y="288487"/>
                </a:lnTo>
                <a:lnTo>
                  <a:pt x="976218" y="275608"/>
                </a:lnTo>
                <a:lnTo>
                  <a:pt x="1074098" y="262729"/>
                </a:lnTo>
                <a:lnTo>
                  <a:pt x="1187432" y="255002"/>
                </a:lnTo>
                <a:lnTo>
                  <a:pt x="1254402" y="255002"/>
                </a:lnTo>
                <a:lnTo>
                  <a:pt x="1581525" y="316821"/>
                </a:lnTo>
                <a:lnTo>
                  <a:pt x="1604707" y="291063"/>
                </a:lnTo>
                <a:lnTo>
                  <a:pt x="1635616" y="239547"/>
                </a:lnTo>
                <a:lnTo>
                  <a:pt x="1651071" y="206062"/>
                </a:lnTo>
                <a:lnTo>
                  <a:pt x="1653647" y="185456"/>
                </a:lnTo>
                <a:lnTo>
                  <a:pt x="1640768" y="167426"/>
                </a:lnTo>
                <a:lnTo>
                  <a:pt x="1604707" y="141668"/>
                </a:lnTo>
                <a:lnTo>
                  <a:pt x="1563495" y="110759"/>
                </a:lnTo>
                <a:lnTo>
                  <a:pt x="1522282" y="82425"/>
                </a:lnTo>
                <a:lnTo>
                  <a:pt x="1468191" y="51516"/>
                </a:lnTo>
                <a:lnTo>
                  <a:pt x="1414100" y="23182"/>
                </a:lnTo>
                <a:lnTo>
                  <a:pt x="1372887" y="7728"/>
                </a:lnTo>
                <a:lnTo>
                  <a:pt x="1334251" y="0"/>
                </a:lnTo>
                <a:lnTo>
                  <a:pt x="1316220" y="5152"/>
                </a:lnTo>
                <a:lnTo>
                  <a:pt x="1300766" y="18031"/>
                </a:lnTo>
                <a:lnTo>
                  <a:pt x="1267281" y="36061"/>
                </a:lnTo>
                <a:lnTo>
                  <a:pt x="1218341" y="54092"/>
                </a:lnTo>
                <a:lnTo>
                  <a:pt x="1125613" y="72122"/>
                </a:lnTo>
                <a:lnTo>
                  <a:pt x="999400" y="100456"/>
                </a:lnTo>
                <a:lnTo>
                  <a:pt x="896369" y="123638"/>
                </a:lnTo>
                <a:lnTo>
                  <a:pt x="847429" y="13651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8" name="フリーフォーム 37"/>
          <p:cNvSpPr>
            <a:spLocks noChangeAspect="1"/>
          </p:cNvSpPr>
          <p:nvPr/>
        </p:nvSpPr>
        <p:spPr>
          <a:xfrm>
            <a:off x="3428984" y="4971696"/>
            <a:ext cx="962025" cy="1247775"/>
          </a:xfrm>
          <a:custGeom>
            <a:avLst/>
            <a:gdLst>
              <a:gd name="connsiteX0" fmla="*/ 1489075 w 1924050"/>
              <a:gd name="connsiteY0" fmla="*/ 412750 h 2495550"/>
              <a:gd name="connsiteX1" fmla="*/ 1460500 w 1924050"/>
              <a:gd name="connsiteY1" fmla="*/ 511175 h 2495550"/>
              <a:gd name="connsiteX2" fmla="*/ 1419225 w 1924050"/>
              <a:gd name="connsiteY2" fmla="*/ 625475 h 2495550"/>
              <a:gd name="connsiteX3" fmla="*/ 1384300 w 1924050"/>
              <a:gd name="connsiteY3" fmla="*/ 720725 h 2495550"/>
              <a:gd name="connsiteX4" fmla="*/ 1339850 w 1924050"/>
              <a:gd name="connsiteY4" fmla="*/ 828675 h 2495550"/>
              <a:gd name="connsiteX5" fmla="*/ 1292225 w 1924050"/>
              <a:gd name="connsiteY5" fmla="*/ 936625 h 2495550"/>
              <a:gd name="connsiteX6" fmla="*/ 1228725 w 1924050"/>
              <a:gd name="connsiteY6" fmla="*/ 1066800 h 2495550"/>
              <a:gd name="connsiteX7" fmla="*/ 1200150 w 1924050"/>
              <a:gd name="connsiteY7" fmla="*/ 1120775 h 2495550"/>
              <a:gd name="connsiteX8" fmla="*/ 1168400 w 1924050"/>
              <a:gd name="connsiteY8" fmla="*/ 1177925 h 2495550"/>
              <a:gd name="connsiteX9" fmla="*/ 1069975 w 1924050"/>
              <a:gd name="connsiteY9" fmla="*/ 1362075 h 2495550"/>
              <a:gd name="connsiteX10" fmla="*/ 1003300 w 1924050"/>
              <a:gd name="connsiteY10" fmla="*/ 1447800 h 2495550"/>
              <a:gd name="connsiteX11" fmla="*/ 920750 w 1924050"/>
              <a:gd name="connsiteY11" fmla="*/ 1555750 h 2495550"/>
              <a:gd name="connsiteX12" fmla="*/ 835025 w 1924050"/>
              <a:gd name="connsiteY12" fmla="*/ 1654175 h 2495550"/>
              <a:gd name="connsiteX13" fmla="*/ 752475 w 1924050"/>
              <a:gd name="connsiteY13" fmla="*/ 1749425 h 2495550"/>
              <a:gd name="connsiteX14" fmla="*/ 679450 w 1924050"/>
              <a:gd name="connsiteY14" fmla="*/ 1828800 h 2495550"/>
              <a:gd name="connsiteX15" fmla="*/ 587375 w 1924050"/>
              <a:gd name="connsiteY15" fmla="*/ 1924050 h 2495550"/>
              <a:gd name="connsiteX16" fmla="*/ 495300 w 1924050"/>
              <a:gd name="connsiteY16" fmla="*/ 2012950 h 2495550"/>
              <a:gd name="connsiteX17" fmla="*/ 396875 w 1924050"/>
              <a:gd name="connsiteY17" fmla="*/ 2105025 h 2495550"/>
              <a:gd name="connsiteX18" fmla="*/ 273050 w 1924050"/>
              <a:gd name="connsiteY18" fmla="*/ 2212975 h 2495550"/>
              <a:gd name="connsiteX19" fmla="*/ 123825 w 1924050"/>
              <a:gd name="connsiteY19" fmla="*/ 2333625 h 2495550"/>
              <a:gd name="connsiteX20" fmla="*/ 38100 w 1924050"/>
              <a:gd name="connsiteY20" fmla="*/ 2403475 h 2495550"/>
              <a:gd name="connsiteX21" fmla="*/ 6350 w 1924050"/>
              <a:gd name="connsiteY21" fmla="*/ 2428875 h 2495550"/>
              <a:gd name="connsiteX22" fmla="*/ 0 w 1924050"/>
              <a:gd name="connsiteY22" fmla="*/ 2438400 h 2495550"/>
              <a:gd name="connsiteX23" fmla="*/ 0 w 1924050"/>
              <a:gd name="connsiteY23" fmla="*/ 2457450 h 2495550"/>
              <a:gd name="connsiteX24" fmla="*/ 6350 w 1924050"/>
              <a:gd name="connsiteY24" fmla="*/ 2486025 h 2495550"/>
              <a:gd name="connsiteX25" fmla="*/ 22225 w 1924050"/>
              <a:gd name="connsiteY25" fmla="*/ 2495550 h 2495550"/>
              <a:gd name="connsiteX26" fmla="*/ 63500 w 1924050"/>
              <a:gd name="connsiteY26" fmla="*/ 2482850 h 2495550"/>
              <a:gd name="connsiteX27" fmla="*/ 200025 w 1924050"/>
              <a:gd name="connsiteY27" fmla="*/ 2406650 h 2495550"/>
              <a:gd name="connsiteX28" fmla="*/ 263525 w 1924050"/>
              <a:gd name="connsiteY28" fmla="*/ 2371725 h 2495550"/>
              <a:gd name="connsiteX29" fmla="*/ 355600 w 1924050"/>
              <a:gd name="connsiteY29" fmla="*/ 2314575 h 2495550"/>
              <a:gd name="connsiteX30" fmla="*/ 466725 w 1924050"/>
              <a:gd name="connsiteY30" fmla="*/ 2235200 h 2495550"/>
              <a:gd name="connsiteX31" fmla="*/ 571500 w 1924050"/>
              <a:gd name="connsiteY31" fmla="*/ 2155825 h 2495550"/>
              <a:gd name="connsiteX32" fmla="*/ 704850 w 1924050"/>
              <a:gd name="connsiteY32" fmla="*/ 2047875 h 2495550"/>
              <a:gd name="connsiteX33" fmla="*/ 809625 w 1924050"/>
              <a:gd name="connsiteY33" fmla="*/ 1949450 h 2495550"/>
              <a:gd name="connsiteX34" fmla="*/ 911225 w 1924050"/>
              <a:gd name="connsiteY34" fmla="*/ 1854200 h 2495550"/>
              <a:gd name="connsiteX35" fmla="*/ 1022350 w 1924050"/>
              <a:gd name="connsiteY35" fmla="*/ 1736725 h 2495550"/>
              <a:gd name="connsiteX36" fmla="*/ 1120775 w 1924050"/>
              <a:gd name="connsiteY36" fmla="*/ 1635125 h 2495550"/>
              <a:gd name="connsiteX37" fmla="*/ 1216025 w 1924050"/>
              <a:gd name="connsiteY37" fmla="*/ 1524000 h 2495550"/>
              <a:gd name="connsiteX38" fmla="*/ 1343025 w 1924050"/>
              <a:gd name="connsiteY38" fmla="*/ 1330325 h 2495550"/>
              <a:gd name="connsiteX39" fmla="*/ 1403350 w 1924050"/>
              <a:gd name="connsiteY39" fmla="*/ 1235075 h 2495550"/>
              <a:gd name="connsiteX40" fmla="*/ 1482725 w 1924050"/>
              <a:gd name="connsiteY40" fmla="*/ 1092200 h 2495550"/>
              <a:gd name="connsiteX41" fmla="*/ 1565275 w 1924050"/>
              <a:gd name="connsiteY41" fmla="*/ 936625 h 2495550"/>
              <a:gd name="connsiteX42" fmla="*/ 1609725 w 1924050"/>
              <a:gd name="connsiteY42" fmla="*/ 838200 h 2495550"/>
              <a:gd name="connsiteX43" fmla="*/ 1654175 w 1924050"/>
              <a:gd name="connsiteY43" fmla="*/ 746125 h 2495550"/>
              <a:gd name="connsiteX44" fmla="*/ 1727200 w 1924050"/>
              <a:gd name="connsiteY44" fmla="*/ 571500 h 2495550"/>
              <a:gd name="connsiteX45" fmla="*/ 1771650 w 1924050"/>
              <a:gd name="connsiteY45" fmla="*/ 444500 h 2495550"/>
              <a:gd name="connsiteX46" fmla="*/ 1809750 w 1924050"/>
              <a:gd name="connsiteY46" fmla="*/ 323850 h 2495550"/>
              <a:gd name="connsiteX47" fmla="*/ 1838325 w 1924050"/>
              <a:gd name="connsiteY47" fmla="*/ 228600 h 2495550"/>
              <a:gd name="connsiteX48" fmla="*/ 1857375 w 1924050"/>
              <a:gd name="connsiteY48" fmla="*/ 142875 h 2495550"/>
              <a:gd name="connsiteX49" fmla="*/ 1870075 w 1924050"/>
              <a:gd name="connsiteY49" fmla="*/ 85725 h 2495550"/>
              <a:gd name="connsiteX50" fmla="*/ 1892300 w 1924050"/>
              <a:gd name="connsiteY50" fmla="*/ 47625 h 2495550"/>
              <a:gd name="connsiteX51" fmla="*/ 1924050 w 1924050"/>
              <a:gd name="connsiteY51" fmla="*/ 0 h 2495550"/>
              <a:gd name="connsiteX52" fmla="*/ 1558925 w 1924050"/>
              <a:gd name="connsiteY52" fmla="*/ 22225 h 2495550"/>
              <a:gd name="connsiteX53" fmla="*/ 1574800 w 1924050"/>
              <a:gd name="connsiteY53" fmla="*/ 38100 h 2495550"/>
              <a:gd name="connsiteX54" fmla="*/ 1581150 w 1924050"/>
              <a:gd name="connsiteY54" fmla="*/ 57150 h 2495550"/>
              <a:gd name="connsiteX55" fmla="*/ 1574800 w 1924050"/>
              <a:gd name="connsiteY55" fmla="*/ 98425 h 2495550"/>
              <a:gd name="connsiteX56" fmla="*/ 1562100 w 1924050"/>
              <a:gd name="connsiteY56" fmla="*/ 155575 h 2495550"/>
              <a:gd name="connsiteX57" fmla="*/ 1533525 w 1924050"/>
              <a:gd name="connsiteY57" fmla="*/ 269875 h 2495550"/>
              <a:gd name="connsiteX58" fmla="*/ 1489075 w 1924050"/>
              <a:gd name="connsiteY58" fmla="*/ 412750 h 2495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1924050" h="2495550">
                <a:moveTo>
                  <a:pt x="1489075" y="412750"/>
                </a:moveTo>
                <a:lnTo>
                  <a:pt x="1460500" y="511175"/>
                </a:lnTo>
                <a:lnTo>
                  <a:pt x="1419225" y="625475"/>
                </a:lnTo>
                <a:lnTo>
                  <a:pt x="1384300" y="720725"/>
                </a:lnTo>
                <a:lnTo>
                  <a:pt x="1339850" y="828675"/>
                </a:lnTo>
                <a:lnTo>
                  <a:pt x="1292225" y="936625"/>
                </a:lnTo>
                <a:lnTo>
                  <a:pt x="1228725" y="1066800"/>
                </a:lnTo>
                <a:lnTo>
                  <a:pt x="1200150" y="1120775"/>
                </a:lnTo>
                <a:lnTo>
                  <a:pt x="1168400" y="1177925"/>
                </a:lnTo>
                <a:lnTo>
                  <a:pt x="1069975" y="1362075"/>
                </a:lnTo>
                <a:lnTo>
                  <a:pt x="1003300" y="1447800"/>
                </a:lnTo>
                <a:lnTo>
                  <a:pt x="920750" y="1555750"/>
                </a:lnTo>
                <a:lnTo>
                  <a:pt x="835025" y="1654175"/>
                </a:lnTo>
                <a:lnTo>
                  <a:pt x="752475" y="1749425"/>
                </a:lnTo>
                <a:lnTo>
                  <a:pt x="679450" y="1828800"/>
                </a:lnTo>
                <a:lnTo>
                  <a:pt x="587375" y="1924050"/>
                </a:lnTo>
                <a:lnTo>
                  <a:pt x="495300" y="2012950"/>
                </a:lnTo>
                <a:lnTo>
                  <a:pt x="396875" y="2105025"/>
                </a:lnTo>
                <a:lnTo>
                  <a:pt x="273050" y="2212975"/>
                </a:lnTo>
                <a:lnTo>
                  <a:pt x="123825" y="2333625"/>
                </a:lnTo>
                <a:lnTo>
                  <a:pt x="38100" y="2403475"/>
                </a:lnTo>
                <a:lnTo>
                  <a:pt x="6350" y="2428875"/>
                </a:lnTo>
                <a:lnTo>
                  <a:pt x="0" y="2438400"/>
                </a:lnTo>
                <a:lnTo>
                  <a:pt x="0" y="2457450"/>
                </a:lnTo>
                <a:lnTo>
                  <a:pt x="6350" y="2486025"/>
                </a:lnTo>
                <a:lnTo>
                  <a:pt x="22225" y="2495550"/>
                </a:lnTo>
                <a:lnTo>
                  <a:pt x="63500" y="2482850"/>
                </a:lnTo>
                <a:lnTo>
                  <a:pt x="200025" y="2406650"/>
                </a:lnTo>
                <a:lnTo>
                  <a:pt x="263525" y="2371725"/>
                </a:lnTo>
                <a:lnTo>
                  <a:pt x="355600" y="2314575"/>
                </a:lnTo>
                <a:lnTo>
                  <a:pt x="466725" y="2235200"/>
                </a:lnTo>
                <a:lnTo>
                  <a:pt x="571500" y="2155825"/>
                </a:lnTo>
                <a:lnTo>
                  <a:pt x="704850" y="2047875"/>
                </a:lnTo>
                <a:lnTo>
                  <a:pt x="809625" y="1949450"/>
                </a:lnTo>
                <a:lnTo>
                  <a:pt x="911225" y="1854200"/>
                </a:lnTo>
                <a:lnTo>
                  <a:pt x="1022350" y="1736725"/>
                </a:lnTo>
                <a:lnTo>
                  <a:pt x="1120775" y="1635125"/>
                </a:lnTo>
                <a:lnTo>
                  <a:pt x="1216025" y="1524000"/>
                </a:lnTo>
                <a:lnTo>
                  <a:pt x="1343025" y="1330325"/>
                </a:lnTo>
                <a:lnTo>
                  <a:pt x="1403350" y="1235075"/>
                </a:lnTo>
                <a:lnTo>
                  <a:pt x="1482725" y="1092200"/>
                </a:lnTo>
                <a:lnTo>
                  <a:pt x="1565275" y="936625"/>
                </a:lnTo>
                <a:lnTo>
                  <a:pt x="1609725" y="838200"/>
                </a:lnTo>
                <a:lnTo>
                  <a:pt x="1654175" y="746125"/>
                </a:lnTo>
                <a:lnTo>
                  <a:pt x="1727200" y="571500"/>
                </a:lnTo>
                <a:lnTo>
                  <a:pt x="1771650" y="444500"/>
                </a:lnTo>
                <a:lnTo>
                  <a:pt x="1809750" y="323850"/>
                </a:lnTo>
                <a:lnTo>
                  <a:pt x="1838325" y="228600"/>
                </a:lnTo>
                <a:lnTo>
                  <a:pt x="1857375" y="142875"/>
                </a:lnTo>
                <a:lnTo>
                  <a:pt x="1870075" y="85725"/>
                </a:lnTo>
                <a:cubicBezTo>
                  <a:pt x="1893514" y="52241"/>
                  <a:pt x="1892300" y="66894"/>
                  <a:pt x="1892300" y="47625"/>
                </a:cubicBezTo>
                <a:lnTo>
                  <a:pt x="1924050" y="0"/>
                </a:lnTo>
                <a:lnTo>
                  <a:pt x="1558925" y="22225"/>
                </a:lnTo>
                <a:lnTo>
                  <a:pt x="1574800" y="38100"/>
                </a:lnTo>
                <a:lnTo>
                  <a:pt x="1581150" y="57150"/>
                </a:lnTo>
                <a:lnTo>
                  <a:pt x="1574800" y="98425"/>
                </a:lnTo>
                <a:lnTo>
                  <a:pt x="1562100" y="155575"/>
                </a:lnTo>
                <a:lnTo>
                  <a:pt x="1533525" y="269875"/>
                </a:lnTo>
                <a:lnTo>
                  <a:pt x="1489075" y="4127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9" name="フリーフォーム 38"/>
          <p:cNvSpPr>
            <a:spLocks noChangeAspect="1"/>
          </p:cNvSpPr>
          <p:nvPr/>
        </p:nvSpPr>
        <p:spPr>
          <a:xfrm>
            <a:off x="5225705" y="4727987"/>
            <a:ext cx="1096781" cy="998220"/>
          </a:xfrm>
          <a:custGeom>
            <a:avLst/>
            <a:gdLst>
              <a:gd name="connsiteX0" fmla="*/ 515154 w 2207438"/>
              <a:gd name="connsiteY0" fmla="*/ 620762 h 2009105"/>
              <a:gd name="connsiteX1" fmla="*/ 448184 w 2207438"/>
              <a:gd name="connsiteY1" fmla="*/ 517731 h 2009105"/>
              <a:gd name="connsiteX2" fmla="*/ 381214 w 2207438"/>
              <a:gd name="connsiteY2" fmla="*/ 422427 h 2009105"/>
              <a:gd name="connsiteX3" fmla="*/ 337426 w 2207438"/>
              <a:gd name="connsiteY3" fmla="*/ 358033 h 2009105"/>
              <a:gd name="connsiteX4" fmla="*/ 296214 w 2207438"/>
              <a:gd name="connsiteY4" fmla="*/ 301366 h 2009105"/>
              <a:gd name="connsiteX5" fmla="*/ 265304 w 2207438"/>
              <a:gd name="connsiteY5" fmla="*/ 262729 h 2009105"/>
              <a:gd name="connsiteX6" fmla="*/ 242122 w 2207438"/>
              <a:gd name="connsiteY6" fmla="*/ 234396 h 2009105"/>
              <a:gd name="connsiteX7" fmla="*/ 216365 w 2207438"/>
              <a:gd name="connsiteY7" fmla="*/ 206062 h 2009105"/>
              <a:gd name="connsiteX8" fmla="*/ 190607 w 2207438"/>
              <a:gd name="connsiteY8" fmla="*/ 185456 h 2009105"/>
              <a:gd name="connsiteX9" fmla="*/ 164849 w 2207438"/>
              <a:gd name="connsiteY9" fmla="*/ 164850 h 2009105"/>
              <a:gd name="connsiteX10" fmla="*/ 123637 w 2207438"/>
              <a:gd name="connsiteY10" fmla="*/ 131365 h 2009105"/>
              <a:gd name="connsiteX11" fmla="*/ 74697 w 2207438"/>
              <a:gd name="connsiteY11" fmla="*/ 97880 h 2009105"/>
              <a:gd name="connsiteX12" fmla="*/ 38636 w 2207438"/>
              <a:gd name="connsiteY12" fmla="*/ 72122 h 2009105"/>
              <a:gd name="connsiteX13" fmla="*/ 23181 w 2207438"/>
              <a:gd name="connsiteY13" fmla="*/ 61819 h 2009105"/>
              <a:gd name="connsiteX14" fmla="*/ 10303 w 2207438"/>
              <a:gd name="connsiteY14" fmla="*/ 48940 h 2009105"/>
              <a:gd name="connsiteX15" fmla="*/ 10303 w 2207438"/>
              <a:gd name="connsiteY15" fmla="*/ 48940 h 2009105"/>
              <a:gd name="connsiteX16" fmla="*/ 2575 w 2207438"/>
              <a:gd name="connsiteY16" fmla="*/ 36061 h 2009105"/>
              <a:gd name="connsiteX17" fmla="*/ 0 w 2207438"/>
              <a:gd name="connsiteY17" fmla="*/ 28334 h 2009105"/>
              <a:gd name="connsiteX18" fmla="*/ 5151 w 2207438"/>
              <a:gd name="connsiteY18" fmla="*/ 7728 h 2009105"/>
              <a:gd name="connsiteX19" fmla="*/ 33485 w 2207438"/>
              <a:gd name="connsiteY19" fmla="*/ 0 h 2009105"/>
              <a:gd name="connsiteX20" fmla="*/ 64394 w 2207438"/>
              <a:gd name="connsiteY20" fmla="*/ 0 h 2009105"/>
              <a:gd name="connsiteX21" fmla="*/ 128788 w 2207438"/>
              <a:gd name="connsiteY21" fmla="*/ 18031 h 2009105"/>
              <a:gd name="connsiteX22" fmla="*/ 190607 w 2207438"/>
              <a:gd name="connsiteY22" fmla="*/ 43789 h 2009105"/>
              <a:gd name="connsiteX23" fmla="*/ 244698 w 2207438"/>
              <a:gd name="connsiteY23" fmla="*/ 69546 h 2009105"/>
              <a:gd name="connsiteX24" fmla="*/ 288486 w 2207438"/>
              <a:gd name="connsiteY24" fmla="*/ 100456 h 2009105"/>
              <a:gd name="connsiteX25" fmla="*/ 334850 w 2207438"/>
              <a:gd name="connsiteY25" fmla="*/ 141668 h 2009105"/>
              <a:gd name="connsiteX26" fmla="*/ 412123 w 2207438"/>
              <a:gd name="connsiteY26" fmla="*/ 216365 h 2009105"/>
              <a:gd name="connsiteX27" fmla="*/ 510003 w 2207438"/>
              <a:gd name="connsiteY27" fmla="*/ 327124 h 2009105"/>
              <a:gd name="connsiteX28" fmla="*/ 641367 w 2207438"/>
              <a:gd name="connsiteY28" fmla="*/ 479094 h 2009105"/>
              <a:gd name="connsiteX29" fmla="*/ 762429 w 2207438"/>
              <a:gd name="connsiteY29" fmla="*/ 620762 h 2009105"/>
              <a:gd name="connsiteX30" fmla="*/ 991673 w 2207438"/>
              <a:gd name="connsiteY30" fmla="*/ 880915 h 2009105"/>
              <a:gd name="connsiteX31" fmla="*/ 1146219 w 2207438"/>
              <a:gd name="connsiteY31" fmla="*/ 1045765 h 2009105"/>
              <a:gd name="connsiteX32" fmla="*/ 1223492 w 2207438"/>
              <a:gd name="connsiteY32" fmla="*/ 1120462 h 2009105"/>
              <a:gd name="connsiteX33" fmla="*/ 1352281 w 2207438"/>
              <a:gd name="connsiteY33" fmla="*/ 1244100 h 2009105"/>
              <a:gd name="connsiteX34" fmla="*/ 1455312 w 2207438"/>
              <a:gd name="connsiteY34" fmla="*/ 1341979 h 2009105"/>
              <a:gd name="connsiteX35" fmla="*/ 1573798 w 2207438"/>
              <a:gd name="connsiteY35" fmla="*/ 1447586 h 2009105"/>
              <a:gd name="connsiteX36" fmla="*/ 1718041 w 2207438"/>
              <a:gd name="connsiteY36" fmla="*/ 1576374 h 2009105"/>
              <a:gd name="connsiteX37" fmla="*/ 1854557 w 2207438"/>
              <a:gd name="connsiteY37" fmla="*/ 1689709 h 2009105"/>
              <a:gd name="connsiteX38" fmla="*/ 2027134 w 2207438"/>
              <a:gd name="connsiteY38" fmla="*/ 1828800 h 2009105"/>
              <a:gd name="connsiteX39" fmla="*/ 2137892 w 2207438"/>
              <a:gd name="connsiteY39" fmla="*/ 1918953 h 2009105"/>
              <a:gd name="connsiteX40" fmla="*/ 2202287 w 2207438"/>
              <a:gd name="connsiteY40" fmla="*/ 1965316 h 2009105"/>
              <a:gd name="connsiteX41" fmla="*/ 2207438 w 2207438"/>
              <a:gd name="connsiteY41" fmla="*/ 1980771 h 2009105"/>
              <a:gd name="connsiteX42" fmla="*/ 2207438 w 2207438"/>
              <a:gd name="connsiteY42" fmla="*/ 1991074 h 2009105"/>
              <a:gd name="connsiteX43" fmla="*/ 2199711 w 2207438"/>
              <a:gd name="connsiteY43" fmla="*/ 2003953 h 2009105"/>
              <a:gd name="connsiteX44" fmla="*/ 2173953 w 2207438"/>
              <a:gd name="connsiteY44" fmla="*/ 2009105 h 2009105"/>
              <a:gd name="connsiteX45" fmla="*/ 2112135 w 2207438"/>
              <a:gd name="connsiteY45" fmla="*/ 2003953 h 2009105"/>
              <a:gd name="connsiteX46" fmla="*/ 2019407 w 2207438"/>
              <a:gd name="connsiteY46" fmla="*/ 1991074 h 2009105"/>
              <a:gd name="connsiteX47" fmla="*/ 1911224 w 2207438"/>
              <a:gd name="connsiteY47" fmla="*/ 1975620 h 2009105"/>
              <a:gd name="connsiteX48" fmla="*/ 1831375 w 2207438"/>
              <a:gd name="connsiteY48" fmla="*/ 1965316 h 2009105"/>
              <a:gd name="connsiteX49" fmla="*/ 1694859 w 2207438"/>
              <a:gd name="connsiteY49" fmla="*/ 1944710 h 2009105"/>
              <a:gd name="connsiteX50" fmla="*/ 1617586 w 2207438"/>
              <a:gd name="connsiteY50" fmla="*/ 1934407 h 2009105"/>
              <a:gd name="connsiteX51" fmla="*/ 1550616 w 2207438"/>
              <a:gd name="connsiteY51" fmla="*/ 1918953 h 2009105"/>
              <a:gd name="connsiteX52" fmla="*/ 1496525 w 2207438"/>
              <a:gd name="connsiteY52" fmla="*/ 1900922 h 2009105"/>
              <a:gd name="connsiteX53" fmla="*/ 1452736 w 2207438"/>
              <a:gd name="connsiteY53" fmla="*/ 1880316 h 2009105"/>
              <a:gd name="connsiteX54" fmla="*/ 1419251 w 2207438"/>
              <a:gd name="connsiteY54" fmla="*/ 1862285 h 2009105"/>
              <a:gd name="connsiteX55" fmla="*/ 1385766 w 2207438"/>
              <a:gd name="connsiteY55" fmla="*/ 1836528 h 2009105"/>
              <a:gd name="connsiteX56" fmla="*/ 1349705 w 2207438"/>
              <a:gd name="connsiteY56" fmla="*/ 1800467 h 2009105"/>
              <a:gd name="connsiteX57" fmla="*/ 1305917 w 2207438"/>
              <a:gd name="connsiteY57" fmla="*/ 1738648 h 2009105"/>
              <a:gd name="connsiteX58" fmla="*/ 1226068 w 2207438"/>
              <a:gd name="connsiteY58" fmla="*/ 1625314 h 2009105"/>
              <a:gd name="connsiteX59" fmla="*/ 1117886 w 2207438"/>
              <a:gd name="connsiteY59" fmla="*/ 1475919 h 2009105"/>
              <a:gd name="connsiteX60" fmla="*/ 1014855 w 2207438"/>
              <a:gd name="connsiteY60" fmla="*/ 1331676 h 2009105"/>
              <a:gd name="connsiteX61" fmla="*/ 893793 w 2207438"/>
              <a:gd name="connsiteY61" fmla="*/ 1159099 h 2009105"/>
              <a:gd name="connsiteX62" fmla="*/ 801065 w 2207438"/>
              <a:gd name="connsiteY62" fmla="*/ 1030310 h 2009105"/>
              <a:gd name="connsiteX63" fmla="*/ 741823 w 2207438"/>
              <a:gd name="connsiteY63" fmla="*/ 947885 h 2009105"/>
              <a:gd name="connsiteX64" fmla="*/ 636216 w 2207438"/>
              <a:gd name="connsiteY64" fmla="*/ 806218 h 2009105"/>
              <a:gd name="connsiteX65" fmla="*/ 561518 w 2207438"/>
              <a:gd name="connsiteY65" fmla="*/ 690308 h 2009105"/>
              <a:gd name="connsiteX66" fmla="*/ 515154 w 2207438"/>
              <a:gd name="connsiteY66" fmla="*/ 620762 h 2009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2207438" h="2009105">
                <a:moveTo>
                  <a:pt x="515154" y="620762"/>
                </a:moveTo>
                <a:lnTo>
                  <a:pt x="448184" y="517731"/>
                </a:lnTo>
                <a:lnTo>
                  <a:pt x="381214" y="422427"/>
                </a:lnTo>
                <a:lnTo>
                  <a:pt x="337426" y="358033"/>
                </a:lnTo>
                <a:lnTo>
                  <a:pt x="296214" y="301366"/>
                </a:lnTo>
                <a:lnTo>
                  <a:pt x="265304" y="262729"/>
                </a:lnTo>
                <a:lnTo>
                  <a:pt x="242122" y="234396"/>
                </a:lnTo>
                <a:lnTo>
                  <a:pt x="216365" y="206062"/>
                </a:lnTo>
                <a:lnTo>
                  <a:pt x="190607" y="185456"/>
                </a:lnTo>
                <a:lnTo>
                  <a:pt x="164849" y="164850"/>
                </a:lnTo>
                <a:lnTo>
                  <a:pt x="123637" y="131365"/>
                </a:lnTo>
                <a:lnTo>
                  <a:pt x="74697" y="97880"/>
                </a:lnTo>
                <a:lnTo>
                  <a:pt x="38636" y="72122"/>
                </a:lnTo>
                <a:lnTo>
                  <a:pt x="23181" y="61819"/>
                </a:lnTo>
                <a:lnTo>
                  <a:pt x="10303" y="48940"/>
                </a:lnTo>
                <a:lnTo>
                  <a:pt x="10303" y="48940"/>
                </a:lnTo>
                <a:lnTo>
                  <a:pt x="2575" y="36061"/>
                </a:lnTo>
                <a:lnTo>
                  <a:pt x="0" y="28334"/>
                </a:lnTo>
                <a:lnTo>
                  <a:pt x="5151" y="7728"/>
                </a:lnTo>
                <a:lnTo>
                  <a:pt x="33485" y="0"/>
                </a:lnTo>
                <a:lnTo>
                  <a:pt x="64394" y="0"/>
                </a:lnTo>
                <a:lnTo>
                  <a:pt x="128788" y="18031"/>
                </a:lnTo>
                <a:lnTo>
                  <a:pt x="190607" y="43789"/>
                </a:lnTo>
                <a:lnTo>
                  <a:pt x="244698" y="69546"/>
                </a:lnTo>
                <a:lnTo>
                  <a:pt x="288486" y="100456"/>
                </a:lnTo>
                <a:lnTo>
                  <a:pt x="334850" y="141668"/>
                </a:lnTo>
                <a:lnTo>
                  <a:pt x="412123" y="216365"/>
                </a:lnTo>
                <a:lnTo>
                  <a:pt x="510003" y="327124"/>
                </a:lnTo>
                <a:lnTo>
                  <a:pt x="641367" y="479094"/>
                </a:lnTo>
                <a:lnTo>
                  <a:pt x="762429" y="620762"/>
                </a:lnTo>
                <a:lnTo>
                  <a:pt x="991673" y="880915"/>
                </a:lnTo>
                <a:lnTo>
                  <a:pt x="1146219" y="1045765"/>
                </a:lnTo>
                <a:lnTo>
                  <a:pt x="1223492" y="1120462"/>
                </a:lnTo>
                <a:lnTo>
                  <a:pt x="1352281" y="1244100"/>
                </a:lnTo>
                <a:lnTo>
                  <a:pt x="1455312" y="1341979"/>
                </a:lnTo>
                <a:lnTo>
                  <a:pt x="1573798" y="1447586"/>
                </a:lnTo>
                <a:lnTo>
                  <a:pt x="1718041" y="1576374"/>
                </a:lnTo>
                <a:lnTo>
                  <a:pt x="1854557" y="1689709"/>
                </a:lnTo>
                <a:lnTo>
                  <a:pt x="2027134" y="1828800"/>
                </a:lnTo>
                <a:lnTo>
                  <a:pt x="2137892" y="1918953"/>
                </a:lnTo>
                <a:lnTo>
                  <a:pt x="2202287" y="1965316"/>
                </a:lnTo>
                <a:lnTo>
                  <a:pt x="2207438" y="1980771"/>
                </a:lnTo>
                <a:lnTo>
                  <a:pt x="2207438" y="1991074"/>
                </a:lnTo>
                <a:lnTo>
                  <a:pt x="2199711" y="2003953"/>
                </a:lnTo>
                <a:lnTo>
                  <a:pt x="2173953" y="2009105"/>
                </a:lnTo>
                <a:lnTo>
                  <a:pt x="2112135" y="2003953"/>
                </a:lnTo>
                <a:lnTo>
                  <a:pt x="2019407" y="1991074"/>
                </a:lnTo>
                <a:lnTo>
                  <a:pt x="1911224" y="1975620"/>
                </a:lnTo>
                <a:lnTo>
                  <a:pt x="1831375" y="1965316"/>
                </a:lnTo>
                <a:lnTo>
                  <a:pt x="1694859" y="1944710"/>
                </a:lnTo>
                <a:lnTo>
                  <a:pt x="1617586" y="1934407"/>
                </a:lnTo>
                <a:lnTo>
                  <a:pt x="1550616" y="1918953"/>
                </a:lnTo>
                <a:lnTo>
                  <a:pt x="1496525" y="1900922"/>
                </a:lnTo>
                <a:lnTo>
                  <a:pt x="1452736" y="1880316"/>
                </a:lnTo>
                <a:lnTo>
                  <a:pt x="1419251" y="1862285"/>
                </a:lnTo>
                <a:lnTo>
                  <a:pt x="1385766" y="1836528"/>
                </a:lnTo>
                <a:lnTo>
                  <a:pt x="1349705" y="1800467"/>
                </a:lnTo>
                <a:lnTo>
                  <a:pt x="1305917" y="1738648"/>
                </a:lnTo>
                <a:lnTo>
                  <a:pt x="1226068" y="1625314"/>
                </a:lnTo>
                <a:lnTo>
                  <a:pt x="1117886" y="1475919"/>
                </a:lnTo>
                <a:lnTo>
                  <a:pt x="1014855" y="1331676"/>
                </a:lnTo>
                <a:lnTo>
                  <a:pt x="893793" y="1159099"/>
                </a:lnTo>
                <a:lnTo>
                  <a:pt x="801065" y="1030310"/>
                </a:lnTo>
                <a:lnTo>
                  <a:pt x="741823" y="947885"/>
                </a:lnTo>
                <a:lnTo>
                  <a:pt x="636216" y="806218"/>
                </a:lnTo>
                <a:lnTo>
                  <a:pt x="561518" y="690308"/>
                </a:lnTo>
                <a:lnTo>
                  <a:pt x="515154" y="62076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5368460" y="3657288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⑧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46" name="フリーフォーム 45"/>
          <p:cNvSpPr>
            <a:spLocks noChangeAspect="1"/>
          </p:cNvSpPr>
          <p:nvPr/>
        </p:nvSpPr>
        <p:spPr>
          <a:xfrm rot="16200000">
            <a:off x="6228320" y="5031626"/>
            <a:ext cx="1732373" cy="367570"/>
          </a:xfrm>
          <a:custGeom>
            <a:avLst/>
            <a:gdLst>
              <a:gd name="connsiteX0" fmla="*/ 1750918 w 3441260"/>
              <a:gd name="connsiteY0" fmla="*/ 395183 h 729790"/>
              <a:gd name="connsiteX1" fmla="*/ 1944182 w 3441260"/>
              <a:gd name="connsiteY1" fmla="*/ 409605 h 729790"/>
              <a:gd name="connsiteX2" fmla="*/ 2143216 w 3441260"/>
              <a:gd name="connsiteY2" fmla="*/ 421144 h 729790"/>
              <a:gd name="connsiteX3" fmla="*/ 2342249 w 3441260"/>
              <a:gd name="connsiteY3" fmla="*/ 432682 h 729790"/>
              <a:gd name="connsiteX4" fmla="*/ 2518206 w 3441260"/>
              <a:gd name="connsiteY4" fmla="*/ 441335 h 729790"/>
              <a:gd name="connsiteX5" fmla="*/ 2705701 w 3441260"/>
              <a:gd name="connsiteY5" fmla="*/ 444220 h 729790"/>
              <a:gd name="connsiteX6" fmla="*/ 2864351 w 3441260"/>
              <a:gd name="connsiteY6" fmla="*/ 435566 h 729790"/>
              <a:gd name="connsiteX7" fmla="*/ 2924927 w 3441260"/>
              <a:gd name="connsiteY7" fmla="*/ 432682 h 729790"/>
              <a:gd name="connsiteX8" fmla="*/ 3008578 w 3441260"/>
              <a:gd name="connsiteY8" fmla="*/ 426913 h 729790"/>
              <a:gd name="connsiteX9" fmla="*/ 3048962 w 3441260"/>
              <a:gd name="connsiteY9" fmla="*/ 424028 h 729790"/>
              <a:gd name="connsiteX10" fmla="*/ 3097999 w 3441260"/>
              <a:gd name="connsiteY10" fmla="*/ 412490 h 729790"/>
              <a:gd name="connsiteX11" fmla="*/ 3158575 w 3441260"/>
              <a:gd name="connsiteY11" fmla="*/ 386529 h 729790"/>
              <a:gd name="connsiteX12" fmla="*/ 3204727 w 3441260"/>
              <a:gd name="connsiteY12" fmla="*/ 363453 h 729790"/>
              <a:gd name="connsiteX13" fmla="*/ 3262418 w 3441260"/>
              <a:gd name="connsiteY13" fmla="*/ 325954 h 729790"/>
              <a:gd name="connsiteX14" fmla="*/ 3302802 w 3441260"/>
              <a:gd name="connsiteY14" fmla="*/ 294224 h 729790"/>
              <a:gd name="connsiteX15" fmla="*/ 3351839 w 3441260"/>
              <a:gd name="connsiteY15" fmla="*/ 250956 h 729790"/>
              <a:gd name="connsiteX16" fmla="*/ 3383569 w 3441260"/>
              <a:gd name="connsiteY16" fmla="*/ 216341 h 729790"/>
              <a:gd name="connsiteX17" fmla="*/ 3395107 w 3441260"/>
              <a:gd name="connsiteY17" fmla="*/ 201918 h 729790"/>
              <a:gd name="connsiteX18" fmla="*/ 3403761 w 3441260"/>
              <a:gd name="connsiteY18" fmla="*/ 199034 h 729790"/>
              <a:gd name="connsiteX19" fmla="*/ 3423952 w 3441260"/>
              <a:gd name="connsiteY19" fmla="*/ 204803 h 729790"/>
              <a:gd name="connsiteX20" fmla="*/ 3432606 w 3441260"/>
              <a:gd name="connsiteY20" fmla="*/ 210572 h 729790"/>
              <a:gd name="connsiteX21" fmla="*/ 3441260 w 3441260"/>
              <a:gd name="connsiteY21" fmla="*/ 216341 h 729790"/>
              <a:gd name="connsiteX22" fmla="*/ 3441260 w 3441260"/>
              <a:gd name="connsiteY22" fmla="*/ 233648 h 729790"/>
              <a:gd name="connsiteX23" fmla="*/ 3421068 w 3441260"/>
              <a:gd name="connsiteY23" fmla="*/ 328838 h 729790"/>
              <a:gd name="connsiteX24" fmla="*/ 3389338 w 3441260"/>
              <a:gd name="connsiteY24" fmla="*/ 426913 h 729790"/>
              <a:gd name="connsiteX25" fmla="*/ 3354723 w 3441260"/>
              <a:gd name="connsiteY25" fmla="*/ 522103 h 729790"/>
              <a:gd name="connsiteX26" fmla="*/ 3311455 w 3441260"/>
              <a:gd name="connsiteY26" fmla="*/ 608639 h 729790"/>
              <a:gd name="connsiteX27" fmla="*/ 3259534 w 3441260"/>
              <a:gd name="connsiteY27" fmla="*/ 689406 h 729790"/>
              <a:gd name="connsiteX28" fmla="*/ 3236457 w 3441260"/>
              <a:gd name="connsiteY28" fmla="*/ 715367 h 729790"/>
              <a:gd name="connsiteX29" fmla="*/ 3207612 w 3441260"/>
              <a:gd name="connsiteY29" fmla="*/ 726905 h 729790"/>
              <a:gd name="connsiteX30" fmla="*/ 3190305 w 3441260"/>
              <a:gd name="connsiteY30" fmla="*/ 729790 h 729790"/>
              <a:gd name="connsiteX31" fmla="*/ 3167228 w 3441260"/>
              <a:gd name="connsiteY31" fmla="*/ 729790 h 729790"/>
              <a:gd name="connsiteX32" fmla="*/ 3135498 w 3441260"/>
              <a:gd name="connsiteY32" fmla="*/ 712482 h 729790"/>
              <a:gd name="connsiteX33" fmla="*/ 3106653 w 3441260"/>
              <a:gd name="connsiteY33" fmla="*/ 689406 h 729790"/>
              <a:gd name="connsiteX34" fmla="*/ 3077807 w 3441260"/>
              <a:gd name="connsiteY34" fmla="*/ 677868 h 729790"/>
              <a:gd name="connsiteX35" fmla="*/ 3014347 w 3441260"/>
              <a:gd name="connsiteY35" fmla="*/ 669214 h 729790"/>
              <a:gd name="connsiteX36" fmla="*/ 2849929 w 3441260"/>
              <a:gd name="connsiteY36" fmla="*/ 666330 h 729790"/>
              <a:gd name="connsiteX37" fmla="*/ 2636472 w 3441260"/>
              <a:gd name="connsiteY37" fmla="*/ 666330 h 729790"/>
              <a:gd name="connsiteX38" fmla="*/ 2463400 w 3441260"/>
              <a:gd name="connsiteY38" fmla="*/ 666330 h 729790"/>
              <a:gd name="connsiteX39" fmla="*/ 2391286 w 3441260"/>
              <a:gd name="connsiteY39" fmla="*/ 666330 h 729790"/>
              <a:gd name="connsiteX40" fmla="*/ 2261482 w 3441260"/>
              <a:gd name="connsiteY40" fmla="*/ 646138 h 729790"/>
              <a:gd name="connsiteX41" fmla="*/ 2097063 w 3441260"/>
              <a:gd name="connsiteY41" fmla="*/ 634600 h 729790"/>
              <a:gd name="connsiteX42" fmla="*/ 1912452 w 3441260"/>
              <a:gd name="connsiteY42" fmla="*/ 623062 h 729790"/>
              <a:gd name="connsiteX43" fmla="*/ 1788417 w 3441260"/>
              <a:gd name="connsiteY43" fmla="*/ 614408 h 729790"/>
              <a:gd name="connsiteX44" fmla="*/ 1618229 w 3441260"/>
              <a:gd name="connsiteY44" fmla="*/ 602870 h 729790"/>
              <a:gd name="connsiteX45" fmla="*/ 1520154 w 3441260"/>
              <a:gd name="connsiteY45" fmla="*/ 597101 h 729790"/>
              <a:gd name="connsiteX46" fmla="*/ 1370158 w 3441260"/>
              <a:gd name="connsiteY46" fmla="*/ 574024 h 729790"/>
              <a:gd name="connsiteX47" fmla="*/ 1228816 w 3441260"/>
              <a:gd name="connsiteY47" fmla="*/ 542294 h 729790"/>
              <a:gd name="connsiteX48" fmla="*/ 1073050 w 3441260"/>
              <a:gd name="connsiteY48" fmla="*/ 504795 h 729790"/>
              <a:gd name="connsiteX49" fmla="*/ 960553 w 3441260"/>
              <a:gd name="connsiteY49" fmla="*/ 473065 h 729790"/>
              <a:gd name="connsiteX50" fmla="*/ 842287 w 3441260"/>
              <a:gd name="connsiteY50" fmla="*/ 438451 h 729790"/>
              <a:gd name="connsiteX51" fmla="*/ 709598 w 3441260"/>
              <a:gd name="connsiteY51" fmla="*/ 395183 h 729790"/>
              <a:gd name="connsiteX52" fmla="*/ 542294 w 3441260"/>
              <a:gd name="connsiteY52" fmla="*/ 328838 h 729790"/>
              <a:gd name="connsiteX53" fmla="*/ 377876 w 3441260"/>
              <a:gd name="connsiteY53" fmla="*/ 256725 h 729790"/>
              <a:gd name="connsiteX54" fmla="*/ 250956 w 3441260"/>
              <a:gd name="connsiteY54" fmla="*/ 196149 h 729790"/>
              <a:gd name="connsiteX55" fmla="*/ 138458 w 3441260"/>
              <a:gd name="connsiteY55" fmla="*/ 132689 h 729790"/>
              <a:gd name="connsiteX56" fmla="*/ 66345 w 3441260"/>
              <a:gd name="connsiteY56" fmla="*/ 89421 h 729790"/>
              <a:gd name="connsiteX57" fmla="*/ 28846 w 3441260"/>
              <a:gd name="connsiteY57" fmla="*/ 63460 h 729790"/>
              <a:gd name="connsiteX58" fmla="*/ 5770 w 3441260"/>
              <a:gd name="connsiteY58" fmla="*/ 43269 h 729790"/>
              <a:gd name="connsiteX59" fmla="*/ 0 w 3441260"/>
              <a:gd name="connsiteY59" fmla="*/ 28846 h 729790"/>
              <a:gd name="connsiteX60" fmla="*/ 0 w 3441260"/>
              <a:gd name="connsiteY60" fmla="*/ 14423 h 729790"/>
              <a:gd name="connsiteX61" fmla="*/ 14423 w 3441260"/>
              <a:gd name="connsiteY61" fmla="*/ 2885 h 729790"/>
              <a:gd name="connsiteX62" fmla="*/ 46153 w 3441260"/>
              <a:gd name="connsiteY62" fmla="*/ 0 h 729790"/>
              <a:gd name="connsiteX63" fmla="*/ 95190 w 3441260"/>
              <a:gd name="connsiteY63" fmla="*/ 20192 h 729790"/>
              <a:gd name="connsiteX64" fmla="*/ 213457 w 3441260"/>
              <a:gd name="connsiteY64" fmla="*/ 72114 h 729790"/>
              <a:gd name="connsiteX65" fmla="*/ 354799 w 3441260"/>
              <a:gd name="connsiteY65" fmla="*/ 126920 h 729790"/>
              <a:gd name="connsiteX66" fmla="*/ 484604 w 3441260"/>
              <a:gd name="connsiteY66" fmla="*/ 173073 h 729790"/>
              <a:gd name="connsiteX67" fmla="*/ 663445 w 3441260"/>
              <a:gd name="connsiteY67" fmla="*/ 227879 h 729790"/>
              <a:gd name="connsiteX68" fmla="*/ 824980 w 3441260"/>
              <a:gd name="connsiteY68" fmla="*/ 268263 h 729790"/>
              <a:gd name="connsiteX69" fmla="*/ 974976 w 3441260"/>
              <a:gd name="connsiteY69" fmla="*/ 302877 h 729790"/>
              <a:gd name="connsiteX70" fmla="*/ 1165356 w 3441260"/>
              <a:gd name="connsiteY70" fmla="*/ 334607 h 729790"/>
              <a:gd name="connsiteX71" fmla="*/ 1355735 w 3441260"/>
              <a:gd name="connsiteY71" fmla="*/ 360568 h 729790"/>
              <a:gd name="connsiteX72" fmla="*/ 1485540 w 3441260"/>
              <a:gd name="connsiteY72" fmla="*/ 374991 h 729790"/>
              <a:gd name="connsiteX73" fmla="*/ 1750918 w 3441260"/>
              <a:gd name="connsiteY73" fmla="*/ 395183 h 729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</a:cxnLst>
            <a:rect l="l" t="t" r="r" b="b"/>
            <a:pathLst>
              <a:path w="3441260" h="729790">
                <a:moveTo>
                  <a:pt x="1750918" y="395183"/>
                </a:moveTo>
                <a:lnTo>
                  <a:pt x="1944182" y="409605"/>
                </a:lnTo>
                <a:lnTo>
                  <a:pt x="2143216" y="421144"/>
                </a:lnTo>
                <a:lnTo>
                  <a:pt x="2342249" y="432682"/>
                </a:lnTo>
                <a:lnTo>
                  <a:pt x="2518206" y="441335"/>
                </a:lnTo>
                <a:lnTo>
                  <a:pt x="2705701" y="444220"/>
                </a:lnTo>
                <a:lnTo>
                  <a:pt x="2864351" y="435566"/>
                </a:lnTo>
                <a:lnTo>
                  <a:pt x="2924927" y="432682"/>
                </a:lnTo>
                <a:lnTo>
                  <a:pt x="3008578" y="426913"/>
                </a:lnTo>
                <a:lnTo>
                  <a:pt x="3048962" y="424028"/>
                </a:lnTo>
                <a:lnTo>
                  <a:pt x="3097999" y="412490"/>
                </a:lnTo>
                <a:lnTo>
                  <a:pt x="3158575" y="386529"/>
                </a:lnTo>
                <a:lnTo>
                  <a:pt x="3204727" y="363453"/>
                </a:lnTo>
                <a:lnTo>
                  <a:pt x="3262418" y="325954"/>
                </a:lnTo>
                <a:lnTo>
                  <a:pt x="3302802" y="294224"/>
                </a:lnTo>
                <a:lnTo>
                  <a:pt x="3351839" y="250956"/>
                </a:lnTo>
                <a:lnTo>
                  <a:pt x="3383569" y="216341"/>
                </a:lnTo>
                <a:lnTo>
                  <a:pt x="3395107" y="201918"/>
                </a:lnTo>
                <a:lnTo>
                  <a:pt x="3403761" y="199034"/>
                </a:lnTo>
                <a:lnTo>
                  <a:pt x="3423952" y="204803"/>
                </a:lnTo>
                <a:lnTo>
                  <a:pt x="3432606" y="210572"/>
                </a:lnTo>
                <a:lnTo>
                  <a:pt x="3441260" y="216341"/>
                </a:lnTo>
                <a:lnTo>
                  <a:pt x="3441260" y="233648"/>
                </a:lnTo>
                <a:lnTo>
                  <a:pt x="3421068" y="328838"/>
                </a:lnTo>
                <a:lnTo>
                  <a:pt x="3389338" y="426913"/>
                </a:lnTo>
                <a:lnTo>
                  <a:pt x="3354723" y="522103"/>
                </a:lnTo>
                <a:lnTo>
                  <a:pt x="3311455" y="608639"/>
                </a:lnTo>
                <a:lnTo>
                  <a:pt x="3259534" y="689406"/>
                </a:lnTo>
                <a:lnTo>
                  <a:pt x="3236457" y="715367"/>
                </a:lnTo>
                <a:cubicBezTo>
                  <a:pt x="3209618" y="727295"/>
                  <a:pt x="3219966" y="726905"/>
                  <a:pt x="3207612" y="726905"/>
                </a:cubicBezTo>
                <a:lnTo>
                  <a:pt x="3190305" y="729790"/>
                </a:lnTo>
                <a:lnTo>
                  <a:pt x="3167228" y="729790"/>
                </a:lnTo>
                <a:lnTo>
                  <a:pt x="3135498" y="712482"/>
                </a:lnTo>
                <a:lnTo>
                  <a:pt x="3106653" y="689406"/>
                </a:lnTo>
                <a:lnTo>
                  <a:pt x="3077807" y="677868"/>
                </a:lnTo>
                <a:lnTo>
                  <a:pt x="3014347" y="669214"/>
                </a:lnTo>
                <a:lnTo>
                  <a:pt x="2849929" y="666330"/>
                </a:lnTo>
                <a:lnTo>
                  <a:pt x="2636472" y="666330"/>
                </a:lnTo>
                <a:lnTo>
                  <a:pt x="2463400" y="666330"/>
                </a:lnTo>
                <a:lnTo>
                  <a:pt x="2391286" y="666330"/>
                </a:lnTo>
                <a:lnTo>
                  <a:pt x="2261482" y="646138"/>
                </a:lnTo>
                <a:lnTo>
                  <a:pt x="2097063" y="634600"/>
                </a:lnTo>
                <a:lnTo>
                  <a:pt x="1912452" y="623062"/>
                </a:lnTo>
                <a:lnTo>
                  <a:pt x="1788417" y="614408"/>
                </a:lnTo>
                <a:lnTo>
                  <a:pt x="1618229" y="602870"/>
                </a:lnTo>
                <a:lnTo>
                  <a:pt x="1520154" y="597101"/>
                </a:lnTo>
                <a:lnTo>
                  <a:pt x="1370158" y="574024"/>
                </a:lnTo>
                <a:lnTo>
                  <a:pt x="1228816" y="542294"/>
                </a:lnTo>
                <a:lnTo>
                  <a:pt x="1073050" y="504795"/>
                </a:lnTo>
                <a:lnTo>
                  <a:pt x="960553" y="473065"/>
                </a:lnTo>
                <a:lnTo>
                  <a:pt x="842287" y="438451"/>
                </a:lnTo>
                <a:lnTo>
                  <a:pt x="709598" y="395183"/>
                </a:lnTo>
                <a:lnTo>
                  <a:pt x="542294" y="328838"/>
                </a:lnTo>
                <a:lnTo>
                  <a:pt x="377876" y="256725"/>
                </a:lnTo>
                <a:lnTo>
                  <a:pt x="250956" y="196149"/>
                </a:lnTo>
                <a:lnTo>
                  <a:pt x="138458" y="132689"/>
                </a:lnTo>
                <a:lnTo>
                  <a:pt x="66345" y="89421"/>
                </a:lnTo>
                <a:lnTo>
                  <a:pt x="28846" y="63460"/>
                </a:lnTo>
                <a:lnTo>
                  <a:pt x="5770" y="43269"/>
                </a:lnTo>
                <a:lnTo>
                  <a:pt x="0" y="28846"/>
                </a:lnTo>
                <a:lnTo>
                  <a:pt x="0" y="14423"/>
                </a:lnTo>
                <a:lnTo>
                  <a:pt x="14423" y="2885"/>
                </a:lnTo>
                <a:lnTo>
                  <a:pt x="46153" y="0"/>
                </a:lnTo>
                <a:lnTo>
                  <a:pt x="95190" y="20192"/>
                </a:lnTo>
                <a:lnTo>
                  <a:pt x="213457" y="72114"/>
                </a:lnTo>
                <a:lnTo>
                  <a:pt x="354799" y="126920"/>
                </a:lnTo>
                <a:lnTo>
                  <a:pt x="484604" y="173073"/>
                </a:lnTo>
                <a:lnTo>
                  <a:pt x="663445" y="227879"/>
                </a:lnTo>
                <a:lnTo>
                  <a:pt x="824980" y="268263"/>
                </a:lnTo>
                <a:lnTo>
                  <a:pt x="974976" y="302877"/>
                </a:lnTo>
                <a:lnTo>
                  <a:pt x="1165356" y="334607"/>
                </a:lnTo>
                <a:lnTo>
                  <a:pt x="1355735" y="360568"/>
                </a:lnTo>
                <a:lnTo>
                  <a:pt x="1485540" y="374991"/>
                </a:lnTo>
                <a:lnTo>
                  <a:pt x="1750918" y="39518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7" name="フリーフォーム 46"/>
          <p:cNvSpPr>
            <a:spLocks noChangeAspect="1"/>
          </p:cNvSpPr>
          <p:nvPr/>
        </p:nvSpPr>
        <p:spPr>
          <a:xfrm rot="16200000">
            <a:off x="7257654" y="4400626"/>
            <a:ext cx="635794" cy="231775"/>
          </a:xfrm>
          <a:custGeom>
            <a:avLst/>
            <a:gdLst>
              <a:gd name="connsiteX0" fmla="*/ 473868 w 1271587"/>
              <a:gd name="connsiteY0" fmla="*/ 150019 h 464344"/>
              <a:gd name="connsiteX1" fmla="*/ 633412 w 1271587"/>
              <a:gd name="connsiteY1" fmla="*/ 147637 h 464344"/>
              <a:gd name="connsiteX2" fmla="*/ 707231 w 1271587"/>
              <a:gd name="connsiteY2" fmla="*/ 147637 h 464344"/>
              <a:gd name="connsiteX3" fmla="*/ 821531 w 1271587"/>
              <a:gd name="connsiteY3" fmla="*/ 140494 h 464344"/>
              <a:gd name="connsiteX4" fmla="*/ 900112 w 1271587"/>
              <a:gd name="connsiteY4" fmla="*/ 133350 h 464344"/>
              <a:gd name="connsiteX5" fmla="*/ 957262 w 1271587"/>
              <a:gd name="connsiteY5" fmla="*/ 126206 h 464344"/>
              <a:gd name="connsiteX6" fmla="*/ 1002506 w 1271587"/>
              <a:gd name="connsiteY6" fmla="*/ 119062 h 464344"/>
              <a:gd name="connsiteX7" fmla="*/ 1057275 w 1271587"/>
              <a:gd name="connsiteY7" fmla="*/ 107156 h 464344"/>
              <a:gd name="connsiteX8" fmla="*/ 1100137 w 1271587"/>
              <a:gd name="connsiteY8" fmla="*/ 92869 h 464344"/>
              <a:gd name="connsiteX9" fmla="*/ 1140618 w 1271587"/>
              <a:gd name="connsiteY9" fmla="*/ 73819 h 464344"/>
              <a:gd name="connsiteX10" fmla="*/ 1171575 w 1271587"/>
              <a:gd name="connsiteY10" fmla="*/ 54769 h 464344"/>
              <a:gd name="connsiteX11" fmla="*/ 1195387 w 1271587"/>
              <a:gd name="connsiteY11" fmla="*/ 35719 h 464344"/>
              <a:gd name="connsiteX12" fmla="*/ 1219200 w 1271587"/>
              <a:gd name="connsiteY12" fmla="*/ 9525 h 464344"/>
              <a:gd name="connsiteX13" fmla="*/ 1243012 w 1271587"/>
              <a:gd name="connsiteY13" fmla="*/ 2381 h 464344"/>
              <a:gd name="connsiteX14" fmla="*/ 1259681 w 1271587"/>
              <a:gd name="connsiteY14" fmla="*/ 0 h 464344"/>
              <a:gd name="connsiteX15" fmla="*/ 1269206 w 1271587"/>
              <a:gd name="connsiteY15" fmla="*/ 4762 h 464344"/>
              <a:gd name="connsiteX16" fmla="*/ 1271587 w 1271587"/>
              <a:gd name="connsiteY16" fmla="*/ 16669 h 464344"/>
              <a:gd name="connsiteX17" fmla="*/ 1259681 w 1271587"/>
              <a:gd name="connsiteY17" fmla="*/ 59531 h 464344"/>
              <a:gd name="connsiteX18" fmla="*/ 1240631 w 1271587"/>
              <a:gd name="connsiteY18" fmla="*/ 121444 h 464344"/>
              <a:gd name="connsiteX19" fmla="*/ 1216818 w 1271587"/>
              <a:gd name="connsiteY19" fmla="*/ 185737 h 464344"/>
              <a:gd name="connsiteX20" fmla="*/ 1188243 w 1271587"/>
              <a:gd name="connsiteY20" fmla="*/ 250031 h 464344"/>
              <a:gd name="connsiteX21" fmla="*/ 1159668 w 1271587"/>
              <a:gd name="connsiteY21" fmla="*/ 304800 h 464344"/>
              <a:gd name="connsiteX22" fmla="*/ 1133475 w 1271587"/>
              <a:gd name="connsiteY22" fmla="*/ 352425 h 464344"/>
              <a:gd name="connsiteX23" fmla="*/ 1100137 w 1271587"/>
              <a:gd name="connsiteY23" fmla="*/ 400050 h 464344"/>
              <a:gd name="connsiteX24" fmla="*/ 1069181 w 1271587"/>
              <a:gd name="connsiteY24" fmla="*/ 433387 h 464344"/>
              <a:gd name="connsiteX25" fmla="*/ 1040606 w 1271587"/>
              <a:gd name="connsiteY25" fmla="*/ 457200 h 464344"/>
              <a:gd name="connsiteX26" fmla="*/ 1021556 w 1271587"/>
              <a:gd name="connsiteY26" fmla="*/ 464344 h 464344"/>
              <a:gd name="connsiteX27" fmla="*/ 997743 w 1271587"/>
              <a:gd name="connsiteY27" fmla="*/ 464344 h 464344"/>
              <a:gd name="connsiteX28" fmla="*/ 966787 w 1271587"/>
              <a:gd name="connsiteY28" fmla="*/ 457200 h 464344"/>
              <a:gd name="connsiteX29" fmla="*/ 938212 w 1271587"/>
              <a:gd name="connsiteY29" fmla="*/ 442912 h 464344"/>
              <a:gd name="connsiteX30" fmla="*/ 912018 w 1271587"/>
              <a:gd name="connsiteY30" fmla="*/ 421481 h 464344"/>
              <a:gd name="connsiteX31" fmla="*/ 888206 w 1271587"/>
              <a:gd name="connsiteY31" fmla="*/ 400050 h 464344"/>
              <a:gd name="connsiteX32" fmla="*/ 850106 w 1271587"/>
              <a:gd name="connsiteY32" fmla="*/ 388144 h 464344"/>
              <a:gd name="connsiteX33" fmla="*/ 747712 w 1271587"/>
              <a:gd name="connsiteY33" fmla="*/ 373856 h 464344"/>
              <a:gd name="connsiteX34" fmla="*/ 650081 w 1271587"/>
              <a:gd name="connsiteY34" fmla="*/ 359569 h 464344"/>
              <a:gd name="connsiteX35" fmla="*/ 581025 w 1271587"/>
              <a:gd name="connsiteY35" fmla="*/ 352425 h 464344"/>
              <a:gd name="connsiteX36" fmla="*/ 507206 w 1271587"/>
              <a:gd name="connsiteY36" fmla="*/ 350044 h 464344"/>
              <a:gd name="connsiteX37" fmla="*/ 433387 w 1271587"/>
              <a:gd name="connsiteY37" fmla="*/ 350044 h 464344"/>
              <a:gd name="connsiteX38" fmla="*/ 326231 w 1271587"/>
              <a:gd name="connsiteY38" fmla="*/ 350044 h 464344"/>
              <a:gd name="connsiteX39" fmla="*/ 202406 w 1271587"/>
              <a:gd name="connsiteY39" fmla="*/ 347662 h 464344"/>
              <a:gd name="connsiteX40" fmla="*/ 92868 w 1271587"/>
              <a:gd name="connsiteY40" fmla="*/ 347662 h 464344"/>
              <a:gd name="connsiteX41" fmla="*/ 28575 w 1271587"/>
              <a:gd name="connsiteY41" fmla="*/ 350044 h 464344"/>
              <a:gd name="connsiteX42" fmla="*/ 0 w 1271587"/>
              <a:gd name="connsiteY42" fmla="*/ 150019 h 464344"/>
              <a:gd name="connsiteX43" fmla="*/ 238125 w 1271587"/>
              <a:gd name="connsiteY43" fmla="*/ 150019 h 464344"/>
              <a:gd name="connsiteX44" fmla="*/ 473868 w 1271587"/>
              <a:gd name="connsiteY44" fmla="*/ 150019 h 464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271587" h="464344">
                <a:moveTo>
                  <a:pt x="473868" y="150019"/>
                </a:moveTo>
                <a:lnTo>
                  <a:pt x="633412" y="147637"/>
                </a:lnTo>
                <a:lnTo>
                  <a:pt x="707231" y="147637"/>
                </a:lnTo>
                <a:lnTo>
                  <a:pt x="821531" y="140494"/>
                </a:lnTo>
                <a:lnTo>
                  <a:pt x="900112" y="133350"/>
                </a:lnTo>
                <a:lnTo>
                  <a:pt x="957262" y="126206"/>
                </a:lnTo>
                <a:lnTo>
                  <a:pt x="1002506" y="119062"/>
                </a:lnTo>
                <a:lnTo>
                  <a:pt x="1057275" y="107156"/>
                </a:lnTo>
                <a:lnTo>
                  <a:pt x="1100137" y="92869"/>
                </a:lnTo>
                <a:lnTo>
                  <a:pt x="1140618" y="73819"/>
                </a:lnTo>
                <a:lnTo>
                  <a:pt x="1171575" y="54769"/>
                </a:lnTo>
                <a:lnTo>
                  <a:pt x="1195387" y="35719"/>
                </a:lnTo>
                <a:lnTo>
                  <a:pt x="1219200" y="9525"/>
                </a:lnTo>
                <a:lnTo>
                  <a:pt x="1243012" y="2381"/>
                </a:lnTo>
                <a:lnTo>
                  <a:pt x="1259681" y="0"/>
                </a:lnTo>
                <a:lnTo>
                  <a:pt x="1269206" y="4762"/>
                </a:lnTo>
                <a:lnTo>
                  <a:pt x="1271587" y="16669"/>
                </a:lnTo>
                <a:lnTo>
                  <a:pt x="1259681" y="59531"/>
                </a:lnTo>
                <a:lnTo>
                  <a:pt x="1240631" y="121444"/>
                </a:lnTo>
                <a:lnTo>
                  <a:pt x="1216818" y="185737"/>
                </a:lnTo>
                <a:lnTo>
                  <a:pt x="1188243" y="250031"/>
                </a:lnTo>
                <a:lnTo>
                  <a:pt x="1159668" y="304800"/>
                </a:lnTo>
                <a:lnTo>
                  <a:pt x="1133475" y="352425"/>
                </a:lnTo>
                <a:lnTo>
                  <a:pt x="1100137" y="400050"/>
                </a:lnTo>
                <a:lnTo>
                  <a:pt x="1069181" y="433387"/>
                </a:lnTo>
                <a:lnTo>
                  <a:pt x="1040606" y="457200"/>
                </a:lnTo>
                <a:lnTo>
                  <a:pt x="1021556" y="464344"/>
                </a:lnTo>
                <a:lnTo>
                  <a:pt x="997743" y="464344"/>
                </a:lnTo>
                <a:lnTo>
                  <a:pt x="966787" y="457200"/>
                </a:lnTo>
                <a:lnTo>
                  <a:pt x="938212" y="442912"/>
                </a:lnTo>
                <a:lnTo>
                  <a:pt x="912018" y="421481"/>
                </a:lnTo>
                <a:lnTo>
                  <a:pt x="888206" y="400050"/>
                </a:lnTo>
                <a:lnTo>
                  <a:pt x="850106" y="388144"/>
                </a:lnTo>
                <a:lnTo>
                  <a:pt x="747712" y="373856"/>
                </a:lnTo>
                <a:lnTo>
                  <a:pt x="650081" y="359569"/>
                </a:lnTo>
                <a:lnTo>
                  <a:pt x="581025" y="352425"/>
                </a:lnTo>
                <a:lnTo>
                  <a:pt x="507206" y="350044"/>
                </a:lnTo>
                <a:lnTo>
                  <a:pt x="433387" y="350044"/>
                </a:lnTo>
                <a:lnTo>
                  <a:pt x="326231" y="350044"/>
                </a:lnTo>
                <a:lnTo>
                  <a:pt x="202406" y="347662"/>
                </a:lnTo>
                <a:lnTo>
                  <a:pt x="92868" y="347662"/>
                </a:lnTo>
                <a:lnTo>
                  <a:pt x="28575" y="350044"/>
                </a:lnTo>
                <a:lnTo>
                  <a:pt x="0" y="150019"/>
                </a:lnTo>
                <a:lnTo>
                  <a:pt x="238125" y="150019"/>
                </a:lnTo>
                <a:lnTo>
                  <a:pt x="473868" y="15001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8" name="フリーフォーム 47"/>
          <p:cNvSpPr>
            <a:spLocks noChangeAspect="1"/>
          </p:cNvSpPr>
          <p:nvPr/>
        </p:nvSpPr>
        <p:spPr>
          <a:xfrm>
            <a:off x="7196602" y="4773629"/>
            <a:ext cx="628650" cy="200819"/>
          </a:xfrm>
          <a:custGeom>
            <a:avLst/>
            <a:gdLst>
              <a:gd name="connsiteX0" fmla="*/ 319088 w 1257300"/>
              <a:gd name="connsiteY0" fmla="*/ 166687 h 402431"/>
              <a:gd name="connsiteX1" fmla="*/ 176213 w 1257300"/>
              <a:gd name="connsiteY1" fmla="*/ 195262 h 402431"/>
              <a:gd name="connsiteX2" fmla="*/ 2381 w 1257300"/>
              <a:gd name="connsiteY2" fmla="*/ 228600 h 402431"/>
              <a:gd name="connsiteX3" fmla="*/ 0 w 1257300"/>
              <a:gd name="connsiteY3" fmla="*/ 402431 h 402431"/>
              <a:gd name="connsiteX4" fmla="*/ 152400 w 1257300"/>
              <a:gd name="connsiteY4" fmla="*/ 371475 h 402431"/>
              <a:gd name="connsiteX5" fmla="*/ 261938 w 1257300"/>
              <a:gd name="connsiteY5" fmla="*/ 350044 h 402431"/>
              <a:gd name="connsiteX6" fmla="*/ 404813 w 1257300"/>
              <a:gd name="connsiteY6" fmla="*/ 321469 h 402431"/>
              <a:gd name="connsiteX7" fmla="*/ 531019 w 1257300"/>
              <a:gd name="connsiteY7" fmla="*/ 297656 h 402431"/>
              <a:gd name="connsiteX8" fmla="*/ 650081 w 1257300"/>
              <a:gd name="connsiteY8" fmla="*/ 278606 h 402431"/>
              <a:gd name="connsiteX9" fmla="*/ 776288 w 1257300"/>
              <a:gd name="connsiteY9" fmla="*/ 259556 h 402431"/>
              <a:gd name="connsiteX10" fmla="*/ 916781 w 1257300"/>
              <a:gd name="connsiteY10" fmla="*/ 242887 h 402431"/>
              <a:gd name="connsiteX11" fmla="*/ 995363 w 1257300"/>
              <a:gd name="connsiteY11" fmla="*/ 238125 h 402431"/>
              <a:gd name="connsiteX12" fmla="*/ 1054894 w 1257300"/>
              <a:gd name="connsiteY12" fmla="*/ 238125 h 402431"/>
              <a:gd name="connsiteX13" fmla="*/ 1102519 w 1257300"/>
              <a:gd name="connsiteY13" fmla="*/ 238125 h 402431"/>
              <a:gd name="connsiteX14" fmla="*/ 1145381 w 1257300"/>
              <a:gd name="connsiteY14" fmla="*/ 233362 h 402431"/>
              <a:gd name="connsiteX15" fmla="*/ 1185863 w 1257300"/>
              <a:gd name="connsiteY15" fmla="*/ 226219 h 402431"/>
              <a:gd name="connsiteX16" fmla="*/ 1216819 w 1257300"/>
              <a:gd name="connsiteY16" fmla="*/ 216694 h 402431"/>
              <a:gd name="connsiteX17" fmla="*/ 1235869 w 1257300"/>
              <a:gd name="connsiteY17" fmla="*/ 204787 h 402431"/>
              <a:gd name="connsiteX18" fmla="*/ 1245394 w 1257300"/>
              <a:gd name="connsiteY18" fmla="*/ 195262 h 402431"/>
              <a:gd name="connsiteX19" fmla="*/ 1252538 w 1257300"/>
              <a:gd name="connsiteY19" fmla="*/ 173831 h 402431"/>
              <a:gd name="connsiteX20" fmla="*/ 1257300 w 1257300"/>
              <a:gd name="connsiteY20" fmla="*/ 142875 h 402431"/>
              <a:gd name="connsiteX21" fmla="*/ 1252538 w 1257300"/>
              <a:gd name="connsiteY21" fmla="*/ 109537 h 402431"/>
              <a:gd name="connsiteX22" fmla="*/ 1243013 w 1257300"/>
              <a:gd name="connsiteY22" fmla="*/ 90487 h 402431"/>
              <a:gd name="connsiteX23" fmla="*/ 1233488 w 1257300"/>
              <a:gd name="connsiteY23" fmla="*/ 80962 h 402431"/>
              <a:gd name="connsiteX24" fmla="*/ 1207294 w 1257300"/>
              <a:gd name="connsiteY24" fmla="*/ 69056 h 402431"/>
              <a:gd name="connsiteX25" fmla="*/ 1176338 w 1257300"/>
              <a:gd name="connsiteY25" fmla="*/ 61912 h 402431"/>
              <a:gd name="connsiteX26" fmla="*/ 1109663 w 1257300"/>
              <a:gd name="connsiteY26" fmla="*/ 35719 h 402431"/>
              <a:gd name="connsiteX27" fmla="*/ 1033463 w 1257300"/>
              <a:gd name="connsiteY27" fmla="*/ 11906 h 402431"/>
              <a:gd name="connsiteX28" fmla="*/ 971550 w 1257300"/>
              <a:gd name="connsiteY28" fmla="*/ 0 h 402431"/>
              <a:gd name="connsiteX29" fmla="*/ 952500 w 1257300"/>
              <a:gd name="connsiteY29" fmla="*/ 0 h 402431"/>
              <a:gd name="connsiteX30" fmla="*/ 940594 w 1257300"/>
              <a:gd name="connsiteY30" fmla="*/ 2381 h 402431"/>
              <a:gd name="connsiteX31" fmla="*/ 928688 w 1257300"/>
              <a:gd name="connsiteY31" fmla="*/ 14287 h 402431"/>
              <a:gd name="connsiteX32" fmla="*/ 912019 w 1257300"/>
              <a:gd name="connsiteY32" fmla="*/ 28575 h 402431"/>
              <a:gd name="connsiteX33" fmla="*/ 862013 w 1257300"/>
              <a:gd name="connsiteY33" fmla="*/ 50006 h 402431"/>
              <a:gd name="connsiteX34" fmla="*/ 800100 w 1257300"/>
              <a:gd name="connsiteY34" fmla="*/ 64294 h 402431"/>
              <a:gd name="connsiteX35" fmla="*/ 550069 w 1257300"/>
              <a:gd name="connsiteY35" fmla="*/ 121444 h 402431"/>
              <a:gd name="connsiteX36" fmla="*/ 319088 w 1257300"/>
              <a:gd name="connsiteY36" fmla="*/ 166687 h 40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257300" h="402431">
                <a:moveTo>
                  <a:pt x="319088" y="166687"/>
                </a:moveTo>
                <a:lnTo>
                  <a:pt x="176213" y="195262"/>
                </a:lnTo>
                <a:lnTo>
                  <a:pt x="2381" y="228600"/>
                </a:lnTo>
                <a:cubicBezTo>
                  <a:pt x="1587" y="286544"/>
                  <a:pt x="794" y="344487"/>
                  <a:pt x="0" y="402431"/>
                </a:cubicBezTo>
                <a:lnTo>
                  <a:pt x="152400" y="371475"/>
                </a:lnTo>
                <a:lnTo>
                  <a:pt x="261938" y="350044"/>
                </a:lnTo>
                <a:lnTo>
                  <a:pt x="404813" y="321469"/>
                </a:lnTo>
                <a:lnTo>
                  <a:pt x="531019" y="297656"/>
                </a:lnTo>
                <a:lnTo>
                  <a:pt x="650081" y="278606"/>
                </a:lnTo>
                <a:lnTo>
                  <a:pt x="776288" y="259556"/>
                </a:lnTo>
                <a:lnTo>
                  <a:pt x="916781" y="242887"/>
                </a:lnTo>
                <a:lnTo>
                  <a:pt x="995363" y="238125"/>
                </a:lnTo>
                <a:lnTo>
                  <a:pt x="1054894" y="238125"/>
                </a:lnTo>
                <a:lnTo>
                  <a:pt x="1102519" y="238125"/>
                </a:lnTo>
                <a:lnTo>
                  <a:pt x="1145381" y="233362"/>
                </a:lnTo>
                <a:lnTo>
                  <a:pt x="1185863" y="226219"/>
                </a:lnTo>
                <a:lnTo>
                  <a:pt x="1216819" y="216694"/>
                </a:lnTo>
                <a:lnTo>
                  <a:pt x="1235869" y="204787"/>
                </a:lnTo>
                <a:lnTo>
                  <a:pt x="1245394" y="195262"/>
                </a:lnTo>
                <a:lnTo>
                  <a:pt x="1252538" y="173831"/>
                </a:lnTo>
                <a:lnTo>
                  <a:pt x="1257300" y="142875"/>
                </a:lnTo>
                <a:lnTo>
                  <a:pt x="1252538" y="109537"/>
                </a:lnTo>
                <a:lnTo>
                  <a:pt x="1243013" y="90487"/>
                </a:lnTo>
                <a:lnTo>
                  <a:pt x="1233488" y="80962"/>
                </a:lnTo>
                <a:lnTo>
                  <a:pt x="1207294" y="69056"/>
                </a:lnTo>
                <a:lnTo>
                  <a:pt x="1176338" y="61912"/>
                </a:lnTo>
                <a:lnTo>
                  <a:pt x="1109663" y="35719"/>
                </a:lnTo>
                <a:lnTo>
                  <a:pt x="1033463" y="11906"/>
                </a:lnTo>
                <a:lnTo>
                  <a:pt x="971550" y="0"/>
                </a:lnTo>
                <a:lnTo>
                  <a:pt x="952500" y="0"/>
                </a:lnTo>
                <a:lnTo>
                  <a:pt x="940594" y="2381"/>
                </a:lnTo>
                <a:lnTo>
                  <a:pt x="928688" y="14287"/>
                </a:lnTo>
                <a:lnTo>
                  <a:pt x="912019" y="28575"/>
                </a:lnTo>
                <a:lnTo>
                  <a:pt x="862013" y="50006"/>
                </a:lnTo>
                <a:lnTo>
                  <a:pt x="800100" y="64294"/>
                </a:lnTo>
                <a:lnTo>
                  <a:pt x="550069" y="121444"/>
                </a:lnTo>
                <a:lnTo>
                  <a:pt x="319088" y="16668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9" name="フリーフォーム 48"/>
          <p:cNvSpPr>
            <a:spLocks noChangeAspect="1"/>
          </p:cNvSpPr>
          <p:nvPr/>
        </p:nvSpPr>
        <p:spPr>
          <a:xfrm>
            <a:off x="7159794" y="5236398"/>
            <a:ext cx="539750" cy="968375"/>
          </a:xfrm>
          <a:custGeom>
            <a:avLst/>
            <a:gdLst>
              <a:gd name="connsiteX0" fmla="*/ 270457 w 1079250"/>
              <a:gd name="connsiteY0" fmla="*/ 291063 h 1936983"/>
              <a:gd name="connsiteX1" fmla="*/ 185456 w 1079250"/>
              <a:gd name="connsiteY1" fmla="*/ 298790 h 1936983"/>
              <a:gd name="connsiteX2" fmla="*/ 123637 w 1079250"/>
              <a:gd name="connsiteY2" fmla="*/ 303941 h 1936983"/>
              <a:gd name="connsiteX3" fmla="*/ 72122 w 1079250"/>
              <a:gd name="connsiteY3" fmla="*/ 303941 h 1936983"/>
              <a:gd name="connsiteX4" fmla="*/ 0 w 1079250"/>
              <a:gd name="connsiteY4" fmla="*/ 303941 h 1936983"/>
              <a:gd name="connsiteX5" fmla="*/ 25758 w 1079250"/>
              <a:gd name="connsiteY5" fmla="*/ 146819 h 1936983"/>
              <a:gd name="connsiteX6" fmla="*/ 118486 w 1079250"/>
              <a:gd name="connsiteY6" fmla="*/ 146819 h 1936983"/>
              <a:gd name="connsiteX7" fmla="*/ 211214 w 1079250"/>
              <a:gd name="connsiteY7" fmla="*/ 144243 h 1936983"/>
              <a:gd name="connsiteX8" fmla="*/ 283335 w 1079250"/>
              <a:gd name="connsiteY8" fmla="*/ 139092 h 1936983"/>
              <a:gd name="connsiteX9" fmla="*/ 363184 w 1079250"/>
              <a:gd name="connsiteY9" fmla="*/ 128789 h 1936983"/>
              <a:gd name="connsiteX10" fmla="*/ 458488 w 1079250"/>
              <a:gd name="connsiteY10" fmla="*/ 113334 h 1936983"/>
              <a:gd name="connsiteX11" fmla="*/ 564095 w 1079250"/>
              <a:gd name="connsiteY11" fmla="*/ 90152 h 1936983"/>
              <a:gd name="connsiteX12" fmla="*/ 625913 w 1079250"/>
              <a:gd name="connsiteY12" fmla="*/ 74698 h 1936983"/>
              <a:gd name="connsiteX13" fmla="*/ 674853 w 1079250"/>
              <a:gd name="connsiteY13" fmla="*/ 59243 h 1936983"/>
              <a:gd name="connsiteX14" fmla="*/ 690308 w 1079250"/>
              <a:gd name="connsiteY14" fmla="*/ 48940 h 1936983"/>
              <a:gd name="connsiteX15" fmla="*/ 703187 w 1079250"/>
              <a:gd name="connsiteY15" fmla="*/ 33485 h 1936983"/>
              <a:gd name="connsiteX16" fmla="*/ 721217 w 1079250"/>
              <a:gd name="connsiteY16" fmla="*/ 20606 h 1936983"/>
              <a:gd name="connsiteX17" fmla="*/ 744399 w 1079250"/>
              <a:gd name="connsiteY17" fmla="*/ 10303 h 1936983"/>
              <a:gd name="connsiteX18" fmla="*/ 775308 w 1079250"/>
              <a:gd name="connsiteY18" fmla="*/ 2576 h 1936983"/>
              <a:gd name="connsiteX19" fmla="*/ 798490 w 1079250"/>
              <a:gd name="connsiteY19" fmla="*/ 0 h 1936983"/>
              <a:gd name="connsiteX20" fmla="*/ 826824 w 1079250"/>
              <a:gd name="connsiteY20" fmla="*/ 2576 h 1936983"/>
              <a:gd name="connsiteX21" fmla="*/ 850006 w 1079250"/>
              <a:gd name="connsiteY21" fmla="*/ 10303 h 1936983"/>
              <a:gd name="connsiteX22" fmla="*/ 873188 w 1079250"/>
              <a:gd name="connsiteY22" fmla="*/ 25758 h 1936983"/>
              <a:gd name="connsiteX23" fmla="*/ 927279 w 1079250"/>
              <a:gd name="connsiteY23" fmla="*/ 66970 h 1936983"/>
              <a:gd name="connsiteX24" fmla="*/ 986522 w 1079250"/>
              <a:gd name="connsiteY24" fmla="*/ 113334 h 1936983"/>
              <a:gd name="connsiteX25" fmla="*/ 1040613 w 1079250"/>
              <a:gd name="connsiteY25" fmla="*/ 157122 h 1936983"/>
              <a:gd name="connsiteX26" fmla="*/ 1068947 w 1079250"/>
              <a:gd name="connsiteY26" fmla="*/ 177729 h 1936983"/>
              <a:gd name="connsiteX27" fmla="*/ 1079250 w 1079250"/>
              <a:gd name="connsiteY27" fmla="*/ 190607 h 1936983"/>
              <a:gd name="connsiteX28" fmla="*/ 1079250 w 1079250"/>
              <a:gd name="connsiteY28" fmla="*/ 203486 h 1936983"/>
              <a:gd name="connsiteX29" fmla="*/ 1066371 w 1079250"/>
              <a:gd name="connsiteY29" fmla="*/ 231820 h 1936983"/>
              <a:gd name="connsiteX30" fmla="*/ 1045765 w 1079250"/>
              <a:gd name="connsiteY30" fmla="*/ 260153 h 1936983"/>
              <a:gd name="connsiteX31" fmla="*/ 1001977 w 1079250"/>
              <a:gd name="connsiteY31" fmla="*/ 296214 h 1936983"/>
              <a:gd name="connsiteX32" fmla="*/ 986522 w 1079250"/>
              <a:gd name="connsiteY32" fmla="*/ 306517 h 1936983"/>
              <a:gd name="connsiteX33" fmla="*/ 976219 w 1079250"/>
              <a:gd name="connsiteY33" fmla="*/ 324548 h 1936983"/>
              <a:gd name="connsiteX34" fmla="*/ 965916 w 1079250"/>
              <a:gd name="connsiteY34" fmla="*/ 378639 h 1936983"/>
              <a:gd name="connsiteX35" fmla="*/ 953037 w 1079250"/>
              <a:gd name="connsiteY35" fmla="*/ 504852 h 1936983"/>
              <a:gd name="connsiteX36" fmla="*/ 945309 w 1079250"/>
              <a:gd name="connsiteY36" fmla="*/ 602731 h 1936983"/>
              <a:gd name="connsiteX37" fmla="*/ 942734 w 1079250"/>
              <a:gd name="connsiteY37" fmla="*/ 759854 h 1936983"/>
              <a:gd name="connsiteX38" fmla="*/ 945309 w 1079250"/>
              <a:gd name="connsiteY38" fmla="*/ 1071522 h 1936983"/>
              <a:gd name="connsiteX39" fmla="*/ 947885 w 1079250"/>
              <a:gd name="connsiteY39" fmla="*/ 1251827 h 1936983"/>
              <a:gd name="connsiteX40" fmla="*/ 953037 w 1079250"/>
              <a:gd name="connsiteY40" fmla="*/ 1408949 h 1936983"/>
              <a:gd name="connsiteX41" fmla="*/ 958188 w 1079250"/>
              <a:gd name="connsiteY41" fmla="*/ 1493949 h 1936983"/>
              <a:gd name="connsiteX42" fmla="*/ 965916 w 1079250"/>
              <a:gd name="connsiteY42" fmla="*/ 1635617 h 1936983"/>
              <a:gd name="connsiteX43" fmla="*/ 968491 w 1079250"/>
              <a:gd name="connsiteY43" fmla="*/ 1676829 h 1936983"/>
              <a:gd name="connsiteX44" fmla="*/ 965916 w 1079250"/>
              <a:gd name="connsiteY44" fmla="*/ 1736072 h 1936983"/>
              <a:gd name="connsiteX45" fmla="*/ 955613 w 1079250"/>
              <a:gd name="connsiteY45" fmla="*/ 1792739 h 1936983"/>
              <a:gd name="connsiteX46" fmla="*/ 945309 w 1079250"/>
              <a:gd name="connsiteY46" fmla="*/ 1833952 h 1936983"/>
              <a:gd name="connsiteX47" fmla="*/ 924703 w 1079250"/>
              <a:gd name="connsiteY47" fmla="*/ 1875164 h 1936983"/>
              <a:gd name="connsiteX48" fmla="*/ 898946 w 1079250"/>
              <a:gd name="connsiteY48" fmla="*/ 1903498 h 1936983"/>
              <a:gd name="connsiteX49" fmla="*/ 873188 w 1079250"/>
              <a:gd name="connsiteY49" fmla="*/ 1924104 h 1936983"/>
              <a:gd name="connsiteX50" fmla="*/ 844854 w 1079250"/>
              <a:gd name="connsiteY50" fmla="*/ 1934407 h 1936983"/>
              <a:gd name="connsiteX51" fmla="*/ 826824 w 1079250"/>
              <a:gd name="connsiteY51" fmla="*/ 1936983 h 1936983"/>
              <a:gd name="connsiteX52" fmla="*/ 811369 w 1079250"/>
              <a:gd name="connsiteY52" fmla="*/ 1936983 h 1936983"/>
              <a:gd name="connsiteX53" fmla="*/ 793339 w 1079250"/>
              <a:gd name="connsiteY53" fmla="*/ 1916376 h 1936983"/>
              <a:gd name="connsiteX54" fmla="*/ 759854 w 1079250"/>
              <a:gd name="connsiteY54" fmla="*/ 1864861 h 1936983"/>
              <a:gd name="connsiteX55" fmla="*/ 734096 w 1079250"/>
              <a:gd name="connsiteY55" fmla="*/ 1821073 h 1936983"/>
              <a:gd name="connsiteX56" fmla="*/ 713490 w 1079250"/>
              <a:gd name="connsiteY56" fmla="*/ 1777285 h 1936983"/>
              <a:gd name="connsiteX57" fmla="*/ 692884 w 1079250"/>
              <a:gd name="connsiteY57" fmla="*/ 1720618 h 1936983"/>
              <a:gd name="connsiteX58" fmla="*/ 682580 w 1079250"/>
              <a:gd name="connsiteY58" fmla="*/ 1676829 h 1936983"/>
              <a:gd name="connsiteX59" fmla="*/ 674853 w 1079250"/>
              <a:gd name="connsiteY59" fmla="*/ 1630465 h 1936983"/>
              <a:gd name="connsiteX60" fmla="*/ 674853 w 1079250"/>
              <a:gd name="connsiteY60" fmla="*/ 1602132 h 1936983"/>
              <a:gd name="connsiteX61" fmla="*/ 687732 w 1079250"/>
              <a:gd name="connsiteY61" fmla="*/ 1573798 h 1936983"/>
              <a:gd name="connsiteX62" fmla="*/ 700611 w 1079250"/>
              <a:gd name="connsiteY62" fmla="*/ 1524859 h 1936983"/>
              <a:gd name="connsiteX63" fmla="*/ 716066 w 1079250"/>
              <a:gd name="connsiteY63" fmla="*/ 1457889 h 1936983"/>
              <a:gd name="connsiteX64" fmla="*/ 726369 w 1079250"/>
              <a:gd name="connsiteY64" fmla="*/ 1393494 h 1936983"/>
              <a:gd name="connsiteX65" fmla="*/ 734096 w 1079250"/>
              <a:gd name="connsiteY65" fmla="*/ 1347130 h 1936983"/>
              <a:gd name="connsiteX66" fmla="*/ 739248 w 1079250"/>
              <a:gd name="connsiteY66" fmla="*/ 1287887 h 1936983"/>
              <a:gd name="connsiteX67" fmla="*/ 741823 w 1079250"/>
              <a:gd name="connsiteY67" fmla="*/ 1202887 h 1936983"/>
              <a:gd name="connsiteX68" fmla="*/ 746975 w 1079250"/>
              <a:gd name="connsiteY68" fmla="*/ 1084401 h 1936983"/>
              <a:gd name="connsiteX69" fmla="*/ 746975 w 1079250"/>
              <a:gd name="connsiteY69" fmla="*/ 971067 h 1936983"/>
              <a:gd name="connsiteX70" fmla="*/ 744399 w 1079250"/>
              <a:gd name="connsiteY70" fmla="*/ 837127 h 1936983"/>
              <a:gd name="connsiteX71" fmla="*/ 744399 w 1079250"/>
              <a:gd name="connsiteY71" fmla="*/ 700611 h 1936983"/>
              <a:gd name="connsiteX72" fmla="*/ 744399 w 1079250"/>
              <a:gd name="connsiteY72" fmla="*/ 592428 h 1936983"/>
              <a:gd name="connsiteX73" fmla="*/ 741823 w 1079250"/>
              <a:gd name="connsiteY73" fmla="*/ 473943 h 1936983"/>
              <a:gd name="connsiteX74" fmla="*/ 739248 w 1079250"/>
              <a:gd name="connsiteY74" fmla="*/ 404397 h 1936983"/>
              <a:gd name="connsiteX75" fmla="*/ 731520 w 1079250"/>
              <a:gd name="connsiteY75" fmla="*/ 329699 h 1936983"/>
              <a:gd name="connsiteX76" fmla="*/ 723793 w 1079250"/>
              <a:gd name="connsiteY76" fmla="*/ 288487 h 1936983"/>
              <a:gd name="connsiteX77" fmla="*/ 713490 w 1079250"/>
              <a:gd name="connsiteY77" fmla="*/ 265305 h 1936983"/>
              <a:gd name="connsiteX78" fmla="*/ 705762 w 1079250"/>
              <a:gd name="connsiteY78" fmla="*/ 252426 h 1936983"/>
              <a:gd name="connsiteX79" fmla="*/ 692884 w 1079250"/>
              <a:gd name="connsiteY79" fmla="*/ 239547 h 1936983"/>
              <a:gd name="connsiteX80" fmla="*/ 672277 w 1079250"/>
              <a:gd name="connsiteY80" fmla="*/ 231820 h 1936983"/>
              <a:gd name="connsiteX81" fmla="*/ 633641 w 1079250"/>
              <a:gd name="connsiteY81" fmla="*/ 239547 h 1936983"/>
              <a:gd name="connsiteX82" fmla="*/ 558943 w 1079250"/>
              <a:gd name="connsiteY82" fmla="*/ 252426 h 1936983"/>
              <a:gd name="connsiteX83" fmla="*/ 437882 w 1079250"/>
              <a:gd name="connsiteY83" fmla="*/ 270456 h 1936983"/>
              <a:gd name="connsiteX84" fmla="*/ 270457 w 1079250"/>
              <a:gd name="connsiteY84" fmla="*/ 291063 h 193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</a:cxnLst>
            <a:rect l="l" t="t" r="r" b="b"/>
            <a:pathLst>
              <a:path w="1079250" h="1936983">
                <a:moveTo>
                  <a:pt x="270457" y="291063"/>
                </a:moveTo>
                <a:lnTo>
                  <a:pt x="185456" y="298790"/>
                </a:lnTo>
                <a:lnTo>
                  <a:pt x="123637" y="303941"/>
                </a:lnTo>
                <a:lnTo>
                  <a:pt x="72122" y="303941"/>
                </a:lnTo>
                <a:lnTo>
                  <a:pt x="0" y="303941"/>
                </a:lnTo>
                <a:lnTo>
                  <a:pt x="25758" y="146819"/>
                </a:lnTo>
                <a:lnTo>
                  <a:pt x="118486" y="146819"/>
                </a:lnTo>
                <a:lnTo>
                  <a:pt x="211214" y="144243"/>
                </a:lnTo>
                <a:lnTo>
                  <a:pt x="283335" y="139092"/>
                </a:lnTo>
                <a:lnTo>
                  <a:pt x="363184" y="128789"/>
                </a:lnTo>
                <a:lnTo>
                  <a:pt x="458488" y="113334"/>
                </a:lnTo>
                <a:lnTo>
                  <a:pt x="564095" y="90152"/>
                </a:lnTo>
                <a:lnTo>
                  <a:pt x="625913" y="74698"/>
                </a:lnTo>
                <a:lnTo>
                  <a:pt x="674853" y="59243"/>
                </a:lnTo>
                <a:lnTo>
                  <a:pt x="690308" y="48940"/>
                </a:lnTo>
                <a:lnTo>
                  <a:pt x="703187" y="33485"/>
                </a:lnTo>
                <a:lnTo>
                  <a:pt x="721217" y="20606"/>
                </a:lnTo>
                <a:lnTo>
                  <a:pt x="744399" y="10303"/>
                </a:lnTo>
                <a:lnTo>
                  <a:pt x="775308" y="2576"/>
                </a:lnTo>
                <a:lnTo>
                  <a:pt x="798490" y="0"/>
                </a:lnTo>
                <a:lnTo>
                  <a:pt x="826824" y="2576"/>
                </a:lnTo>
                <a:lnTo>
                  <a:pt x="850006" y="10303"/>
                </a:lnTo>
                <a:lnTo>
                  <a:pt x="873188" y="25758"/>
                </a:lnTo>
                <a:lnTo>
                  <a:pt x="927279" y="66970"/>
                </a:lnTo>
                <a:lnTo>
                  <a:pt x="986522" y="113334"/>
                </a:lnTo>
                <a:lnTo>
                  <a:pt x="1040613" y="157122"/>
                </a:lnTo>
                <a:lnTo>
                  <a:pt x="1068947" y="177729"/>
                </a:lnTo>
                <a:lnTo>
                  <a:pt x="1079250" y="190607"/>
                </a:lnTo>
                <a:lnTo>
                  <a:pt x="1079250" y="203486"/>
                </a:lnTo>
                <a:lnTo>
                  <a:pt x="1066371" y="231820"/>
                </a:lnTo>
                <a:lnTo>
                  <a:pt x="1045765" y="260153"/>
                </a:lnTo>
                <a:lnTo>
                  <a:pt x="1001977" y="296214"/>
                </a:lnTo>
                <a:lnTo>
                  <a:pt x="986522" y="306517"/>
                </a:lnTo>
                <a:lnTo>
                  <a:pt x="976219" y="324548"/>
                </a:lnTo>
                <a:lnTo>
                  <a:pt x="965916" y="378639"/>
                </a:lnTo>
                <a:lnTo>
                  <a:pt x="953037" y="504852"/>
                </a:lnTo>
                <a:lnTo>
                  <a:pt x="945309" y="602731"/>
                </a:lnTo>
                <a:cubicBezTo>
                  <a:pt x="944451" y="655105"/>
                  <a:pt x="943592" y="707480"/>
                  <a:pt x="942734" y="759854"/>
                </a:cubicBezTo>
                <a:cubicBezTo>
                  <a:pt x="943592" y="863743"/>
                  <a:pt x="944451" y="967633"/>
                  <a:pt x="945309" y="1071522"/>
                </a:cubicBezTo>
                <a:cubicBezTo>
                  <a:pt x="946168" y="1131624"/>
                  <a:pt x="947026" y="1191725"/>
                  <a:pt x="947885" y="1251827"/>
                </a:cubicBezTo>
                <a:lnTo>
                  <a:pt x="953037" y="1408949"/>
                </a:lnTo>
                <a:lnTo>
                  <a:pt x="958188" y="1493949"/>
                </a:lnTo>
                <a:lnTo>
                  <a:pt x="965916" y="1635617"/>
                </a:lnTo>
                <a:lnTo>
                  <a:pt x="968491" y="1676829"/>
                </a:lnTo>
                <a:lnTo>
                  <a:pt x="965916" y="1736072"/>
                </a:lnTo>
                <a:lnTo>
                  <a:pt x="955613" y="1792739"/>
                </a:lnTo>
                <a:lnTo>
                  <a:pt x="945309" y="1833952"/>
                </a:lnTo>
                <a:lnTo>
                  <a:pt x="924703" y="1875164"/>
                </a:lnTo>
                <a:lnTo>
                  <a:pt x="898946" y="1903498"/>
                </a:lnTo>
                <a:lnTo>
                  <a:pt x="873188" y="1924104"/>
                </a:lnTo>
                <a:lnTo>
                  <a:pt x="844854" y="1934407"/>
                </a:lnTo>
                <a:lnTo>
                  <a:pt x="826824" y="1936983"/>
                </a:lnTo>
                <a:lnTo>
                  <a:pt x="811369" y="1936983"/>
                </a:lnTo>
                <a:lnTo>
                  <a:pt x="793339" y="1916376"/>
                </a:lnTo>
                <a:lnTo>
                  <a:pt x="759854" y="1864861"/>
                </a:lnTo>
                <a:lnTo>
                  <a:pt x="734096" y="1821073"/>
                </a:lnTo>
                <a:lnTo>
                  <a:pt x="713490" y="1777285"/>
                </a:lnTo>
                <a:lnTo>
                  <a:pt x="692884" y="1720618"/>
                </a:lnTo>
                <a:lnTo>
                  <a:pt x="682580" y="1676829"/>
                </a:lnTo>
                <a:lnTo>
                  <a:pt x="674853" y="1630465"/>
                </a:lnTo>
                <a:lnTo>
                  <a:pt x="674853" y="1602132"/>
                </a:lnTo>
                <a:lnTo>
                  <a:pt x="687732" y="1573798"/>
                </a:lnTo>
                <a:lnTo>
                  <a:pt x="700611" y="1524859"/>
                </a:lnTo>
                <a:lnTo>
                  <a:pt x="716066" y="1457889"/>
                </a:lnTo>
                <a:lnTo>
                  <a:pt x="726369" y="1393494"/>
                </a:lnTo>
                <a:lnTo>
                  <a:pt x="734096" y="1347130"/>
                </a:lnTo>
                <a:lnTo>
                  <a:pt x="739248" y="1287887"/>
                </a:lnTo>
                <a:cubicBezTo>
                  <a:pt x="740106" y="1259554"/>
                  <a:pt x="740965" y="1231220"/>
                  <a:pt x="741823" y="1202887"/>
                </a:cubicBezTo>
                <a:lnTo>
                  <a:pt x="746975" y="1084401"/>
                </a:lnTo>
                <a:lnTo>
                  <a:pt x="746975" y="971067"/>
                </a:lnTo>
                <a:cubicBezTo>
                  <a:pt x="746116" y="926420"/>
                  <a:pt x="745258" y="881774"/>
                  <a:pt x="744399" y="837127"/>
                </a:cubicBezTo>
                <a:lnTo>
                  <a:pt x="744399" y="700611"/>
                </a:lnTo>
                <a:lnTo>
                  <a:pt x="744399" y="592428"/>
                </a:lnTo>
                <a:cubicBezTo>
                  <a:pt x="743540" y="552933"/>
                  <a:pt x="742682" y="513438"/>
                  <a:pt x="741823" y="473943"/>
                </a:cubicBezTo>
                <a:cubicBezTo>
                  <a:pt x="740965" y="450761"/>
                  <a:pt x="739248" y="404397"/>
                  <a:pt x="739248" y="404397"/>
                </a:cubicBezTo>
                <a:lnTo>
                  <a:pt x="731520" y="329699"/>
                </a:lnTo>
                <a:lnTo>
                  <a:pt x="723793" y="288487"/>
                </a:lnTo>
                <a:lnTo>
                  <a:pt x="713490" y="265305"/>
                </a:lnTo>
                <a:lnTo>
                  <a:pt x="705762" y="252426"/>
                </a:lnTo>
                <a:lnTo>
                  <a:pt x="692884" y="239547"/>
                </a:lnTo>
                <a:lnTo>
                  <a:pt x="672277" y="231820"/>
                </a:lnTo>
                <a:lnTo>
                  <a:pt x="633641" y="239547"/>
                </a:lnTo>
                <a:lnTo>
                  <a:pt x="558943" y="252426"/>
                </a:lnTo>
                <a:lnTo>
                  <a:pt x="437882" y="270456"/>
                </a:lnTo>
                <a:lnTo>
                  <a:pt x="270457" y="29106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4" name="フリーフォーム 63"/>
          <p:cNvSpPr>
            <a:spLocks noChangeAspect="1"/>
          </p:cNvSpPr>
          <p:nvPr/>
        </p:nvSpPr>
        <p:spPr>
          <a:xfrm>
            <a:off x="8098228" y="4275545"/>
            <a:ext cx="990866" cy="251778"/>
          </a:xfrm>
          <a:custGeom>
            <a:avLst/>
            <a:gdLst>
              <a:gd name="connsiteX0" fmla="*/ 734095 w 1936982"/>
              <a:gd name="connsiteY0" fmla="*/ 198334 h 491973"/>
              <a:gd name="connsiteX1" fmla="*/ 942733 w 1936982"/>
              <a:gd name="connsiteY1" fmla="*/ 167425 h 491973"/>
              <a:gd name="connsiteX2" fmla="*/ 1094704 w 1936982"/>
              <a:gd name="connsiteY2" fmla="*/ 144243 h 491973"/>
              <a:gd name="connsiteX3" fmla="*/ 1200311 w 1936982"/>
              <a:gd name="connsiteY3" fmla="*/ 126213 h 491973"/>
              <a:gd name="connsiteX4" fmla="*/ 1293039 w 1936982"/>
              <a:gd name="connsiteY4" fmla="*/ 105607 h 491973"/>
              <a:gd name="connsiteX5" fmla="*/ 1385766 w 1936982"/>
              <a:gd name="connsiteY5" fmla="*/ 82425 h 491973"/>
              <a:gd name="connsiteX6" fmla="*/ 1445009 w 1936982"/>
              <a:gd name="connsiteY6" fmla="*/ 66970 h 491973"/>
              <a:gd name="connsiteX7" fmla="*/ 1488797 w 1936982"/>
              <a:gd name="connsiteY7" fmla="*/ 46364 h 491973"/>
              <a:gd name="connsiteX8" fmla="*/ 1537737 w 1936982"/>
              <a:gd name="connsiteY8" fmla="*/ 20606 h 491973"/>
              <a:gd name="connsiteX9" fmla="*/ 1586677 w 1936982"/>
              <a:gd name="connsiteY9" fmla="*/ 2576 h 491973"/>
              <a:gd name="connsiteX10" fmla="*/ 1612435 w 1936982"/>
              <a:gd name="connsiteY10" fmla="*/ 0 h 491973"/>
              <a:gd name="connsiteX11" fmla="*/ 1700011 w 1936982"/>
              <a:gd name="connsiteY11" fmla="*/ 7727 h 491973"/>
              <a:gd name="connsiteX12" fmla="*/ 1743799 w 1936982"/>
              <a:gd name="connsiteY12" fmla="*/ 15454 h 491973"/>
              <a:gd name="connsiteX13" fmla="*/ 1797890 w 1936982"/>
              <a:gd name="connsiteY13" fmla="*/ 30909 h 491973"/>
              <a:gd name="connsiteX14" fmla="*/ 1828800 w 1936982"/>
              <a:gd name="connsiteY14" fmla="*/ 43788 h 491973"/>
              <a:gd name="connsiteX15" fmla="*/ 1870012 w 1936982"/>
              <a:gd name="connsiteY15" fmla="*/ 69546 h 491973"/>
              <a:gd name="connsiteX16" fmla="*/ 1890618 w 1936982"/>
              <a:gd name="connsiteY16" fmla="*/ 87576 h 491973"/>
              <a:gd name="connsiteX17" fmla="*/ 1911224 w 1936982"/>
              <a:gd name="connsiteY17" fmla="*/ 110758 h 491973"/>
              <a:gd name="connsiteX18" fmla="*/ 1926679 w 1936982"/>
              <a:gd name="connsiteY18" fmla="*/ 121061 h 491973"/>
              <a:gd name="connsiteX19" fmla="*/ 1936982 w 1936982"/>
              <a:gd name="connsiteY19" fmla="*/ 136516 h 491973"/>
              <a:gd name="connsiteX20" fmla="*/ 1936982 w 1936982"/>
              <a:gd name="connsiteY20" fmla="*/ 146819 h 491973"/>
              <a:gd name="connsiteX21" fmla="*/ 1929255 w 1936982"/>
              <a:gd name="connsiteY21" fmla="*/ 170001 h 491973"/>
              <a:gd name="connsiteX22" fmla="*/ 1906073 w 1936982"/>
              <a:gd name="connsiteY22" fmla="*/ 198334 h 491973"/>
              <a:gd name="connsiteX23" fmla="*/ 1877739 w 1936982"/>
              <a:gd name="connsiteY23" fmla="*/ 221516 h 491973"/>
              <a:gd name="connsiteX24" fmla="*/ 1831375 w 1936982"/>
              <a:gd name="connsiteY24" fmla="*/ 236971 h 491973"/>
              <a:gd name="connsiteX25" fmla="*/ 1748951 w 1936982"/>
              <a:gd name="connsiteY25" fmla="*/ 255002 h 491973"/>
              <a:gd name="connsiteX26" fmla="*/ 1684556 w 1936982"/>
              <a:gd name="connsiteY26" fmla="*/ 270456 h 491973"/>
              <a:gd name="connsiteX27" fmla="*/ 1609859 w 1936982"/>
              <a:gd name="connsiteY27" fmla="*/ 280759 h 491973"/>
              <a:gd name="connsiteX28" fmla="*/ 1548040 w 1936982"/>
              <a:gd name="connsiteY28" fmla="*/ 288487 h 491973"/>
              <a:gd name="connsiteX29" fmla="*/ 1475919 w 1936982"/>
              <a:gd name="connsiteY29" fmla="*/ 291062 h 491973"/>
              <a:gd name="connsiteX30" fmla="*/ 1336827 w 1936982"/>
              <a:gd name="connsiteY30" fmla="*/ 296214 h 491973"/>
              <a:gd name="connsiteX31" fmla="*/ 1182280 w 1936982"/>
              <a:gd name="connsiteY31" fmla="*/ 306517 h 491973"/>
              <a:gd name="connsiteX32" fmla="*/ 1048340 w 1936982"/>
              <a:gd name="connsiteY32" fmla="*/ 319396 h 491973"/>
              <a:gd name="connsiteX33" fmla="*/ 878339 w 1936982"/>
              <a:gd name="connsiteY33" fmla="*/ 337426 h 491973"/>
              <a:gd name="connsiteX34" fmla="*/ 726368 w 1936982"/>
              <a:gd name="connsiteY34" fmla="*/ 358033 h 491973"/>
              <a:gd name="connsiteX35" fmla="*/ 566670 w 1936982"/>
              <a:gd name="connsiteY35" fmla="*/ 378639 h 491973"/>
              <a:gd name="connsiteX36" fmla="*/ 383790 w 1936982"/>
              <a:gd name="connsiteY36" fmla="*/ 412124 h 491973"/>
              <a:gd name="connsiteX37" fmla="*/ 180304 w 1936982"/>
              <a:gd name="connsiteY37" fmla="*/ 450760 h 491973"/>
              <a:gd name="connsiteX38" fmla="*/ 82424 w 1936982"/>
              <a:gd name="connsiteY38" fmla="*/ 471367 h 491973"/>
              <a:gd name="connsiteX39" fmla="*/ 0 w 1936982"/>
              <a:gd name="connsiteY39" fmla="*/ 491973 h 491973"/>
              <a:gd name="connsiteX40" fmla="*/ 2575 w 1936982"/>
              <a:gd name="connsiteY40" fmla="*/ 303941 h 491973"/>
              <a:gd name="connsiteX41" fmla="*/ 221516 w 1936982"/>
              <a:gd name="connsiteY41" fmla="*/ 275608 h 491973"/>
              <a:gd name="connsiteX42" fmla="*/ 391517 w 1936982"/>
              <a:gd name="connsiteY42" fmla="*/ 249850 h 491973"/>
              <a:gd name="connsiteX43" fmla="*/ 589852 w 1936982"/>
              <a:gd name="connsiteY43" fmla="*/ 218941 h 491973"/>
              <a:gd name="connsiteX44" fmla="*/ 734095 w 1936982"/>
              <a:gd name="connsiteY44" fmla="*/ 198334 h 491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936982" h="491973">
                <a:moveTo>
                  <a:pt x="734095" y="198334"/>
                </a:moveTo>
                <a:lnTo>
                  <a:pt x="942733" y="167425"/>
                </a:lnTo>
                <a:lnTo>
                  <a:pt x="1094704" y="144243"/>
                </a:lnTo>
                <a:lnTo>
                  <a:pt x="1200311" y="126213"/>
                </a:lnTo>
                <a:lnTo>
                  <a:pt x="1293039" y="105607"/>
                </a:lnTo>
                <a:lnTo>
                  <a:pt x="1385766" y="82425"/>
                </a:lnTo>
                <a:lnTo>
                  <a:pt x="1445009" y="66970"/>
                </a:lnTo>
                <a:lnTo>
                  <a:pt x="1488797" y="46364"/>
                </a:lnTo>
                <a:lnTo>
                  <a:pt x="1537737" y="20606"/>
                </a:lnTo>
                <a:lnTo>
                  <a:pt x="1586677" y="2576"/>
                </a:lnTo>
                <a:lnTo>
                  <a:pt x="1612435" y="0"/>
                </a:lnTo>
                <a:lnTo>
                  <a:pt x="1700011" y="7727"/>
                </a:lnTo>
                <a:lnTo>
                  <a:pt x="1743799" y="15454"/>
                </a:lnTo>
                <a:lnTo>
                  <a:pt x="1797890" y="30909"/>
                </a:lnTo>
                <a:lnTo>
                  <a:pt x="1828800" y="43788"/>
                </a:lnTo>
                <a:lnTo>
                  <a:pt x="1870012" y="69546"/>
                </a:lnTo>
                <a:lnTo>
                  <a:pt x="1890618" y="87576"/>
                </a:lnTo>
                <a:lnTo>
                  <a:pt x="1911224" y="110758"/>
                </a:lnTo>
                <a:lnTo>
                  <a:pt x="1926679" y="121061"/>
                </a:lnTo>
                <a:lnTo>
                  <a:pt x="1936982" y="136516"/>
                </a:lnTo>
                <a:lnTo>
                  <a:pt x="1936982" y="146819"/>
                </a:lnTo>
                <a:lnTo>
                  <a:pt x="1929255" y="170001"/>
                </a:lnTo>
                <a:lnTo>
                  <a:pt x="1906073" y="198334"/>
                </a:lnTo>
                <a:lnTo>
                  <a:pt x="1877739" y="221516"/>
                </a:lnTo>
                <a:lnTo>
                  <a:pt x="1831375" y="236971"/>
                </a:lnTo>
                <a:lnTo>
                  <a:pt x="1748951" y="255002"/>
                </a:lnTo>
                <a:lnTo>
                  <a:pt x="1684556" y="270456"/>
                </a:lnTo>
                <a:lnTo>
                  <a:pt x="1609859" y="280759"/>
                </a:lnTo>
                <a:lnTo>
                  <a:pt x="1548040" y="288487"/>
                </a:lnTo>
                <a:lnTo>
                  <a:pt x="1475919" y="291062"/>
                </a:lnTo>
                <a:lnTo>
                  <a:pt x="1336827" y="296214"/>
                </a:lnTo>
                <a:lnTo>
                  <a:pt x="1182280" y="306517"/>
                </a:lnTo>
                <a:lnTo>
                  <a:pt x="1048340" y="319396"/>
                </a:lnTo>
                <a:lnTo>
                  <a:pt x="878339" y="337426"/>
                </a:lnTo>
                <a:lnTo>
                  <a:pt x="726368" y="358033"/>
                </a:lnTo>
                <a:lnTo>
                  <a:pt x="566670" y="378639"/>
                </a:lnTo>
                <a:lnTo>
                  <a:pt x="383790" y="412124"/>
                </a:lnTo>
                <a:lnTo>
                  <a:pt x="180304" y="450760"/>
                </a:lnTo>
                <a:lnTo>
                  <a:pt x="82424" y="471367"/>
                </a:lnTo>
                <a:lnTo>
                  <a:pt x="0" y="491973"/>
                </a:lnTo>
                <a:cubicBezTo>
                  <a:pt x="858" y="429296"/>
                  <a:pt x="1717" y="366618"/>
                  <a:pt x="2575" y="303941"/>
                </a:cubicBezTo>
                <a:lnTo>
                  <a:pt x="221516" y="275608"/>
                </a:lnTo>
                <a:lnTo>
                  <a:pt x="391517" y="249850"/>
                </a:lnTo>
                <a:lnTo>
                  <a:pt x="589852" y="218941"/>
                </a:lnTo>
                <a:lnTo>
                  <a:pt x="734095" y="19833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6" name="フリーフォーム 65"/>
          <p:cNvSpPr>
            <a:spLocks noChangeAspect="1"/>
          </p:cNvSpPr>
          <p:nvPr/>
        </p:nvSpPr>
        <p:spPr>
          <a:xfrm rot="16200000">
            <a:off x="7125124" y="4989795"/>
            <a:ext cx="1719263" cy="464344"/>
          </a:xfrm>
          <a:custGeom>
            <a:avLst/>
            <a:gdLst>
              <a:gd name="connsiteX0" fmla="*/ 2206675 w 3438375"/>
              <a:gd name="connsiteY0" fmla="*/ 646137 h 928823"/>
              <a:gd name="connsiteX1" fmla="*/ 2097062 w 3438375"/>
              <a:gd name="connsiteY1" fmla="*/ 640368 h 928823"/>
              <a:gd name="connsiteX2" fmla="*/ 1967258 w 3438375"/>
              <a:gd name="connsiteY2" fmla="*/ 631715 h 928823"/>
              <a:gd name="connsiteX3" fmla="*/ 1883606 w 3438375"/>
              <a:gd name="connsiteY3" fmla="*/ 623061 h 928823"/>
              <a:gd name="connsiteX4" fmla="*/ 1771109 w 3438375"/>
              <a:gd name="connsiteY4" fmla="*/ 611523 h 928823"/>
              <a:gd name="connsiteX5" fmla="*/ 1649958 w 3438375"/>
              <a:gd name="connsiteY5" fmla="*/ 597100 h 928823"/>
              <a:gd name="connsiteX6" fmla="*/ 1548999 w 3438375"/>
              <a:gd name="connsiteY6" fmla="*/ 582677 h 928823"/>
              <a:gd name="connsiteX7" fmla="*/ 1476886 w 3438375"/>
              <a:gd name="connsiteY7" fmla="*/ 571139 h 928823"/>
              <a:gd name="connsiteX8" fmla="*/ 1387465 w 3438375"/>
              <a:gd name="connsiteY8" fmla="*/ 556717 h 928823"/>
              <a:gd name="connsiteX9" fmla="*/ 1298044 w 3438375"/>
              <a:gd name="connsiteY9" fmla="*/ 539409 h 928823"/>
              <a:gd name="connsiteX10" fmla="*/ 1220161 w 3438375"/>
              <a:gd name="connsiteY10" fmla="*/ 522102 h 928823"/>
              <a:gd name="connsiteX11" fmla="*/ 1107664 w 3438375"/>
              <a:gd name="connsiteY11" fmla="*/ 490372 h 928823"/>
              <a:gd name="connsiteX12" fmla="*/ 1000936 w 3438375"/>
              <a:gd name="connsiteY12" fmla="*/ 452873 h 928823"/>
              <a:gd name="connsiteX13" fmla="*/ 879785 w 3438375"/>
              <a:gd name="connsiteY13" fmla="*/ 409605 h 928823"/>
              <a:gd name="connsiteX14" fmla="*/ 752865 w 3438375"/>
              <a:gd name="connsiteY14" fmla="*/ 360568 h 928823"/>
              <a:gd name="connsiteX15" fmla="*/ 614407 w 3438375"/>
              <a:gd name="connsiteY15" fmla="*/ 302877 h 928823"/>
              <a:gd name="connsiteX16" fmla="*/ 507679 w 3438375"/>
              <a:gd name="connsiteY16" fmla="*/ 253840 h 928823"/>
              <a:gd name="connsiteX17" fmla="*/ 400951 w 3438375"/>
              <a:gd name="connsiteY17" fmla="*/ 201918 h 928823"/>
              <a:gd name="connsiteX18" fmla="*/ 279800 w 3438375"/>
              <a:gd name="connsiteY18" fmla="*/ 138458 h 928823"/>
              <a:gd name="connsiteX19" fmla="*/ 167303 w 3438375"/>
              <a:gd name="connsiteY19" fmla="*/ 77882 h 928823"/>
              <a:gd name="connsiteX20" fmla="*/ 109612 w 3438375"/>
              <a:gd name="connsiteY20" fmla="*/ 43268 h 928823"/>
              <a:gd name="connsiteX21" fmla="*/ 83651 w 3438375"/>
              <a:gd name="connsiteY21" fmla="*/ 25961 h 928823"/>
              <a:gd name="connsiteX22" fmla="*/ 40383 w 3438375"/>
              <a:gd name="connsiteY22" fmla="*/ 5769 h 928823"/>
              <a:gd name="connsiteX23" fmla="*/ 17307 w 3438375"/>
              <a:gd name="connsiteY23" fmla="*/ 0 h 928823"/>
              <a:gd name="connsiteX24" fmla="*/ 0 w 3438375"/>
              <a:gd name="connsiteY24" fmla="*/ 2884 h 928823"/>
              <a:gd name="connsiteX25" fmla="*/ 2884 w 3438375"/>
              <a:gd name="connsiteY25" fmla="*/ 20192 h 928823"/>
              <a:gd name="connsiteX26" fmla="*/ 8653 w 3438375"/>
              <a:gd name="connsiteY26" fmla="*/ 37499 h 928823"/>
              <a:gd name="connsiteX27" fmla="*/ 25961 w 3438375"/>
              <a:gd name="connsiteY27" fmla="*/ 66344 h 928823"/>
              <a:gd name="connsiteX28" fmla="*/ 51922 w 3438375"/>
              <a:gd name="connsiteY28" fmla="*/ 92305 h 928823"/>
              <a:gd name="connsiteX29" fmla="*/ 161534 w 3438375"/>
              <a:gd name="connsiteY29" fmla="*/ 184611 h 928823"/>
              <a:gd name="connsiteX30" fmla="*/ 256724 w 3438375"/>
              <a:gd name="connsiteY30" fmla="*/ 259609 h 928823"/>
              <a:gd name="connsiteX31" fmla="*/ 351914 w 3438375"/>
              <a:gd name="connsiteY31" fmla="*/ 325953 h 928823"/>
              <a:gd name="connsiteX32" fmla="*/ 455757 w 3438375"/>
              <a:gd name="connsiteY32" fmla="*/ 395182 h 928823"/>
              <a:gd name="connsiteX33" fmla="*/ 559601 w 3438375"/>
              <a:gd name="connsiteY33" fmla="*/ 455758 h 928823"/>
              <a:gd name="connsiteX34" fmla="*/ 674983 w 3438375"/>
              <a:gd name="connsiteY34" fmla="*/ 516333 h 928823"/>
              <a:gd name="connsiteX35" fmla="*/ 761519 w 3438375"/>
              <a:gd name="connsiteY35" fmla="*/ 559601 h 928823"/>
              <a:gd name="connsiteX36" fmla="*/ 914400 w 3438375"/>
              <a:gd name="connsiteY36" fmla="*/ 623061 h 928823"/>
              <a:gd name="connsiteX37" fmla="*/ 1032666 w 3438375"/>
              <a:gd name="connsiteY37" fmla="*/ 669214 h 928823"/>
              <a:gd name="connsiteX38" fmla="*/ 1148048 w 3438375"/>
              <a:gd name="connsiteY38" fmla="*/ 706713 h 928823"/>
              <a:gd name="connsiteX39" fmla="*/ 1274968 w 3438375"/>
              <a:gd name="connsiteY39" fmla="*/ 744212 h 928823"/>
              <a:gd name="connsiteX40" fmla="*/ 1416310 w 3438375"/>
              <a:gd name="connsiteY40" fmla="*/ 781711 h 928823"/>
              <a:gd name="connsiteX41" fmla="*/ 1563422 w 3438375"/>
              <a:gd name="connsiteY41" fmla="*/ 813441 h 928823"/>
              <a:gd name="connsiteX42" fmla="*/ 1707649 w 3438375"/>
              <a:gd name="connsiteY42" fmla="*/ 836517 h 928823"/>
              <a:gd name="connsiteX43" fmla="*/ 1837453 w 3438375"/>
              <a:gd name="connsiteY43" fmla="*/ 853824 h 928823"/>
              <a:gd name="connsiteX44" fmla="*/ 1964373 w 3438375"/>
              <a:gd name="connsiteY44" fmla="*/ 871132 h 928823"/>
              <a:gd name="connsiteX45" fmla="*/ 2137446 w 3438375"/>
              <a:gd name="connsiteY45" fmla="*/ 882670 h 928823"/>
              <a:gd name="connsiteX46" fmla="*/ 2316287 w 3438375"/>
              <a:gd name="connsiteY46" fmla="*/ 888439 h 928823"/>
              <a:gd name="connsiteX47" fmla="*/ 2483591 w 3438375"/>
              <a:gd name="connsiteY47" fmla="*/ 894208 h 928823"/>
              <a:gd name="connsiteX48" fmla="*/ 2694163 w 3438375"/>
              <a:gd name="connsiteY48" fmla="*/ 899977 h 928823"/>
              <a:gd name="connsiteX49" fmla="*/ 2875889 w 3438375"/>
              <a:gd name="connsiteY49" fmla="*/ 905746 h 928823"/>
              <a:gd name="connsiteX50" fmla="*/ 3011462 w 3438375"/>
              <a:gd name="connsiteY50" fmla="*/ 908631 h 928823"/>
              <a:gd name="connsiteX51" fmla="*/ 3121075 w 3438375"/>
              <a:gd name="connsiteY51" fmla="*/ 905746 h 928823"/>
              <a:gd name="connsiteX52" fmla="*/ 3276840 w 3438375"/>
              <a:gd name="connsiteY52" fmla="*/ 928823 h 928823"/>
              <a:gd name="connsiteX53" fmla="*/ 3297032 w 3438375"/>
              <a:gd name="connsiteY53" fmla="*/ 888439 h 928823"/>
              <a:gd name="connsiteX54" fmla="*/ 3331646 w 3438375"/>
              <a:gd name="connsiteY54" fmla="*/ 813441 h 928823"/>
              <a:gd name="connsiteX55" fmla="*/ 3369145 w 3438375"/>
              <a:gd name="connsiteY55" fmla="*/ 726905 h 928823"/>
              <a:gd name="connsiteX56" fmla="*/ 3395106 w 3438375"/>
              <a:gd name="connsiteY56" fmla="*/ 654791 h 928823"/>
              <a:gd name="connsiteX57" fmla="*/ 3418183 w 3438375"/>
              <a:gd name="connsiteY57" fmla="*/ 576908 h 928823"/>
              <a:gd name="connsiteX58" fmla="*/ 3432605 w 3438375"/>
              <a:gd name="connsiteY58" fmla="*/ 522102 h 928823"/>
              <a:gd name="connsiteX59" fmla="*/ 3438375 w 3438375"/>
              <a:gd name="connsiteY59" fmla="*/ 493257 h 928823"/>
              <a:gd name="connsiteX60" fmla="*/ 3435490 w 3438375"/>
              <a:gd name="connsiteY60" fmla="*/ 481718 h 928823"/>
              <a:gd name="connsiteX61" fmla="*/ 3426836 w 3438375"/>
              <a:gd name="connsiteY61" fmla="*/ 473065 h 928823"/>
              <a:gd name="connsiteX62" fmla="*/ 3412414 w 3438375"/>
              <a:gd name="connsiteY62" fmla="*/ 470180 h 928823"/>
              <a:gd name="connsiteX63" fmla="*/ 3380684 w 3438375"/>
              <a:gd name="connsiteY63" fmla="*/ 475949 h 928823"/>
              <a:gd name="connsiteX64" fmla="*/ 3369145 w 3438375"/>
              <a:gd name="connsiteY64" fmla="*/ 481718 h 928823"/>
              <a:gd name="connsiteX65" fmla="*/ 3337416 w 3438375"/>
              <a:gd name="connsiteY65" fmla="*/ 524987 h 928823"/>
              <a:gd name="connsiteX66" fmla="*/ 3314339 w 3438375"/>
              <a:gd name="connsiteY66" fmla="*/ 550947 h 928823"/>
              <a:gd name="connsiteX67" fmla="*/ 3285494 w 3438375"/>
              <a:gd name="connsiteY67" fmla="*/ 576908 h 928823"/>
              <a:gd name="connsiteX68" fmla="*/ 3242226 w 3438375"/>
              <a:gd name="connsiteY68" fmla="*/ 605754 h 928823"/>
              <a:gd name="connsiteX69" fmla="*/ 3210496 w 3438375"/>
              <a:gd name="connsiteY69" fmla="*/ 623061 h 928823"/>
              <a:gd name="connsiteX70" fmla="*/ 3161458 w 3438375"/>
              <a:gd name="connsiteY70" fmla="*/ 643253 h 928823"/>
              <a:gd name="connsiteX71" fmla="*/ 3103768 w 3438375"/>
              <a:gd name="connsiteY71" fmla="*/ 651906 h 928823"/>
              <a:gd name="connsiteX72" fmla="*/ 3017231 w 3438375"/>
              <a:gd name="connsiteY72" fmla="*/ 660560 h 928823"/>
              <a:gd name="connsiteX73" fmla="*/ 2933580 w 3438375"/>
              <a:gd name="connsiteY73" fmla="*/ 663445 h 928823"/>
              <a:gd name="connsiteX74" fmla="*/ 2803775 w 3438375"/>
              <a:gd name="connsiteY74" fmla="*/ 660560 h 928823"/>
              <a:gd name="connsiteX75" fmla="*/ 2662433 w 3438375"/>
              <a:gd name="connsiteY75" fmla="*/ 660560 h 928823"/>
              <a:gd name="connsiteX76" fmla="*/ 2523975 w 3438375"/>
              <a:gd name="connsiteY76" fmla="*/ 657676 h 928823"/>
              <a:gd name="connsiteX77" fmla="*/ 2264366 w 3438375"/>
              <a:gd name="connsiteY77" fmla="*/ 649022 h 928823"/>
              <a:gd name="connsiteX78" fmla="*/ 2206675 w 3438375"/>
              <a:gd name="connsiteY78" fmla="*/ 646137 h 928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3438375" h="928823">
                <a:moveTo>
                  <a:pt x="2206675" y="646137"/>
                </a:moveTo>
                <a:lnTo>
                  <a:pt x="2097062" y="640368"/>
                </a:lnTo>
                <a:lnTo>
                  <a:pt x="1967258" y="631715"/>
                </a:lnTo>
                <a:lnTo>
                  <a:pt x="1883606" y="623061"/>
                </a:lnTo>
                <a:lnTo>
                  <a:pt x="1771109" y="611523"/>
                </a:lnTo>
                <a:lnTo>
                  <a:pt x="1649958" y="597100"/>
                </a:lnTo>
                <a:lnTo>
                  <a:pt x="1548999" y="582677"/>
                </a:lnTo>
                <a:lnTo>
                  <a:pt x="1476886" y="571139"/>
                </a:lnTo>
                <a:lnTo>
                  <a:pt x="1387465" y="556717"/>
                </a:lnTo>
                <a:lnTo>
                  <a:pt x="1298044" y="539409"/>
                </a:lnTo>
                <a:lnTo>
                  <a:pt x="1220161" y="522102"/>
                </a:lnTo>
                <a:lnTo>
                  <a:pt x="1107664" y="490372"/>
                </a:lnTo>
                <a:lnTo>
                  <a:pt x="1000936" y="452873"/>
                </a:lnTo>
                <a:lnTo>
                  <a:pt x="879785" y="409605"/>
                </a:lnTo>
                <a:lnTo>
                  <a:pt x="752865" y="360568"/>
                </a:lnTo>
                <a:lnTo>
                  <a:pt x="614407" y="302877"/>
                </a:lnTo>
                <a:lnTo>
                  <a:pt x="507679" y="253840"/>
                </a:lnTo>
                <a:lnTo>
                  <a:pt x="400951" y="201918"/>
                </a:lnTo>
                <a:lnTo>
                  <a:pt x="279800" y="138458"/>
                </a:lnTo>
                <a:lnTo>
                  <a:pt x="167303" y="77882"/>
                </a:lnTo>
                <a:lnTo>
                  <a:pt x="109612" y="43268"/>
                </a:lnTo>
                <a:lnTo>
                  <a:pt x="83651" y="25961"/>
                </a:lnTo>
                <a:lnTo>
                  <a:pt x="40383" y="5769"/>
                </a:lnTo>
                <a:lnTo>
                  <a:pt x="17307" y="0"/>
                </a:lnTo>
                <a:lnTo>
                  <a:pt x="0" y="2884"/>
                </a:lnTo>
                <a:lnTo>
                  <a:pt x="2884" y="20192"/>
                </a:lnTo>
                <a:lnTo>
                  <a:pt x="8653" y="37499"/>
                </a:lnTo>
                <a:lnTo>
                  <a:pt x="25961" y="66344"/>
                </a:lnTo>
                <a:lnTo>
                  <a:pt x="51922" y="92305"/>
                </a:lnTo>
                <a:lnTo>
                  <a:pt x="161534" y="184611"/>
                </a:lnTo>
                <a:lnTo>
                  <a:pt x="256724" y="259609"/>
                </a:lnTo>
                <a:lnTo>
                  <a:pt x="351914" y="325953"/>
                </a:lnTo>
                <a:lnTo>
                  <a:pt x="455757" y="395182"/>
                </a:lnTo>
                <a:lnTo>
                  <a:pt x="559601" y="455758"/>
                </a:lnTo>
                <a:lnTo>
                  <a:pt x="674983" y="516333"/>
                </a:lnTo>
                <a:lnTo>
                  <a:pt x="761519" y="559601"/>
                </a:lnTo>
                <a:lnTo>
                  <a:pt x="914400" y="623061"/>
                </a:lnTo>
                <a:lnTo>
                  <a:pt x="1032666" y="669214"/>
                </a:lnTo>
                <a:lnTo>
                  <a:pt x="1148048" y="706713"/>
                </a:lnTo>
                <a:lnTo>
                  <a:pt x="1274968" y="744212"/>
                </a:lnTo>
                <a:lnTo>
                  <a:pt x="1416310" y="781711"/>
                </a:lnTo>
                <a:lnTo>
                  <a:pt x="1563422" y="813441"/>
                </a:lnTo>
                <a:lnTo>
                  <a:pt x="1707649" y="836517"/>
                </a:lnTo>
                <a:lnTo>
                  <a:pt x="1837453" y="853824"/>
                </a:lnTo>
                <a:lnTo>
                  <a:pt x="1964373" y="871132"/>
                </a:lnTo>
                <a:lnTo>
                  <a:pt x="2137446" y="882670"/>
                </a:lnTo>
                <a:lnTo>
                  <a:pt x="2316287" y="888439"/>
                </a:lnTo>
                <a:lnTo>
                  <a:pt x="2483591" y="894208"/>
                </a:lnTo>
                <a:lnTo>
                  <a:pt x="2694163" y="899977"/>
                </a:lnTo>
                <a:lnTo>
                  <a:pt x="2875889" y="905746"/>
                </a:lnTo>
                <a:lnTo>
                  <a:pt x="3011462" y="908631"/>
                </a:lnTo>
                <a:lnTo>
                  <a:pt x="3121075" y="905746"/>
                </a:lnTo>
                <a:lnTo>
                  <a:pt x="3276840" y="928823"/>
                </a:lnTo>
                <a:lnTo>
                  <a:pt x="3297032" y="888439"/>
                </a:lnTo>
                <a:lnTo>
                  <a:pt x="3331646" y="813441"/>
                </a:lnTo>
                <a:lnTo>
                  <a:pt x="3369145" y="726905"/>
                </a:lnTo>
                <a:lnTo>
                  <a:pt x="3395106" y="654791"/>
                </a:lnTo>
                <a:lnTo>
                  <a:pt x="3418183" y="576908"/>
                </a:lnTo>
                <a:lnTo>
                  <a:pt x="3432605" y="522102"/>
                </a:lnTo>
                <a:lnTo>
                  <a:pt x="3438375" y="493257"/>
                </a:lnTo>
                <a:lnTo>
                  <a:pt x="3435490" y="481718"/>
                </a:lnTo>
                <a:lnTo>
                  <a:pt x="3426836" y="473065"/>
                </a:lnTo>
                <a:lnTo>
                  <a:pt x="3412414" y="470180"/>
                </a:lnTo>
                <a:lnTo>
                  <a:pt x="3380684" y="475949"/>
                </a:lnTo>
                <a:lnTo>
                  <a:pt x="3369145" y="481718"/>
                </a:lnTo>
                <a:lnTo>
                  <a:pt x="3337416" y="524987"/>
                </a:lnTo>
                <a:lnTo>
                  <a:pt x="3314339" y="550947"/>
                </a:lnTo>
                <a:lnTo>
                  <a:pt x="3285494" y="576908"/>
                </a:lnTo>
                <a:lnTo>
                  <a:pt x="3242226" y="605754"/>
                </a:lnTo>
                <a:lnTo>
                  <a:pt x="3210496" y="623061"/>
                </a:lnTo>
                <a:lnTo>
                  <a:pt x="3161458" y="643253"/>
                </a:lnTo>
                <a:lnTo>
                  <a:pt x="3103768" y="651906"/>
                </a:lnTo>
                <a:lnTo>
                  <a:pt x="3017231" y="660560"/>
                </a:lnTo>
                <a:lnTo>
                  <a:pt x="2933580" y="663445"/>
                </a:lnTo>
                <a:lnTo>
                  <a:pt x="2803775" y="660560"/>
                </a:lnTo>
                <a:lnTo>
                  <a:pt x="2662433" y="660560"/>
                </a:lnTo>
                <a:lnTo>
                  <a:pt x="2523975" y="657676"/>
                </a:lnTo>
                <a:lnTo>
                  <a:pt x="2264366" y="649022"/>
                </a:lnTo>
                <a:lnTo>
                  <a:pt x="2206675" y="64613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7" name="フリーフォーム 66"/>
          <p:cNvSpPr>
            <a:spLocks noChangeAspect="1"/>
          </p:cNvSpPr>
          <p:nvPr/>
        </p:nvSpPr>
        <p:spPr>
          <a:xfrm>
            <a:off x="8129871" y="4818170"/>
            <a:ext cx="827088" cy="252413"/>
          </a:xfrm>
          <a:custGeom>
            <a:avLst/>
            <a:gdLst>
              <a:gd name="connsiteX0" fmla="*/ 847429 w 1653647"/>
              <a:gd name="connsiteY0" fmla="*/ 136516 h 504852"/>
              <a:gd name="connsiteX1" fmla="*/ 728944 w 1653647"/>
              <a:gd name="connsiteY1" fmla="*/ 164850 h 504852"/>
              <a:gd name="connsiteX2" fmla="*/ 618185 w 1653647"/>
              <a:gd name="connsiteY2" fmla="*/ 195759 h 504852"/>
              <a:gd name="connsiteX3" fmla="*/ 525458 w 1653647"/>
              <a:gd name="connsiteY3" fmla="*/ 221517 h 504852"/>
              <a:gd name="connsiteX4" fmla="*/ 450760 w 1653647"/>
              <a:gd name="connsiteY4" fmla="*/ 244699 h 504852"/>
              <a:gd name="connsiteX5" fmla="*/ 409548 w 1653647"/>
              <a:gd name="connsiteY5" fmla="*/ 255002 h 504852"/>
              <a:gd name="connsiteX6" fmla="*/ 352881 w 1653647"/>
              <a:gd name="connsiteY6" fmla="*/ 270457 h 504852"/>
              <a:gd name="connsiteX7" fmla="*/ 293638 w 1653647"/>
              <a:gd name="connsiteY7" fmla="*/ 280760 h 504852"/>
              <a:gd name="connsiteX8" fmla="*/ 226668 w 1653647"/>
              <a:gd name="connsiteY8" fmla="*/ 288487 h 504852"/>
              <a:gd name="connsiteX9" fmla="*/ 182880 w 1653647"/>
              <a:gd name="connsiteY9" fmla="*/ 291063 h 504852"/>
              <a:gd name="connsiteX10" fmla="*/ 128788 w 1653647"/>
              <a:gd name="connsiteY10" fmla="*/ 288487 h 504852"/>
              <a:gd name="connsiteX11" fmla="*/ 66970 w 1653647"/>
              <a:gd name="connsiteY11" fmla="*/ 280760 h 504852"/>
              <a:gd name="connsiteX12" fmla="*/ 0 w 1653647"/>
              <a:gd name="connsiteY12" fmla="*/ 262729 h 504852"/>
              <a:gd name="connsiteX13" fmla="*/ 23182 w 1653647"/>
              <a:gd name="connsiteY13" fmla="*/ 337427 h 504852"/>
              <a:gd name="connsiteX14" fmla="*/ 66970 w 1653647"/>
              <a:gd name="connsiteY14" fmla="*/ 388942 h 504852"/>
              <a:gd name="connsiteX15" fmla="*/ 95303 w 1653647"/>
              <a:gd name="connsiteY15" fmla="*/ 419852 h 504852"/>
              <a:gd name="connsiteX16" fmla="*/ 118485 w 1653647"/>
              <a:gd name="connsiteY16" fmla="*/ 445609 h 504852"/>
              <a:gd name="connsiteX17" fmla="*/ 151970 w 1653647"/>
              <a:gd name="connsiteY17" fmla="*/ 471367 h 504852"/>
              <a:gd name="connsiteX18" fmla="*/ 185455 w 1653647"/>
              <a:gd name="connsiteY18" fmla="*/ 489398 h 504852"/>
              <a:gd name="connsiteX19" fmla="*/ 216365 w 1653647"/>
              <a:gd name="connsiteY19" fmla="*/ 499701 h 504852"/>
              <a:gd name="connsiteX20" fmla="*/ 252425 w 1653647"/>
              <a:gd name="connsiteY20" fmla="*/ 504852 h 504852"/>
              <a:gd name="connsiteX21" fmla="*/ 283335 w 1653647"/>
              <a:gd name="connsiteY21" fmla="*/ 504852 h 504852"/>
              <a:gd name="connsiteX22" fmla="*/ 309093 w 1653647"/>
              <a:gd name="connsiteY22" fmla="*/ 497125 h 504852"/>
              <a:gd name="connsiteX23" fmla="*/ 337426 w 1653647"/>
              <a:gd name="connsiteY23" fmla="*/ 481670 h 504852"/>
              <a:gd name="connsiteX24" fmla="*/ 358032 w 1653647"/>
              <a:gd name="connsiteY24" fmla="*/ 463640 h 504852"/>
              <a:gd name="connsiteX25" fmla="*/ 399245 w 1653647"/>
              <a:gd name="connsiteY25" fmla="*/ 440458 h 504852"/>
              <a:gd name="connsiteX26" fmla="*/ 443033 w 1653647"/>
              <a:gd name="connsiteY26" fmla="*/ 417276 h 504852"/>
              <a:gd name="connsiteX27" fmla="*/ 497124 w 1653647"/>
              <a:gd name="connsiteY27" fmla="*/ 394094 h 504852"/>
              <a:gd name="connsiteX28" fmla="*/ 564094 w 1653647"/>
              <a:gd name="connsiteY28" fmla="*/ 368336 h 504852"/>
              <a:gd name="connsiteX29" fmla="*/ 628489 w 1653647"/>
              <a:gd name="connsiteY29" fmla="*/ 347730 h 504852"/>
              <a:gd name="connsiteX30" fmla="*/ 690307 w 1653647"/>
              <a:gd name="connsiteY30" fmla="*/ 329700 h 504852"/>
              <a:gd name="connsiteX31" fmla="*/ 780459 w 1653647"/>
              <a:gd name="connsiteY31" fmla="*/ 309093 h 504852"/>
              <a:gd name="connsiteX32" fmla="*/ 893793 w 1653647"/>
              <a:gd name="connsiteY32" fmla="*/ 288487 h 504852"/>
              <a:gd name="connsiteX33" fmla="*/ 976218 w 1653647"/>
              <a:gd name="connsiteY33" fmla="*/ 275608 h 504852"/>
              <a:gd name="connsiteX34" fmla="*/ 1074098 w 1653647"/>
              <a:gd name="connsiteY34" fmla="*/ 262729 h 504852"/>
              <a:gd name="connsiteX35" fmla="*/ 1187432 w 1653647"/>
              <a:gd name="connsiteY35" fmla="*/ 255002 h 504852"/>
              <a:gd name="connsiteX36" fmla="*/ 1254402 w 1653647"/>
              <a:gd name="connsiteY36" fmla="*/ 255002 h 504852"/>
              <a:gd name="connsiteX37" fmla="*/ 1581525 w 1653647"/>
              <a:gd name="connsiteY37" fmla="*/ 316821 h 504852"/>
              <a:gd name="connsiteX38" fmla="*/ 1604707 w 1653647"/>
              <a:gd name="connsiteY38" fmla="*/ 291063 h 504852"/>
              <a:gd name="connsiteX39" fmla="*/ 1635616 w 1653647"/>
              <a:gd name="connsiteY39" fmla="*/ 239547 h 504852"/>
              <a:gd name="connsiteX40" fmla="*/ 1651071 w 1653647"/>
              <a:gd name="connsiteY40" fmla="*/ 206062 h 504852"/>
              <a:gd name="connsiteX41" fmla="*/ 1653647 w 1653647"/>
              <a:gd name="connsiteY41" fmla="*/ 185456 h 504852"/>
              <a:gd name="connsiteX42" fmla="*/ 1640768 w 1653647"/>
              <a:gd name="connsiteY42" fmla="*/ 167426 h 504852"/>
              <a:gd name="connsiteX43" fmla="*/ 1604707 w 1653647"/>
              <a:gd name="connsiteY43" fmla="*/ 141668 h 504852"/>
              <a:gd name="connsiteX44" fmla="*/ 1563495 w 1653647"/>
              <a:gd name="connsiteY44" fmla="*/ 110759 h 504852"/>
              <a:gd name="connsiteX45" fmla="*/ 1522282 w 1653647"/>
              <a:gd name="connsiteY45" fmla="*/ 82425 h 504852"/>
              <a:gd name="connsiteX46" fmla="*/ 1468191 w 1653647"/>
              <a:gd name="connsiteY46" fmla="*/ 51516 h 504852"/>
              <a:gd name="connsiteX47" fmla="*/ 1414100 w 1653647"/>
              <a:gd name="connsiteY47" fmla="*/ 23182 h 504852"/>
              <a:gd name="connsiteX48" fmla="*/ 1372887 w 1653647"/>
              <a:gd name="connsiteY48" fmla="*/ 7728 h 504852"/>
              <a:gd name="connsiteX49" fmla="*/ 1334251 w 1653647"/>
              <a:gd name="connsiteY49" fmla="*/ 0 h 504852"/>
              <a:gd name="connsiteX50" fmla="*/ 1316220 w 1653647"/>
              <a:gd name="connsiteY50" fmla="*/ 5152 h 504852"/>
              <a:gd name="connsiteX51" fmla="*/ 1300766 w 1653647"/>
              <a:gd name="connsiteY51" fmla="*/ 18031 h 504852"/>
              <a:gd name="connsiteX52" fmla="*/ 1267281 w 1653647"/>
              <a:gd name="connsiteY52" fmla="*/ 36061 h 504852"/>
              <a:gd name="connsiteX53" fmla="*/ 1218341 w 1653647"/>
              <a:gd name="connsiteY53" fmla="*/ 54092 h 504852"/>
              <a:gd name="connsiteX54" fmla="*/ 1125613 w 1653647"/>
              <a:gd name="connsiteY54" fmla="*/ 72122 h 504852"/>
              <a:gd name="connsiteX55" fmla="*/ 999400 w 1653647"/>
              <a:gd name="connsiteY55" fmla="*/ 100456 h 504852"/>
              <a:gd name="connsiteX56" fmla="*/ 896369 w 1653647"/>
              <a:gd name="connsiteY56" fmla="*/ 123638 h 504852"/>
              <a:gd name="connsiteX57" fmla="*/ 847429 w 1653647"/>
              <a:gd name="connsiteY57" fmla="*/ 136516 h 504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1653647" h="504852">
                <a:moveTo>
                  <a:pt x="847429" y="136516"/>
                </a:moveTo>
                <a:lnTo>
                  <a:pt x="728944" y="164850"/>
                </a:lnTo>
                <a:lnTo>
                  <a:pt x="618185" y="195759"/>
                </a:lnTo>
                <a:lnTo>
                  <a:pt x="525458" y="221517"/>
                </a:lnTo>
                <a:lnTo>
                  <a:pt x="450760" y="244699"/>
                </a:lnTo>
                <a:lnTo>
                  <a:pt x="409548" y="255002"/>
                </a:lnTo>
                <a:lnTo>
                  <a:pt x="352881" y="270457"/>
                </a:lnTo>
                <a:lnTo>
                  <a:pt x="293638" y="280760"/>
                </a:lnTo>
                <a:lnTo>
                  <a:pt x="226668" y="288487"/>
                </a:lnTo>
                <a:lnTo>
                  <a:pt x="182880" y="291063"/>
                </a:lnTo>
                <a:lnTo>
                  <a:pt x="128788" y="288487"/>
                </a:lnTo>
                <a:lnTo>
                  <a:pt x="66970" y="280760"/>
                </a:lnTo>
                <a:lnTo>
                  <a:pt x="0" y="262729"/>
                </a:lnTo>
                <a:lnTo>
                  <a:pt x="23182" y="337427"/>
                </a:lnTo>
                <a:lnTo>
                  <a:pt x="66970" y="388942"/>
                </a:lnTo>
                <a:lnTo>
                  <a:pt x="95303" y="419852"/>
                </a:lnTo>
                <a:lnTo>
                  <a:pt x="118485" y="445609"/>
                </a:lnTo>
                <a:lnTo>
                  <a:pt x="151970" y="471367"/>
                </a:lnTo>
                <a:lnTo>
                  <a:pt x="185455" y="489398"/>
                </a:lnTo>
                <a:lnTo>
                  <a:pt x="216365" y="499701"/>
                </a:lnTo>
                <a:lnTo>
                  <a:pt x="252425" y="504852"/>
                </a:lnTo>
                <a:lnTo>
                  <a:pt x="283335" y="504852"/>
                </a:lnTo>
                <a:lnTo>
                  <a:pt x="309093" y="497125"/>
                </a:lnTo>
                <a:lnTo>
                  <a:pt x="337426" y="481670"/>
                </a:lnTo>
                <a:lnTo>
                  <a:pt x="358032" y="463640"/>
                </a:lnTo>
                <a:lnTo>
                  <a:pt x="399245" y="440458"/>
                </a:lnTo>
                <a:lnTo>
                  <a:pt x="443033" y="417276"/>
                </a:lnTo>
                <a:lnTo>
                  <a:pt x="497124" y="394094"/>
                </a:lnTo>
                <a:lnTo>
                  <a:pt x="564094" y="368336"/>
                </a:lnTo>
                <a:lnTo>
                  <a:pt x="628489" y="347730"/>
                </a:lnTo>
                <a:lnTo>
                  <a:pt x="690307" y="329700"/>
                </a:lnTo>
                <a:lnTo>
                  <a:pt x="780459" y="309093"/>
                </a:lnTo>
                <a:lnTo>
                  <a:pt x="893793" y="288487"/>
                </a:lnTo>
                <a:lnTo>
                  <a:pt x="976218" y="275608"/>
                </a:lnTo>
                <a:lnTo>
                  <a:pt x="1074098" y="262729"/>
                </a:lnTo>
                <a:lnTo>
                  <a:pt x="1187432" y="255002"/>
                </a:lnTo>
                <a:lnTo>
                  <a:pt x="1254402" y="255002"/>
                </a:lnTo>
                <a:lnTo>
                  <a:pt x="1581525" y="316821"/>
                </a:lnTo>
                <a:lnTo>
                  <a:pt x="1604707" y="291063"/>
                </a:lnTo>
                <a:lnTo>
                  <a:pt x="1635616" y="239547"/>
                </a:lnTo>
                <a:lnTo>
                  <a:pt x="1651071" y="206062"/>
                </a:lnTo>
                <a:lnTo>
                  <a:pt x="1653647" y="185456"/>
                </a:lnTo>
                <a:lnTo>
                  <a:pt x="1640768" y="167426"/>
                </a:lnTo>
                <a:lnTo>
                  <a:pt x="1604707" y="141668"/>
                </a:lnTo>
                <a:lnTo>
                  <a:pt x="1563495" y="110759"/>
                </a:lnTo>
                <a:lnTo>
                  <a:pt x="1522282" y="82425"/>
                </a:lnTo>
                <a:lnTo>
                  <a:pt x="1468191" y="51516"/>
                </a:lnTo>
                <a:lnTo>
                  <a:pt x="1414100" y="23182"/>
                </a:lnTo>
                <a:lnTo>
                  <a:pt x="1372887" y="7728"/>
                </a:lnTo>
                <a:lnTo>
                  <a:pt x="1334251" y="0"/>
                </a:lnTo>
                <a:lnTo>
                  <a:pt x="1316220" y="5152"/>
                </a:lnTo>
                <a:lnTo>
                  <a:pt x="1300766" y="18031"/>
                </a:lnTo>
                <a:lnTo>
                  <a:pt x="1267281" y="36061"/>
                </a:lnTo>
                <a:lnTo>
                  <a:pt x="1218341" y="54092"/>
                </a:lnTo>
                <a:lnTo>
                  <a:pt x="1125613" y="72122"/>
                </a:lnTo>
                <a:lnTo>
                  <a:pt x="999400" y="100456"/>
                </a:lnTo>
                <a:lnTo>
                  <a:pt x="896369" y="123638"/>
                </a:lnTo>
                <a:lnTo>
                  <a:pt x="847429" y="13651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8" name="フリーフォーム 67"/>
          <p:cNvSpPr>
            <a:spLocks noChangeAspect="1"/>
          </p:cNvSpPr>
          <p:nvPr/>
        </p:nvSpPr>
        <p:spPr>
          <a:xfrm>
            <a:off x="8023331" y="4942036"/>
            <a:ext cx="962025" cy="1247775"/>
          </a:xfrm>
          <a:custGeom>
            <a:avLst/>
            <a:gdLst>
              <a:gd name="connsiteX0" fmla="*/ 1489075 w 1924050"/>
              <a:gd name="connsiteY0" fmla="*/ 412750 h 2495550"/>
              <a:gd name="connsiteX1" fmla="*/ 1460500 w 1924050"/>
              <a:gd name="connsiteY1" fmla="*/ 511175 h 2495550"/>
              <a:gd name="connsiteX2" fmla="*/ 1419225 w 1924050"/>
              <a:gd name="connsiteY2" fmla="*/ 625475 h 2495550"/>
              <a:gd name="connsiteX3" fmla="*/ 1384300 w 1924050"/>
              <a:gd name="connsiteY3" fmla="*/ 720725 h 2495550"/>
              <a:gd name="connsiteX4" fmla="*/ 1339850 w 1924050"/>
              <a:gd name="connsiteY4" fmla="*/ 828675 h 2495550"/>
              <a:gd name="connsiteX5" fmla="*/ 1292225 w 1924050"/>
              <a:gd name="connsiteY5" fmla="*/ 936625 h 2495550"/>
              <a:gd name="connsiteX6" fmla="*/ 1228725 w 1924050"/>
              <a:gd name="connsiteY6" fmla="*/ 1066800 h 2495550"/>
              <a:gd name="connsiteX7" fmla="*/ 1200150 w 1924050"/>
              <a:gd name="connsiteY7" fmla="*/ 1120775 h 2495550"/>
              <a:gd name="connsiteX8" fmla="*/ 1168400 w 1924050"/>
              <a:gd name="connsiteY8" fmla="*/ 1177925 h 2495550"/>
              <a:gd name="connsiteX9" fmla="*/ 1069975 w 1924050"/>
              <a:gd name="connsiteY9" fmla="*/ 1362075 h 2495550"/>
              <a:gd name="connsiteX10" fmla="*/ 1003300 w 1924050"/>
              <a:gd name="connsiteY10" fmla="*/ 1447800 h 2495550"/>
              <a:gd name="connsiteX11" fmla="*/ 920750 w 1924050"/>
              <a:gd name="connsiteY11" fmla="*/ 1555750 h 2495550"/>
              <a:gd name="connsiteX12" fmla="*/ 835025 w 1924050"/>
              <a:gd name="connsiteY12" fmla="*/ 1654175 h 2495550"/>
              <a:gd name="connsiteX13" fmla="*/ 752475 w 1924050"/>
              <a:gd name="connsiteY13" fmla="*/ 1749425 h 2495550"/>
              <a:gd name="connsiteX14" fmla="*/ 679450 w 1924050"/>
              <a:gd name="connsiteY14" fmla="*/ 1828800 h 2495550"/>
              <a:gd name="connsiteX15" fmla="*/ 587375 w 1924050"/>
              <a:gd name="connsiteY15" fmla="*/ 1924050 h 2495550"/>
              <a:gd name="connsiteX16" fmla="*/ 495300 w 1924050"/>
              <a:gd name="connsiteY16" fmla="*/ 2012950 h 2495550"/>
              <a:gd name="connsiteX17" fmla="*/ 396875 w 1924050"/>
              <a:gd name="connsiteY17" fmla="*/ 2105025 h 2495550"/>
              <a:gd name="connsiteX18" fmla="*/ 273050 w 1924050"/>
              <a:gd name="connsiteY18" fmla="*/ 2212975 h 2495550"/>
              <a:gd name="connsiteX19" fmla="*/ 123825 w 1924050"/>
              <a:gd name="connsiteY19" fmla="*/ 2333625 h 2495550"/>
              <a:gd name="connsiteX20" fmla="*/ 38100 w 1924050"/>
              <a:gd name="connsiteY20" fmla="*/ 2403475 h 2495550"/>
              <a:gd name="connsiteX21" fmla="*/ 6350 w 1924050"/>
              <a:gd name="connsiteY21" fmla="*/ 2428875 h 2495550"/>
              <a:gd name="connsiteX22" fmla="*/ 0 w 1924050"/>
              <a:gd name="connsiteY22" fmla="*/ 2438400 h 2495550"/>
              <a:gd name="connsiteX23" fmla="*/ 0 w 1924050"/>
              <a:gd name="connsiteY23" fmla="*/ 2457450 h 2495550"/>
              <a:gd name="connsiteX24" fmla="*/ 6350 w 1924050"/>
              <a:gd name="connsiteY24" fmla="*/ 2486025 h 2495550"/>
              <a:gd name="connsiteX25" fmla="*/ 22225 w 1924050"/>
              <a:gd name="connsiteY25" fmla="*/ 2495550 h 2495550"/>
              <a:gd name="connsiteX26" fmla="*/ 63500 w 1924050"/>
              <a:gd name="connsiteY26" fmla="*/ 2482850 h 2495550"/>
              <a:gd name="connsiteX27" fmla="*/ 200025 w 1924050"/>
              <a:gd name="connsiteY27" fmla="*/ 2406650 h 2495550"/>
              <a:gd name="connsiteX28" fmla="*/ 263525 w 1924050"/>
              <a:gd name="connsiteY28" fmla="*/ 2371725 h 2495550"/>
              <a:gd name="connsiteX29" fmla="*/ 355600 w 1924050"/>
              <a:gd name="connsiteY29" fmla="*/ 2314575 h 2495550"/>
              <a:gd name="connsiteX30" fmla="*/ 466725 w 1924050"/>
              <a:gd name="connsiteY30" fmla="*/ 2235200 h 2495550"/>
              <a:gd name="connsiteX31" fmla="*/ 571500 w 1924050"/>
              <a:gd name="connsiteY31" fmla="*/ 2155825 h 2495550"/>
              <a:gd name="connsiteX32" fmla="*/ 704850 w 1924050"/>
              <a:gd name="connsiteY32" fmla="*/ 2047875 h 2495550"/>
              <a:gd name="connsiteX33" fmla="*/ 809625 w 1924050"/>
              <a:gd name="connsiteY33" fmla="*/ 1949450 h 2495550"/>
              <a:gd name="connsiteX34" fmla="*/ 911225 w 1924050"/>
              <a:gd name="connsiteY34" fmla="*/ 1854200 h 2495550"/>
              <a:gd name="connsiteX35" fmla="*/ 1022350 w 1924050"/>
              <a:gd name="connsiteY35" fmla="*/ 1736725 h 2495550"/>
              <a:gd name="connsiteX36" fmla="*/ 1120775 w 1924050"/>
              <a:gd name="connsiteY36" fmla="*/ 1635125 h 2495550"/>
              <a:gd name="connsiteX37" fmla="*/ 1216025 w 1924050"/>
              <a:gd name="connsiteY37" fmla="*/ 1524000 h 2495550"/>
              <a:gd name="connsiteX38" fmla="*/ 1343025 w 1924050"/>
              <a:gd name="connsiteY38" fmla="*/ 1330325 h 2495550"/>
              <a:gd name="connsiteX39" fmla="*/ 1403350 w 1924050"/>
              <a:gd name="connsiteY39" fmla="*/ 1235075 h 2495550"/>
              <a:gd name="connsiteX40" fmla="*/ 1482725 w 1924050"/>
              <a:gd name="connsiteY40" fmla="*/ 1092200 h 2495550"/>
              <a:gd name="connsiteX41" fmla="*/ 1565275 w 1924050"/>
              <a:gd name="connsiteY41" fmla="*/ 936625 h 2495550"/>
              <a:gd name="connsiteX42" fmla="*/ 1609725 w 1924050"/>
              <a:gd name="connsiteY42" fmla="*/ 838200 h 2495550"/>
              <a:gd name="connsiteX43" fmla="*/ 1654175 w 1924050"/>
              <a:gd name="connsiteY43" fmla="*/ 746125 h 2495550"/>
              <a:gd name="connsiteX44" fmla="*/ 1727200 w 1924050"/>
              <a:gd name="connsiteY44" fmla="*/ 571500 h 2495550"/>
              <a:gd name="connsiteX45" fmla="*/ 1771650 w 1924050"/>
              <a:gd name="connsiteY45" fmla="*/ 444500 h 2495550"/>
              <a:gd name="connsiteX46" fmla="*/ 1809750 w 1924050"/>
              <a:gd name="connsiteY46" fmla="*/ 323850 h 2495550"/>
              <a:gd name="connsiteX47" fmla="*/ 1838325 w 1924050"/>
              <a:gd name="connsiteY47" fmla="*/ 228600 h 2495550"/>
              <a:gd name="connsiteX48" fmla="*/ 1857375 w 1924050"/>
              <a:gd name="connsiteY48" fmla="*/ 142875 h 2495550"/>
              <a:gd name="connsiteX49" fmla="*/ 1870075 w 1924050"/>
              <a:gd name="connsiteY49" fmla="*/ 85725 h 2495550"/>
              <a:gd name="connsiteX50" fmla="*/ 1892300 w 1924050"/>
              <a:gd name="connsiteY50" fmla="*/ 47625 h 2495550"/>
              <a:gd name="connsiteX51" fmla="*/ 1924050 w 1924050"/>
              <a:gd name="connsiteY51" fmla="*/ 0 h 2495550"/>
              <a:gd name="connsiteX52" fmla="*/ 1558925 w 1924050"/>
              <a:gd name="connsiteY52" fmla="*/ 22225 h 2495550"/>
              <a:gd name="connsiteX53" fmla="*/ 1574800 w 1924050"/>
              <a:gd name="connsiteY53" fmla="*/ 38100 h 2495550"/>
              <a:gd name="connsiteX54" fmla="*/ 1581150 w 1924050"/>
              <a:gd name="connsiteY54" fmla="*/ 57150 h 2495550"/>
              <a:gd name="connsiteX55" fmla="*/ 1574800 w 1924050"/>
              <a:gd name="connsiteY55" fmla="*/ 98425 h 2495550"/>
              <a:gd name="connsiteX56" fmla="*/ 1562100 w 1924050"/>
              <a:gd name="connsiteY56" fmla="*/ 155575 h 2495550"/>
              <a:gd name="connsiteX57" fmla="*/ 1533525 w 1924050"/>
              <a:gd name="connsiteY57" fmla="*/ 269875 h 2495550"/>
              <a:gd name="connsiteX58" fmla="*/ 1489075 w 1924050"/>
              <a:gd name="connsiteY58" fmla="*/ 412750 h 2495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1924050" h="2495550">
                <a:moveTo>
                  <a:pt x="1489075" y="412750"/>
                </a:moveTo>
                <a:lnTo>
                  <a:pt x="1460500" y="511175"/>
                </a:lnTo>
                <a:lnTo>
                  <a:pt x="1419225" y="625475"/>
                </a:lnTo>
                <a:lnTo>
                  <a:pt x="1384300" y="720725"/>
                </a:lnTo>
                <a:lnTo>
                  <a:pt x="1339850" y="828675"/>
                </a:lnTo>
                <a:lnTo>
                  <a:pt x="1292225" y="936625"/>
                </a:lnTo>
                <a:lnTo>
                  <a:pt x="1228725" y="1066800"/>
                </a:lnTo>
                <a:lnTo>
                  <a:pt x="1200150" y="1120775"/>
                </a:lnTo>
                <a:lnTo>
                  <a:pt x="1168400" y="1177925"/>
                </a:lnTo>
                <a:lnTo>
                  <a:pt x="1069975" y="1362075"/>
                </a:lnTo>
                <a:lnTo>
                  <a:pt x="1003300" y="1447800"/>
                </a:lnTo>
                <a:lnTo>
                  <a:pt x="920750" y="1555750"/>
                </a:lnTo>
                <a:lnTo>
                  <a:pt x="835025" y="1654175"/>
                </a:lnTo>
                <a:lnTo>
                  <a:pt x="752475" y="1749425"/>
                </a:lnTo>
                <a:lnTo>
                  <a:pt x="679450" y="1828800"/>
                </a:lnTo>
                <a:lnTo>
                  <a:pt x="587375" y="1924050"/>
                </a:lnTo>
                <a:lnTo>
                  <a:pt x="495300" y="2012950"/>
                </a:lnTo>
                <a:lnTo>
                  <a:pt x="396875" y="2105025"/>
                </a:lnTo>
                <a:lnTo>
                  <a:pt x="273050" y="2212975"/>
                </a:lnTo>
                <a:lnTo>
                  <a:pt x="123825" y="2333625"/>
                </a:lnTo>
                <a:lnTo>
                  <a:pt x="38100" y="2403475"/>
                </a:lnTo>
                <a:lnTo>
                  <a:pt x="6350" y="2428875"/>
                </a:lnTo>
                <a:lnTo>
                  <a:pt x="0" y="2438400"/>
                </a:lnTo>
                <a:lnTo>
                  <a:pt x="0" y="2457450"/>
                </a:lnTo>
                <a:lnTo>
                  <a:pt x="6350" y="2486025"/>
                </a:lnTo>
                <a:lnTo>
                  <a:pt x="22225" y="2495550"/>
                </a:lnTo>
                <a:lnTo>
                  <a:pt x="63500" y="2482850"/>
                </a:lnTo>
                <a:lnTo>
                  <a:pt x="200025" y="2406650"/>
                </a:lnTo>
                <a:lnTo>
                  <a:pt x="263525" y="2371725"/>
                </a:lnTo>
                <a:lnTo>
                  <a:pt x="355600" y="2314575"/>
                </a:lnTo>
                <a:lnTo>
                  <a:pt x="466725" y="2235200"/>
                </a:lnTo>
                <a:lnTo>
                  <a:pt x="571500" y="2155825"/>
                </a:lnTo>
                <a:lnTo>
                  <a:pt x="704850" y="2047875"/>
                </a:lnTo>
                <a:lnTo>
                  <a:pt x="809625" y="1949450"/>
                </a:lnTo>
                <a:lnTo>
                  <a:pt x="911225" y="1854200"/>
                </a:lnTo>
                <a:lnTo>
                  <a:pt x="1022350" y="1736725"/>
                </a:lnTo>
                <a:lnTo>
                  <a:pt x="1120775" y="1635125"/>
                </a:lnTo>
                <a:lnTo>
                  <a:pt x="1216025" y="1524000"/>
                </a:lnTo>
                <a:lnTo>
                  <a:pt x="1343025" y="1330325"/>
                </a:lnTo>
                <a:lnTo>
                  <a:pt x="1403350" y="1235075"/>
                </a:lnTo>
                <a:lnTo>
                  <a:pt x="1482725" y="1092200"/>
                </a:lnTo>
                <a:lnTo>
                  <a:pt x="1565275" y="936625"/>
                </a:lnTo>
                <a:lnTo>
                  <a:pt x="1609725" y="838200"/>
                </a:lnTo>
                <a:lnTo>
                  <a:pt x="1654175" y="746125"/>
                </a:lnTo>
                <a:lnTo>
                  <a:pt x="1727200" y="571500"/>
                </a:lnTo>
                <a:lnTo>
                  <a:pt x="1771650" y="444500"/>
                </a:lnTo>
                <a:lnTo>
                  <a:pt x="1809750" y="323850"/>
                </a:lnTo>
                <a:lnTo>
                  <a:pt x="1838325" y="228600"/>
                </a:lnTo>
                <a:lnTo>
                  <a:pt x="1857375" y="142875"/>
                </a:lnTo>
                <a:lnTo>
                  <a:pt x="1870075" y="85725"/>
                </a:lnTo>
                <a:cubicBezTo>
                  <a:pt x="1893514" y="52241"/>
                  <a:pt x="1892300" y="66894"/>
                  <a:pt x="1892300" y="47625"/>
                </a:cubicBezTo>
                <a:lnTo>
                  <a:pt x="1924050" y="0"/>
                </a:lnTo>
                <a:lnTo>
                  <a:pt x="1558925" y="22225"/>
                </a:lnTo>
                <a:lnTo>
                  <a:pt x="1574800" y="38100"/>
                </a:lnTo>
                <a:lnTo>
                  <a:pt x="1581150" y="57150"/>
                </a:lnTo>
                <a:lnTo>
                  <a:pt x="1574800" y="98425"/>
                </a:lnTo>
                <a:lnTo>
                  <a:pt x="1562100" y="155575"/>
                </a:lnTo>
                <a:lnTo>
                  <a:pt x="1533525" y="269875"/>
                </a:lnTo>
                <a:lnTo>
                  <a:pt x="1489075" y="4127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9" name="フリーフォーム 68"/>
          <p:cNvSpPr>
            <a:spLocks noChangeAspect="1"/>
          </p:cNvSpPr>
          <p:nvPr/>
        </p:nvSpPr>
        <p:spPr>
          <a:xfrm>
            <a:off x="8193546" y="5174290"/>
            <a:ext cx="1096781" cy="998220"/>
          </a:xfrm>
          <a:custGeom>
            <a:avLst/>
            <a:gdLst>
              <a:gd name="connsiteX0" fmla="*/ 515154 w 2207438"/>
              <a:gd name="connsiteY0" fmla="*/ 620762 h 2009105"/>
              <a:gd name="connsiteX1" fmla="*/ 448184 w 2207438"/>
              <a:gd name="connsiteY1" fmla="*/ 517731 h 2009105"/>
              <a:gd name="connsiteX2" fmla="*/ 381214 w 2207438"/>
              <a:gd name="connsiteY2" fmla="*/ 422427 h 2009105"/>
              <a:gd name="connsiteX3" fmla="*/ 337426 w 2207438"/>
              <a:gd name="connsiteY3" fmla="*/ 358033 h 2009105"/>
              <a:gd name="connsiteX4" fmla="*/ 296214 w 2207438"/>
              <a:gd name="connsiteY4" fmla="*/ 301366 h 2009105"/>
              <a:gd name="connsiteX5" fmla="*/ 265304 w 2207438"/>
              <a:gd name="connsiteY5" fmla="*/ 262729 h 2009105"/>
              <a:gd name="connsiteX6" fmla="*/ 242122 w 2207438"/>
              <a:gd name="connsiteY6" fmla="*/ 234396 h 2009105"/>
              <a:gd name="connsiteX7" fmla="*/ 216365 w 2207438"/>
              <a:gd name="connsiteY7" fmla="*/ 206062 h 2009105"/>
              <a:gd name="connsiteX8" fmla="*/ 190607 w 2207438"/>
              <a:gd name="connsiteY8" fmla="*/ 185456 h 2009105"/>
              <a:gd name="connsiteX9" fmla="*/ 164849 w 2207438"/>
              <a:gd name="connsiteY9" fmla="*/ 164850 h 2009105"/>
              <a:gd name="connsiteX10" fmla="*/ 123637 w 2207438"/>
              <a:gd name="connsiteY10" fmla="*/ 131365 h 2009105"/>
              <a:gd name="connsiteX11" fmla="*/ 74697 w 2207438"/>
              <a:gd name="connsiteY11" fmla="*/ 97880 h 2009105"/>
              <a:gd name="connsiteX12" fmla="*/ 38636 w 2207438"/>
              <a:gd name="connsiteY12" fmla="*/ 72122 h 2009105"/>
              <a:gd name="connsiteX13" fmla="*/ 23181 w 2207438"/>
              <a:gd name="connsiteY13" fmla="*/ 61819 h 2009105"/>
              <a:gd name="connsiteX14" fmla="*/ 10303 w 2207438"/>
              <a:gd name="connsiteY14" fmla="*/ 48940 h 2009105"/>
              <a:gd name="connsiteX15" fmla="*/ 10303 w 2207438"/>
              <a:gd name="connsiteY15" fmla="*/ 48940 h 2009105"/>
              <a:gd name="connsiteX16" fmla="*/ 2575 w 2207438"/>
              <a:gd name="connsiteY16" fmla="*/ 36061 h 2009105"/>
              <a:gd name="connsiteX17" fmla="*/ 0 w 2207438"/>
              <a:gd name="connsiteY17" fmla="*/ 28334 h 2009105"/>
              <a:gd name="connsiteX18" fmla="*/ 5151 w 2207438"/>
              <a:gd name="connsiteY18" fmla="*/ 7728 h 2009105"/>
              <a:gd name="connsiteX19" fmla="*/ 33485 w 2207438"/>
              <a:gd name="connsiteY19" fmla="*/ 0 h 2009105"/>
              <a:gd name="connsiteX20" fmla="*/ 64394 w 2207438"/>
              <a:gd name="connsiteY20" fmla="*/ 0 h 2009105"/>
              <a:gd name="connsiteX21" fmla="*/ 128788 w 2207438"/>
              <a:gd name="connsiteY21" fmla="*/ 18031 h 2009105"/>
              <a:gd name="connsiteX22" fmla="*/ 190607 w 2207438"/>
              <a:gd name="connsiteY22" fmla="*/ 43789 h 2009105"/>
              <a:gd name="connsiteX23" fmla="*/ 244698 w 2207438"/>
              <a:gd name="connsiteY23" fmla="*/ 69546 h 2009105"/>
              <a:gd name="connsiteX24" fmla="*/ 288486 w 2207438"/>
              <a:gd name="connsiteY24" fmla="*/ 100456 h 2009105"/>
              <a:gd name="connsiteX25" fmla="*/ 334850 w 2207438"/>
              <a:gd name="connsiteY25" fmla="*/ 141668 h 2009105"/>
              <a:gd name="connsiteX26" fmla="*/ 412123 w 2207438"/>
              <a:gd name="connsiteY26" fmla="*/ 216365 h 2009105"/>
              <a:gd name="connsiteX27" fmla="*/ 510003 w 2207438"/>
              <a:gd name="connsiteY27" fmla="*/ 327124 h 2009105"/>
              <a:gd name="connsiteX28" fmla="*/ 641367 w 2207438"/>
              <a:gd name="connsiteY28" fmla="*/ 479094 h 2009105"/>
              <a:gd name="connsiteX29" fmla="*/ 762429 w 2207438"/>
              <a:gd name="connsiteY29" fmla="*/ 620762 h 2009105"/>
              <a:gd name="connsiteX30" fmla="*/ 991673 w 2207438"/>
              <a:gd name="connsiteY30" fmla="*/ 880915 h 2009105"/>
              <a:gd name="connsiteX31" fmla="*/ 1146219 w 2207438"/>
              <a:gd name="connsiteY31" fmla="*/ 1045765 h 2009105"/>
              <a:gd name="connsiteX32" fmla="*/ 1223492 w 2207438"/>
              <a:gd name="connsiteY32" fmla="*/ 1120462 h 2009105"/>
              <a:gd name="connsiteX33" fmla="*/ 1352281 w 2207438"/>
              <a:gd name="connsiteY33" fmla="*/ 1244100 h 2009105"/>
              <a:gd name="connsiteX34" fmla="*/ 1455312 w 2207438"/>
              <a:gd name="connsiteY34" fmla="*/ 1341979 h 2009105"/>
              <a:gd name="connsiteX35" fmla="*/ 1573798 w 2207438"/>
              <a:gd name="connsiteY35" fmla="*/ 1447586 h 2009105"/>
              <a:gd name="connsiteX36" fmla="*/ 1718041 w 2207438"/>
              <a:gd name="connsiteY36" fmla="*/ 1576374 h 2009105"/>
              <a:gd name="connsiteX37" fmla="*/ 1854557 w 2207438"/>
              <a:gd name="connsiteY37" fmla="*/ 1689709 h 2009105"/>
              <a:gd name="connsiteX38" fmla="*/ 2027134 w 2207438"/>
              <a:gd name="connsiteY38" fmla="*/ 1828800 h 2009105"/>
              <a:gd name="connsiteX39" fmla="*/ 2137892 w 2207438"/>
              <a:gd name="connsiteY39" fmla="*/ 1918953 h 2009105"/>
              <a:gd name="connsiteX40" fmla="*/ 2202287 w 2207438"/>
              <a:gd name="connsiteY40" fmla="*/ 1965316 h 2009105"/>
              <a:gd name="connsiteX41" fmla="*/ 2207438 w 2207438"/>
              <a:gd name="connsiteY41" fmla="*/ 1980771 h 2009105"/>
              <a:gd name="connsiteX42" fmla="*/ 2207438 w 2207438"/>
              <a:gd name="connsiteY42" fmla="*/ 1991074 h 2009105"/>
              <a:gd name="connsiteX43" fmla="*/ 2199711 w 2207438"/>
              <a:gd name="connsiteY43" fmla="*/ 2003953 h 2009105"/>
              <a:gd name="connsiteX44" fmla="*/ 2173953 w 2207438"/>
              <a:gd name="connsiteY44" fmla="*/ 2009105 h 2009105"/>
              <a:gd name="connsiteX45" fmla="*/ 2112135 w 2207438"/>
              <a:gd name="connsiteY45" fmla="*/ 2003953 h 2009105"/>
              <a:gd name="connsiteX46" fmla="*/ 2019407 w 2207438"/>
              <a:gd name="connsiteY46" fmla="*/ 1991074 h 2009105"/>
              <a:gd name="connsiteX47" fmla="*/ 1911224 w 2207438"/>
              <a:gd name="connsiteY47" fmla="*/ 1975620 h 2009105"/>
              <a:gd name="connsiteX48" fmla="*/ 1831375 w 2207438"/>
              <a:gd name="connsiteY48" fmla="*/ 1965316 h 2009105"/>
              <a:gd name="connsiteX49" fmla="*/ 1694859 w 2207438"/>
              <a:gd name="connsiteY49" fmla="*/ 1944710 h 2009105"/>
              <a:gd name="connsiteX50" fmla="*/ 1617586 w 2207438"/>
              <a:gd name="connsiteY50" fmla="*/ 1934407 h 2009105"/>
              <a:gd name="connsiteX51" fmla="*/ 1550616 w 2207438"/>
              <a:gd name="connsiteY51" fmla="*/ 1918953 h 2009105"/>
              <a:gd name="connsiteX52" fmla="*/ 1496525 w 2207438"/>
              <a:gd name="connsiteY52" fmla="*/ 1900922 h 2009105"/>
              <a:gd name="connsiteX53" fmla="*/ 1452736 w 2207438"/>
              <a:gd name="connsiteY53" fmla="*/ 1880316 h 2009105"/>
              <a:gd name="connsiteX54" fmla="*/ 1419251 w 2207438"/>
              <a:gd name="connsiteY54" fmla="*/ 1862285 h 2009105"/>
              <a:gd name="connsiteX55" fmla="*/ 1385766 w 2207438"/>
              <a:gd name="connsiteY55" fmla="*/ 1836528 h 2009105"/>
              <a:gd name="connsiteX56" fmla="*/ 1349705 w 2207438"/>
              <a:gd name="connsiteY56" fmla="*/ 1800467 h 2009105"/>
              <a:gd name="connsiteX57" fmla="*/ 1305917 w 2207438"/>
              <a:gd name="connsiteY57" fmla="*/ 1738648 h 2009105"/>
              <a:gd name="connsiteX58" fmla="*/ 1226068 w 2207438"/>
              <a:gd name="connsiteY58" fmla="*/ 1625314 h 2009105"/>
              <a:gd name="connsiteX59" fmla="*/ 1117886 w 2207438"/>
              <a:gd name="connsiteY59" fmla="*/ 1475919 h 2009105"/>
              <a:gd name="connsiteX60" fmla="*/ 1014855 w 2207438"/>
              <a:gd name="connsiteY60" fmla="*/ 1331676 h 2009105"/>
              <a:gd name="connsiteX61" fmla="*/ 893793 w 2207438"/>
              <a:gd name="connsiteY61" fmla="*/ 1159099 h 2009105"/>
              <a:gd name="connsiteX62" fmla="*/ 801065 w 2207438"/>
              <a:gd name="connsiteY62" fmla="*/ 1030310 h 2009105"/>
              <a:gd name="connsiteX63" fmla="*/ 741823 w 2207438"/>
              <a:gd name="connsiteY63" fmla="*/ 947885 h 2009105"/>
              <a:gd name="connsiteX64" fmla="*/ 636216 w 2207438"/>
              <a:gd name="connsiteY64" fmla="*/ 806218 h 2009105"/>
              <a:gd name="connsiteX65" fmla="*/ 561518 w 2207438"/>
              <a:gd name="connsiteY65" fmla="*/ 690308 h 2009105"/>
              <a:gd name="connsiteX66" fmla="*/ 515154 w 2207438"/>
              <a:gd name="connsiteY66" fmla="*/ 620762 h 2009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2207438" h="2009105">
                <a:moveTo>
                  <a:pt x="515154" y="620762"/>
                </a:moveTo>
                <a:lnTo>
                  <a:pt x="448184" y="517731"/>
                </a:lnTo>
                <a:lnTo>
                  <a:pt x="381214" y="422427"/>
                </a:lnTo>
                <a:lnTo>
                  <a:pt x="337426" y="358033"/>
                </a:lnTo>
                <a:lnTo>
                  <a:pt x="296214" y="301366"/>
                </a:lnTo>
                <a:lnTo>
                  <a:pt x="265304" y="262729"/>
                </a:lnTo>
                <a:lnTo>
                  <a:pt x="242122" y="234396"/>
                </a:lnTo>
                <a:lnTo>
                  <a:pt x="216365" y="206062"/>
                </a:lnTo>
                <a:lnTo>
                  <a:pt x="190607" y="185456"/>
                </a:lnTo>
                <a:lnTo>
                  <a:pt x="164849" y="164850"/>
                </a:lnTo>
                <a:lnTo>
                  <a:pt x="123637" y="131365"/>
                </a:lnTo>
                <a:lnTo>
                  <a:pt x="74697" y="97880"/>
                </a:lnTo>
                <a:lnTo>
                  <a:pt x="38636" y="72122"/>
                </a:lnTo>
                <a:lnTo>
                  <a:pt x="23181" y="61819"/>
                </a:lnTo>
                <a:lnTo>
                  <a:pt x="10303" y="48940"/>
                </a:lnTo>
                <a:lnTo>
                  <a:pt x="10303" y="48940"/>
                </a:lnTo>
                <a:lnTo>
                  <a:pt x="2575" y="36061"/>
                </a:lnTo>
                <a:lnTo>
                  <a:pt x="0" y="28334"/>
                </a:lnTo>
                <a:lnTo>
                  <a:pt x="5151" y="7728"/>
                </a:lnTo>
                <a:lnTo>
                  <a:pt x="33485" y="0"/>
                </a:lnTo>
                <a:lnTo>
                  <a:pt x="64394" y="0"/>
                </a:lnTo>
                <a:lnTo>
                  <a:pt x="128788" y="18031"/>
                </a:lnTo>
                <a:lnTo>
                  <a:pt x="190607" y="43789"/>
                </a:lnTo>
                <a:lnTo>
                  <a:pt x="244698" y="69546"/>
                </a:lnTo>
                <a:lnTo>
                  <a:pt x="288486" y="100456"/>
                </a:lnTo>
                <a:lnTo>
                  <a:pt x="334850" y="141668"/>
                </a:lnTo>
                <a:lnTo>
                  <a:pt x="412123" y="216365"/>
                </a:lnTo>
                <a:lnTo>
                  <a:pt x="510003" y="327124"/>
                </a:lnTo>
                <a:lnTo>
                  <a:pt x="641367" y="479094"/>
                </a:lnTo>
                <a:lnTo>
                  <a:pt x="762429" y="620762"/>
                </a:lnTo>
                <a:lnTo>
                  <a:pt x="991673" y="880915"/>
                </a:lnTo>
                <a:lnTo>
                  <a:pt x="1146219" y="1045765"/>
                </a:lnTo>
                <a:lnTo>
                  <a:pt x="1223492" y="1120462"/>
                </a:lnTo>
                <a:lnTo>
                  <a:pt x="1352281" y="1244100"/>
                </a:lnTo>
                <a:lnTo>
                  <a:pt x="1455312" y="1341979"/>
                </a:lnTo>
                <a:lnTo>
                  <a:pt x="1573798" y="1447586"/>
                </a:lnTo>
                <a:lnTo>
                  <a:pt x="1718041" y="1576374"/>
                </a:lnTo>
                <a:lnTo>
                  <a:pt x="1854557" y="1689709"/>
                </a:lnTo>
                <a:lnTo>
                  <a:pt x="2027134" y="1828800"/>
                </a:lnTo>
                <a:lnTo>
                  <a:pt x="2137892" y="1918953"/>
                </a:lnTo>
                <a:lnTo>
                  <a:pt x="2202287" y="1965316"/>
                </a:lnTo>
                <a:lnTo>
                  <a:pt x="2207438" y="1980771"/>
                </a:lnTo>
                <a:lnTo>
                  <a:pt x="2207438" y="1991074"/>
                </a:lnTo>
                <a:lnTo>
                  <a:pt x="2199711" y="2003953"/>
                </a:lnTo>
                <a:lnTo>
                  <a:pt x="2173953" y="2009105"/>
                </a:lnTo>
                <a:lnTo>
                  <a:pt x="2112135" y="2003953"/>
                </a:lnTo>
                <a:lnTo>
                  <a:pt x="2019407" y="1991074"/>
                </a:lnTo>
                <a:lnTo>
                  <a:pt x="1911224" y="1975620"/>
                </a:lnTo>
                <a:lnTo>
                  <a:pt x="1831375" y="1965316"/>
                </a:lnTo>
                <a:lnTo>
                  <a:pt x="1694859" y="1944710"/>
                </a:lnTo>
                <a:lnTo>
                  <a:pt x="1617586" y="1934407"/>
                </a:lnTo>
                <a:lnTo>
                  <a:pt x="1550616" y="1918953"/>
                </a:lnTo>
                <a:lnTo>
                  <a:pt x="1496525" y="1900922"/>
                </a:lnTo>
                <a:lnTo>
                  <a:pt x="1452736" y="1880316"/>
                </a:lnTo>
                <a:lnTo>
                  <a:pt x="1419251" y="1862285"/>
                </a:lnTo>
                <a:lnTo>
                  <a:pt x="1385766" y="1836528"/>
                </a:lnTo>
                <a:lnTo>
                  <a:pt x="1349705" y="1800467"/>
                </a:lnTo>
                <a:lnTo>
                  <a:pt x="1305917" y="1738648"/>
                </a:lnTo>
                <a:lnTo>
                  <a:pt x="1226068" y="1625314"/>
                </a:lnTo>
                <a:lnTo>
                  <a:pt x="1117886" y="1475919"/>
                </a:lnTo>
                <a:lnTo>
                  <a:pt x="1014855" y="1331676"/>
                </a:lnTo>
                <a:lnTo>
                  <a:pt x="893793" y="1159099"/>
                </a:lnTo>
                <a:lnTo>
                  <a:pt x="801065" y="1030310"/>
                </a:lnTo>
                <a:lnTo>
                  <a:pt x="741823" y="947885"/>
                </a:lnTo>
                <a:lnTo>
                  <a:pt x="636216" y="806218"/>
                </a:lnTo>
                <a:lnTo>
                  <a:pt x="561518" y="690308"/>
                </a:lnTo>
                <a:lnTo>
                  <a:pt x="515154" y="62076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91260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25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75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25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75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25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75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250"/>
                            </p:stCondLst>
                            <p:childTnLst>
                              <p:par>
                                <p:cTn id="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75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250"/>
                            </p:stCondLst>
                            <p:childTnLst>
                              <p:par>
                                <p:cTn id="7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8750"/>
                            </p:stCondLst>
                            <p:childTnLst>
                              <p:par>
                                <p:cTn id="76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77" dur="1" fill="hold"/>
                                        <p:tgtEl>
                                          <p:spTgt spid="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500"/>
                            </p:stCondLst>
                            <p:childTnLst>
                              <p:par>
                                <p:cTn id="9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4" dur="7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250"/>
                            </p:stCondLst>
                            <p:childTnLst>
                              <p:par>
                                <p:cTn id="9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2750"/>
                            </p:stCondLst>
                            <p:childTnLst>
                              <p:par>
                                <p:cTn id="10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3250"/>
                            </p:stCondLst>
                            <p:childTnLst>
                              <p:par>
                                <p:cTn id="10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3750"/>
                            </p:stCondLst>
                            <p:childTnLst>
                              <p:par>
                                <p:cTn id="10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4250"/>
                            </p:stCondLst>
                            <p:childTnLst>
                              <p:par>
                                <p:cTn id="1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15" fill="hold" display="0">
                  <p:stCondLst>
                    <p:cond delay="indefinite"/>
                  </p:stCondLst>
                </p:cTn>
                <p:tgtEl>
                  <p:spTgt spid="26"/>
                </p:tgtEl>
              </p:cMediaNode>
            </p:video>
          </p:childTnLst>
        </p:cTn>
      </p:par>
    </p:tnLst>
    <p:bldLst>
      <p:bldP spid="16" grpId="0" animBg="1"/>
      <p:bldP spid="40" grpId="0"/>
      <p:bldP spid="41" grpId="0"/>
      <p:bldP spid="42" grpId="0"/>
      <p:bldP spid="43" grpId="0"/>
      <p:bldP spid="44" grpId="0"/>
      <p:bldP spid="27" grpId="0"/>
      <p:bldP spid="36" grpId="0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7" grpId="0" animBg="1"/>
      <p:bldP spid="38" grpId="0" animBg="1"/>
      <p:bldP spid="39" grpId="0" animBg="1"/>
      <p:bldP spid="45" grpId="0"/>
      <p:bldP spid="46" grpId="0" animBg="1"/>
      <p:bldP spid="47" grpId="0" animBg="1"/>
      <p:bldP spid="48" grpId="0" animBg="1"/>
      <p:bldP spid="49" grpId="0" animBg="1"/>
      <p:bldP spid="64" grpId="0" animBg="1"/>
      <p:bldP spid="66" grpId="0" animBg="1"/>
      <p:bldP spid="67" grpId="0" animBg="1"/>
      <p:bldP spid="68" grpId="0" animBg="1"/>
      <p:bldP spid="6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0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3.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3.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9"/>
</p:tagLst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FF66"/>
        </a:solidFill>
        <a:ln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1251</TotalTime>
  <Words>137</Words>
  <Application>Microsoft Office PowerPoint</Application>
  <PresentationFormat>A4 210 x 297 mm</PresentationFormat>
  <Paragraphs>118</Paragraphs>
  <Slides>11</Slides>
  <Notes>1</Notes>
  <HiddenSlides>0</HiddenSlides>
  <MMClips>10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11</vt:i4>
      </vt:variant>
    </vt:vector>
  </HeadingPairs>
  <TitlesOfParts>
    <vt:vector size="20" baseType="lpstr">
      <vt:lpstr>AR P丸ゴシック体E</vt:lpstr>
      <vt:lpstr>AR P教科書体M</vt:lpstr>
      <vt:lpstr>ＭＳ Ｐゴシック</vt:lpstr>
      <vt:lpstr>ＭＳ Ｐ明朝</vt:lpstr>
      <vt:lpstr>Arial</vt:lpstr>
      <vt:lpstr>Calibri</vt:lpstr>
      <vt:lpstr>Calibri Light</vt:lpstr>
      <vt:lpstr>デザインの設定</vt:lpstr>
      <vt:lpstr>1_デザインの設定</vt:lpstr>
      <vt:lpstr>５年生 脳トレ漢字 クイズ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小泉 浩</dc:creator>
  <cp:lastModifiedBy>小泉 浩</cp:lastModifiedBy>
  <cp:revision>107</cp:revision>
  <dcterms:created xsi:type="dcterms:W3CDTF">2008-01-09T07:37:16Z</dcterms:created>
  <dcterms:modified xsi:type="dcterms:W3CDTF">2020-06-18T07:24:27Z</dcterms:modified>
</cp:coreProperties>
</file>