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7"/>
  </p:notesMasterIdLst>
  <p:sldIdLst>
    <p:sldId id="280" r:id="rId2"/>
    <p:sldId id="281" r:id="rId3"/>
    <p:sldId id="292" r:id="rId4"/>
    <p:sldId id="289" r:id="rId5"/>
    <p:sldId id="293" r:id="rId6"/>
  </p:sldIdLst>
  <p:sldSz cx="9144000" cy="6858000" type="screen4x3"/>
  <p:notesSz cx="6858000" cy="9144000"/>
  <p:embeddedFontLst>
    <p:embeddedFont>
      <p:font typeface="Cambria Math" panose="02040503050406030204" pitchFamily="18" charset="0"/>
      <p:regular r:id="rId8"/>
    </p:embeddedFont>
    <p:embeddedFont>
      <p:font typeface="Calibri" panose="020F0502020204030204" pitchFamily="34" charset="0"/>
      <p:regular r:id="rId9"/>
      <p:bold r:id="rId10"/>
      <p:italic r:id="rId11"/>
      <p:boldItalic r:id="rId12"/>
    </p:embeddedFont>
    <p:embeddedFont>
      <p:font typeface="AR P丸ゴシック体E" panose="020F0900000000000000" pitchFamily="50" charset="-128"/>
      <p:regular r:id="rId13"/>
    </p:embeddedFont>
    <p:embeddedFont>
      <p:font typeface="HG丸ｺﾞｼｯｸM-PRO" panose="020F0600000000000000" pitchFamily="50" charset="-128"/>
      <p:regular r:id="rId14"/>
    </p:embeddedFont>
    <p:embeddedFont>
      <p:font typeface="AR P教科書体M" panose="03000600000000000000" pitchFamily="66" charset="-128"/>
      <p:regular r:id="rId15"/>
    </p:embeddedFont>
    <p:embeddedFont>
      <p:font typeface="AR P丸ゴシック体M" panose="020F0600000000000000" pitchFamily="50" charset="-128"/>
      <p:regular r:id="rId16"/>
    </p:embeddedFont>
  </p:embeddedFontLst>
  <p:defaultTextStyle>
    <a:defPPr>
      <a:defRPr lang="ja-JP"/>
    </a:defPPr>
    <a:lvl1pPr algn="l"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guide id="3" orient="horz" pos="356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FFBD"/>
    <a:srgbClr val="B7ECFF"/>
    <a:srgbClr val="FFE5FF"/>
    <a:srgbClr val="FFCCFF"/>
    <a:srgbClr val="BEE395"/>
    <a:srgbClr val="FFE98B"/>
    <a:srgbClr val="FFCC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19" autoAdjust="0"/>
    <p:restoredTop sz="94660"/>
  </p:normalViewPr>
  <p:slideViewPr>
    <p:cSldViewPr showGuides="1">
      <p:cViewPr>
        <p:scale>
          <a:sx n="75" d="100"/>
          <a:sy n="75" d="100"/>
        </p:scale>
        <p:origin x="1200" y="-126"/>
      </p:cViewPr>
      <p:guideLst>
        <p:guide orient="horz" pos="2205"/>
        <p:guide pos="2880"/>
        <p:guide orient="horz" pos="3566"/>
      </p:guideLst>
    </p:cSldViewPr>
  </p:slid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9.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font" Target="fonts/font8.fntdata"/><Relationship Id="rId10" Type="http://schemas.openxmlformats.org/officeDocument/2006/relationships/font" Target="fonts/font3.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2A79EC97-ECBF-41E0-AC35-EFC676C2D748}" type="datetimeFigureOut">
              <a:rPr lang="ja-JP" altLang="en-US"/>
              <a:pPr>
                <a:defRPr/>
              </a:pPr>
              <a:t>2020/9/23</a:t>
            </a:fld>
            <a:endParaRPr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2A4D5C30-79CA-412E-A7FB-A30082B54F93}" type="slidenum">
              <a:rPr lang="ja-JP" altLang="en-US"/>
              <a:pPr>
                <a:defRPr/>
              </a:pPr>
              <a:t>‹#›</a:t>
            </a:fld>
            <a:endParaRPr lang="ja-JP" altLang="en-US"/>
          </a:p>
        </p:txBody>
      </p:sp>
    </p:spTree>
    <p:extLst>
      <p:ext uri="{BB962C8B-B14F-4D97-AF65-F5344CB8AC3E}">
        <p14:creationId xmlns:p14="http://schemas.microsoft.com/office/powerpoint/2010/main" val="42898151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89091" name="Rectangle 3"/>
          <p:cNvSpPr>
            <a:spLocks noGrp="1" noChangeArrowheads="1"/>
          </p:cNvSpPr>
          <p:nvPr>
            <p:ph type="body" idx="1"/>
          </p:nvPr>
        </p:nvSpPr>
        <p:spPr bwMode="auto">
          <a:solidFill>
            <a:srgbClr val="FFFFFF"/>
          </a:solidFill>
          <a:ln>
            <a:solidFill>
              <a:srgbClr val="000000"/>
            </a:solidFill>
            <a:miter lim="800000"/>
            <a:headEnd/>
            <a:tailEnd/>
          </a:ln>
        </p:spPr>
        <p:txBody>
          <a:bodyPr/>
          <a:lstStyle/>
          <a:p>
            <a:endParaRPr lang="ja-JP" altLang="en-US" dirty="0" smtClean="0">
              <a:ea typeface="HG丸ｺﾞｼｯｸM-PRO" pitchFamily="50" charset="-128"/>
            </a:endParaRPr>
          </a:p>
        </p:txBody>
      </p:sp>
    </p:spTree>
    <p:extLst>
      <p:ext uri="{BB962C8B-B14F-4D97-AF65-F5344CB8AC3E}">
        <p14:creationId xmlns:p14="http://schemas.microsoft.com/office/powerpoint/2010/main" val="1994989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DAE9A76-35C8-4A70-8067-20351694DD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77470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4A3108E-37EE-40F3-A7E9-6899F63596D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07230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14C405E-A102-49B9-B3A2-80B02F81FEA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23493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401B0B-99D3-471D-BBED-1E118E17361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175560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4077BF-9493-434C-A213-3E7224163A5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5570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491BFB-C57D-477A-B859-9DE1900547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18964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49D2E8A-C900-43AA-BE49-B445B7D41B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13902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D6A0A67-8D7F-4FCB-9834-DDEA8D66E9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26179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F8FED89-17F0-4FF8-996E-FF4865A50D4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663107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9DE7F0-2060-4D18-807E-4E41A775D23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44318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B9BDCEA-35AD-4F34-8DCA-7B11E83D078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9156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89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charset="-128"/>
              </a:defRPr>
            </a:lvl1pPr>
          </a:lstStyle>
          <a:p>
            <a:pPr>
              <a:defRPr/>
            </a:pPr>
            <a:endParaRPr lang="en-US" altLang="ja-JP">
              <a:solidFill>
                <a:srgbClr val="000000"/>
              </a:solidFill>
            </a:endParaRPr>
          </a:p>
        </p:txBody>
      </p:sp>
      <p:sp>
        <p:nvSpPr>
          <p:cNvPr id="389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charset="-128"/>
              </a:defRPr>
            </a:lvl1pPr>
          </a:lstStyle>
          <a:p>
            <a:pPr>
              <a:defRPr/>
            </a:pPr>
            <a:endParaRPr lang="en-US" altLang="ja-JP">
              <a:solidFill>
                <a:srgbClr val="000000"/>
              </a:solidFill>
            </a:endParaRPr>
          </a:p>
        </p:txBody>
      </p:sp>
      <p:sp>
        <p:nvSpPr>
          <p:cNvPr id="389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04C2060B-D9AE-4BD5-AEED-56855F7B1BB8}" type="slidenum">
              <a:rPr lang="en-US" altLang="ja-JP">
                <a:solidFill>
                  <a:srgbClr val="000000"/>
                </a:solidFill>
                <a:latin typeface="Arial"/>
                <a:ea typeface="ＭＳ Ｐゴシック"/>
              </a:rPr>
              <a:pPr>
                <a:defRPr/>
              </a:pPr>
              <a:t>‹#›</a:t>
            </a:fld>
            <a:endParaRPr lang="en-US" altLang="ja-JP">
              <a:solidFill>
                <a:srgbClr val="000000"/>
              </a:solidFill>
              <a:latin typeface="Arial"/>
              <a:ea typeface="ＭＳ Ｐゴシック"/>
            </a:endParaRPr>
          </a:p>
        </p:txBody>
      </p:sp>
      <p:sp>
        <p:nvSpPr>
          <p:cNvPr id="8" name="フレーム 7"/>
          <p:cNvSpPr/>
          <p:nvPr userDrawn="1"/>
        </p:nvSpPr>
        <p:spPr>
          <a:xfrm>
            <a:off x="0" y="0"/>
            <a:ext cx="9144000" cy="6858000"/>
          </a:xfrm>
          <a:prstGeom prst="frame">
            <a:avLst>
              <a:gd name="adj1" fmla="val 3249"/>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a:solidFill>
                <a:srgbClr val="000000"/>
              </a:solidFill>
            </a:endParaRPr>
          </a:p>
        </p:txBody>
      </p:sp>
    </p:spTree>
    <p:extLst>
      <p:ext uri="{BB962C8B-B14F-4D97-AF65-F5344CB8AC3E}">
        <p14:creationId xmlns:p14="http://schemas.microsoft.com/office/powerpoint/2010/main" val="13667508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tags" Target="../tags/tag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tags" Target="../tags/tag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9189" y="932014"/>
            <a:ext cx="8848498" cy="1482737"/>
          </a:xfrm>
          <a:scene3d>
            <a:camera prst="orthographicFront">
              <a:rot lat="0" lon="0" rev="0"/>
            </a:camera>
            <a:lightRig rig="threePt" dir="t"/>
          </a:scene3d>
        </p:spPr>
        <p:txBody>
          <a:bodyPr anchor="t">
            <a:scene3d>
              <a:camera prst="isometricRightUp"/>
              <a:lightRig rig="threePt" dir="t"/>
            </a:scene3d>
          </a:bodyPr>
          <a:lstStyle/>
          <a:p>
            <a:r>
              <a:rPr kumimoji="1" lang="ja-JP" altLang="en-US" sz="66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６年「データの調べ方」</a:t>
            </a:r>
            <a:endParaRPr kumimoji="1" lang="ja-JP" altLang="en-US" sz="66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endParaRPr>
          </a:p>
        </p:txBody>
      </p:sp>
      <p:sp>
        <p:nvSpPr>
          <p:cNvPr id="56" name="フレーム 55"/>
          <p:cNvSpPr/>
          <p:nvPr/>
        </p:nvSpPr>
        <p:spPr>
          <a:xfrm>
            <a:off x="0" y="0"/>
            <a:ext cx="9144000" cy="6858000"/>
          </a:xfrm>
          <a:prstGeom prst="frame">
            <a:avLst>
              <a:gd name="adj1" fmla="val 3249"/>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000000"/>
              </a:solidFill>
            </a:endParaRPr>
          </a:p>
        </p:txBody>
      </p:sp>
      <p:sp>
        <p:nvSpPr>
          <p:cNvPr id="39" name="正方形/長方形 38"/>
          <p:cNvSpPr/>
          <p:nvPr/>
        </p:nvSpPr>
        <p:spPr>
          <a:xfrm>
            <a:off x="1172776" y="3068960"/>
            <a:ext cx="3230372" cy="2123658"/>
          </a:xfrm>
          <a:prstGeom prst="rect">
            <a:avLst/>
          </a:prstGeom>
        </p:spPr>
        <p:txBody>
          <a:bodyPr wrap="none">
            <a:spAutoFit/>
          </a:bodyPr>
          <a:lstStyle/>
          <a:p>
            <a:r>
              <a:rPr lang="ja-JP" altLang="en-US" sz="6600" b="1" kern="0" dirty="0" smtClean="0">
                <a:ln w="9525">
                  <a:solidFill>
                    <a:srgbClr val="FFFFFF"/>
                  </a:solidFill>
                  <a:prstDash val="solid"/>
                </a:ln>
                <a:solidFill>
                  <a:srgbClr val="0070C0"/>
                </a:solidFill>
                <a:effectLst>
                  <a:outerShdw blurRad="12700" dist="38100" dir="2700000" algn="tl" rotWithShape="0">
                    <a:srgbClr val="FFFFFF">
                      <a:lumMod val="50000"/>
                    </a:srgbClr>
                  </a:outerShdw>
                </a:effectLst>
                <a:latin typeface="AR P丸ゴシック体E" panose="020F0900000000000000" pitchFamily="50" charset="-128"/>
                <a:ea typeface="AR P丸ゴシック体E" panose="020F0900000000000000" pitchFamily="50" charset="-128"/>
              </a:rPr>
              <a:t>中央値</a:t>
            </a:r>
            <a:endParaRPr lang="en-US" altLang="ja-JP" sz="6600" b="1" kern="0" dirty="0" smtClean="0">
              <a:ln w="9525">
                <a:solidFill>
                  <a:srgbClr val="FFFFFF"/>
                </a:solidFill>
                <a:prstDash val="solid"/>
              </a:ln>
              <a:solidFill>
                <a:srgbClr val="0070C0"/>
              </a:solidFill>
              <a:effectLst>
                <a:outerShdw blurRad="12700" dist="38100" dir="2700000" algn="tl" rotWithShape="0">
                  <a:srgbClr val="FFFFFF">
                    <a:lumMod val="50000"/>
                  </a:srgbClr>
                </a:outerShdw>
              </a:effectLst>
              <a:latin typeface="AR P丸ゴシック体E" panose="020F0900000000000000" pitchFamily="50" charset="-128"/>
              <a:ea typeface="AR P丸ゴシック体E" panose="020F0900000000000000" pitchFamily="50" charset="-128"/>
            </a:endParaRPr>
          </a:p>
          <a:p>
            <a:r>
              <a:rPr lang="ja-JP" altLang="en-US" sz="6600" b="1" kern="0" dirty="0" smtClean="0">
                <a:ln w="9525">
                  <a:solidFill>
                    <a:srgbClr val="FFFFFF"/>
                  </a:solidFill>
                  <a:prstDash val="solid"/>
                </a:ln>
                <a:solidFill>
                  <a:srgbClr val="0070C0"/>
                </a:solidFill>
                <a:effectLst>
                  <a:outerShdw blurRad="12700" dist="38100" dir="2700000" algn="tl" rotWithShape="0">
                    <a:srgbClr val="FFFFFF">
                      <a:lumMod val="50000"/>
                    </a:srgbClr>
                  </a:outerShdw>
                </a:effectLst>
                <a:latin typeface="AR P丸ゴシック体E" panose="020F0900000000000000" pitchFamily="50" charset="-128"/>
                <a:ea typeface="AR P丸ゴシック体E" panose="020F0900000000000000" pitchFamily="50" charset="-128"/>
              </a:rPr>
              <a:t>メジアン</a:t>
            </a:r>
            <a:endParaRPr lang="en-US" altLang="ja-JP" sz="6600" b="1" kern="0" dirty="0" smtClean="0">
              <a:ln w="9525">
                <a:solidFill>
                  <a:srgbClr val="FFFFFF"/>
                </a:solidFill>
                <a:prstDash val="solid"/>
              </a:ln>
              <a:solidFill>
                <a:srgbClr val="0070C0"/>
              </a:solidFill>
              <a:effectLst>
                <a:outerShdw blurRad="12700" dist="38100" dir="2700000" algn="tl" rotWithShape="0">
                  <a:srgbClr val="FFFFFF">
                    <a:lumMod val="50000"/>
                  </a:srgbClr>
                </a:outerShdw>
              </a:effectLst>
              <a:latin typeface="AR P丸ゴシック体E" panose="020F0900000000000000" pitchFamily="50" charset="-128"/>
              <a:ea typeface="AR P丸ゴシック体E" panose="020F0900000000000000" pitchFamily="50" charset="-128"/>
            </a:endParaRPr>
          </a:p>
        </p:txBody>
      </p:sp>
    </p:spTree>
    <p:custDataLst>
      <p:tags r:id="rId1"/>
    </p:custDataLst>
    <p:extLst>
      <p:ext uri="{BB962C8B-B14F-4D97-AF65-F5344CB8AC3E}">
        <p14:creationId xmlns:p14="http://schemas.microsoft.com/office/powerpoint/2010/main" val="33337862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115" y="109228"/>
            <a:ext cx="770197" cy="107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5" name="AutoShape 3"/>
          <p:cNvSpPr>
            <a:spLocks noChangeArrowheads="1"/>
          </p:cNvSpPr>
          <p:nvPr/>
        </p:nvSpPr>
        <p:spPr bwMode="auto">
          <a:xfrm>
            <a:off x="1244413" y="277378"/>
            <a:ext cx="7485831" cy="859699"/>
          </a:xfrm>
          <a:prstGeom prst="wedgeRoundRectCallout">
            <a:avLst>
              <a:gd name="adj1" fmla="val -53417"/>
              <a:gd name="adj2" fmla="val 2356"/>
              <a:gd name="adj3" fmla="val 16667"/>
            </a:avLst>
          </a:prstGeom>
          <a:ln/>
        </p:spPr>
        <p:style>
          <a:lnRef idx="1">
            <a:schemeClr val="accent1"/>
          </a:lnRef>
          <a:fillRef idx="2">
            <a:schemeClr val="accent1"/>
          </a:fillRef>
          <a:effectRef idx="1">
            <a:schemeClr val="accent1"/>
          </a:effectRef>
          <a:fontRef idx="minor">
            <a:schemeClr val="dk1"/>
          </a:fontRef>
        </p:style>
        <p:txBody>
          <a:bodyPr anchor="ctr"/>
          <a:lstStyle/>
          <a:p>
            <a:pPr eaLnBrk="1" hangingPunct="1"/>
            <a:r>
              <a:rPr kumimoji="0" lang="ja-JP" altLang="en-US" sz="2000" kern="0" dirty="0" smtClean="0">
                <a:solidFill>
                  <a:prstClr val="black"/>
                </a:solidFill>
                <a:latin typeface="Cambria Math" panose="02040503050406030204" pitchFamily="18" charset="0"/>
                <a:ea typeface="AR P丸ゴシック体M" panose="020F0600000000000000" pitchFamily="50" charset="-128"/>
              </a:rPr>
              <a:t>データの特ちょうを調べたり伝えたりするとき、データの値を大きさの順に並べたときの中央の値を使うことがあります。</a:t>
            </a:r>
            <a:endParaRPr kumimoji="0" lang="ja-JP" altLang="en-US" sz="2000" kern="0" dirty="0">
              <a:solidFill>
                <a:prstClr val="black"/>
              </a:solidFill>
              <a:latin typeface="Cambria Math" panose="02040503050406030204" pitchFamily="18" charset="0"/>
              <a:ea typeface="AR P丸ゴシック体M" panose="020F0600000000000000" pitchFamily="50" charset="-128"/>
            </a:endParaRPr>
          </a:p>
        </p:txBody>
      </p:sp>
      <p:sp>
        <p:nvSpPr>
          <p:cNvPr id="54" name="正方形/長方形 53"/>
          <p:cNvSpPr>
            <a:spLocks noChangeArrowheads="1"/>
          </p:cNvSpPr>
          <p:nvPr/>
        </p:nvSpPr>
        <p:spPr bwMode="auto">
          <a:xfrm>
            <a:off x="1446504" y="1238911"/>
            <a:ext cx="6290469" cy="707886"/>
          </a:xfrm>
          <a:prstGeom prst="rect">
            <a:avLst/>
          </a:prstGeom>
          <a:noFill/>
          <a:ln w="2857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sz="2400">
                <a:solidFill>
                  <a:schemeClr val="tx1"/>
                </a:solidFill>
                <a:latin typeface="Calibri" panose="020F0502020204030204" pitchFamily="34" charset="0"/>
                <a:ea typeface="ＭＳ Ｐゴシック" panose="020B0600070205080204" pitchFamily="50" charset="-128"/>
              </a:defRPr>
            </a:lvl1pPr>
            <a:lvl2pPr marL="742950" indent="-285750">
              <a:defRPr kumimoji="1" sz="2400">
                <a:solidFill>
                  <a:schemeClr val="tx1"/>
                </a:solidFill>
                <a:latin typeface="Calibri" panose="020F0502020204030204" pitchFamily="34" charset="0"/>
                <a:ea typeface="ＭＳ Ｐゴシック" panose="020B0600070205080204" pitchFamily="50" charset="-128"/>
              </a:defRPr>
            </a:lvl2pPr>
            <a:lvl3pPr marL="1143000" indent="-228600">
              <a:defRPr kumimoji="1" sz="2400">
                <a:solidFill>
                  <a:schemeClr val="tx1"/>
                </a:solidFill>
                <a:latin typeface="Calibri" panose="020F0502020204030204" pitchFamily="34" charset="0"/>
                <a:ea typeface="ＭＳ Ｐゴシック" panose="020B0600070205080204" pitchFamily="50" charset="-128"/>
              </a:defRPr>
            </a:lvl3pPr>
            <a:lvl4pPr marL="1600200" indent="-228600">
              <a:defRPr kumimoji="1" sz="2400">
                <a:solidFill>
                  <a:schemeClr val="tx1"/>
                </a:solidFill>
                <a:latin typeface="Calibri" panose="020F0502020204030204" pitchFamily="34" charset="0"/>
                <a:ea typeface="ＭＳ Ｐゴシック" panose="020B0600070205080204" pitchFamily="50" charset="-128"/>
              </a:defRPr>
            </a:lvl4pPr>
            <a:lvl5pPr marL="2057400" indent="-228600">
              <a:defRPr kumimoji="1" sz="24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50" charset="-128"/>
              </a:defRPr>
            </a:lvl9pPr>
          </a:lstStyle>
          <a:p>
            <a:r>
              <a:rPr lang="ja-JP" altLang="en-US" sz="2000" dirty="0" smtClean="0">
                <a:latin typeface="AR P教科書体M" panose="03000600000000000000" pitchFamily="66" charset="-128"/>
                <a:ea typeface="AR P教科書体M" panose="03000600000000000000" pitchFamily="66" charset="-128"/>
              </a:rPr>
              <a:t>データの値を大きさの順に並べたときの中央の値を、</a:t>
            </a:r>
            <a:r>
              <a:rPr lang="ja-JP" altLang="en-US" sz="2000" dirty="0" smtClean="0">
                <a:solidFill>
                  <a:srgbClr val="FF0000"/>
                </a:solidFill>
                <a:latin typeface="AR P教科書体M" panose="03000600000000000000" pitchFamily="66" charset="-128"/>
                <a:ea typeface="AR P教科書体M" panose="03000600000000000000" pitchFamily="66" charset="-128"/>
              </a:rPr>
              <a:t>中央値</a:t>
            </a:r>
            <a:r>
              <a:rPr lang="ja-JP" altLang="en-US" sz="2000" dirty="0" smtClean="0">
                <a:latin typeface="AR P教科書体M" panose="03000600000000000000" pitchFamily="66" charset="-128"/>
                <a:ea typeface="AR P教科書体M" panose="03000600000000000000" pitchFamily="66" charset="-128"/>
              </a:rPr>
              <a:t>、または</a:t>
            </a:r>
            <a:r>
              <a:rPr lang="ja-JP" altLang="en-US" sz="2000" dirty="0" smtClean="0">
                <a:solidFill>
                  <a:srgbClr val="FF0000"/>
                </a:solidFill>
                <a:latin typeface="AR P教科書体M" panose="03000600000000000000" pitchFamily="66" charset="-128"/>
                <a:ea typeface="AR P教科書体M" panose="03000600000000000000" pitchFamily="66" charset="-128"/>
              </a:rPr>
              <a:t>メジアン</a:t>
            </a:r>
            <a:r>
              <a:rPr lang="ja-JP" altLang="en-US" sz="2000" dirty="0" smtClean="0">
                <a:latin typeface="AR P教科書体M" panose="03000600000000000000" pitchFamily="66" charset="-128"/>
                <a:ea typeface="AR P教科書体M" panose="03000600000000000000" pitchFamily="66" charset="-128"/>
              </a:rPr>
              <a:t>といいます。</a:t>
            </a:r>
            <a:endParaRPr lang="ja-JP" altLang="en-US" sz="2000" dirty="0">
              <a:latin typeface="AR P教科書体M" panose="03000600000000000000" pitchFamily="66" charset="-128"/>
              <a:ea typeface="AR P教科書体M" panose="03000600000000000000" pitchFamily="66" charset="-128"/>
            </a:endParaRPr>
          </a:p>
        </p:txBody>
      </p:sp>
      <p:pic>
        <p:nvPicPr>
          <p:cNvPr id="3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4254" y="2089844"/>
            <a:ext cx="598058" cy="835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 name="AutoShape 3"/>
          <p:cNvSpPr>
            <a:spLocks noChangeArrowheads="1"/>
          </p:cNvSpPr>
          <p:nvPr/>
        </p:nvSpPr>
        <p:spPr bwMode="auto">
          <a:xfrm>
            <a:off x="1244413" y="2158204"/>
            <a:ext cx="3111563" cy="487305"/>
          </a:xfrm>
          <a:prstGeom prst="wedgeRoundRectCallout">
            <a:avLst>
              <a:gd name="adj1" fmla="val -53417"/>
              <a:gd name="adj2" fmla="val 2356"/>
              <a:gd name="adj3" fmla="val 16667"/>
            </a:avLst>
          </a:prstGeom>
          <a:ln/>
        </p:spPr>
        <p:style>
          <a:lnRef idx="1">
            <a:schemeClr val="accent1"/>
          </a:lnRef>
          <a:fillRef idx="2">
            <a:schemeClr val="accent1"/>
          </a:fillRef>
          <a:effectRef idx="1">
            <a:schemeClr val="accent1"/>
          </a:effectRef>
          <a:fontRef idx="minor">
            <a:schemeClr val="dk1"/>
          </a:fontRef>
        </p:style>
        <p:txBody>
          <a:bodyPr anchor="ctr"/>
          <a:lstStyle/>
          <a:p>
            <a:pPr eaLnBrk="1" hangingPunct="1"/>
            <a:r>
              <a:rPr kumimoji="0" lang="ja-JP" altLang="en-US" sz="2000" kern="0" dirty="0" smtClean="0">
                <a:solidFill>
                  <a:prstClr val="black"/>
                </a:solidFill>
                <a:latin typeface="Cambria Math" panose="02040503050406030204" pitchFamily="18" charset="0"/>
                <a:ea typeface="AR P丸ゴシック体M" panose="020F0600000000000000" pitchFamily="50" charset="-128"/>
              </a:rPr>
              <a:t>中央値を求めてみよう。</a:t>
            </a:r>
            <a:endParaRPr kumimoji="0" lang="ja-JP" altLang="en-US" sz="2000" kern="0" dirty="0">
              <a:solidFill>
                <a:prstClr val="black"/>
              </a:solidFill>
              <a:latin typeface="Cambria Math" panose="02040503050406030204" pitchFamily="18" charset="0"/>
              <a:ea typeface="AR P丸ゴシック体M" panose="020F0600000000000000" pitchFamily="50" charset="-128"/>
            </a:endParaRPr>
          </a:p>
        </p:txBody>
      </p:sp>
      <p:sp>
        <p:nvSpPr>
          <p:cNvPr id="58" name="AutoShape 3"/>
          <p:cNvSpPr>
            <a:spLocks noChangeArrowheads="1"/>
          </p:cNvSpPr>
          <p:nvPr/>
        </p:nvSpPr>
        <p:spPr bwMode="auto">
          <a:xfrm>
            <a:off x="4421586" y="2158203"/>
            <a:ext cx="4406411" cy="487305"/>
          </a:xfrm>
          <a:prstGeom prst="wedgeRoundRectCallout">
            <a:avLst>
              <a:gd name="adj1" fmla="val -46093"/>
              <a:gd name="adj2" fmla="val 9715"/>
              <a:gd name="adj3" fmla="val 16667"/>
            </a:avLst>
          </a:prstGeom>
          <a:ln/>
        </p:spPr>
        <p:style>
          <a:lnRef idx="1">
            <a:schemeClr val="accent1"/>
          </a:lnRef>
          <a:fillRef idx="2">
            <a:schemeClr val="accent1"/>
          </a:fillRef>
          <a:effectRef idx="1">
            <a:schemeClr val="accent1"/>
          </a:effectRef>
          <a:fontRef idx="minor">
            <a:schemeClr val="dk1"/>
          </a:fontRef>
        </p:style>
        <p:txBody>
          <a:bodyPr anchor="ctr"/>
          <a:lstStyle/>
          <a:p>
            <a:pPr eaLnBrk="1" hangingPunct="1"/>
            <a:r>
              <a:rPr kumimoji="0" lang="ja-JP" altLang="en-US" sz="2000" kern="0" dirty="0" smtClean="0">
                <a:solidFill>
                  <a:prstClr val="black"/>
                </a:solidFill>
                <a:latin typeface="Cambria Math" panose="02040503050406030204" pitchFamily="18" charset="0"/>
                <a:ea typeface="AR P丸ゴシック体M" panose="020F0600000000000000" pitchFamily="50" charset="-128"/>
              </a:rPr>
              <a:t>１組のデータを、小さい順に並べました。</a:t>
            </a:r>
            <a:endParaRPr kumimoji="0" lang="ja-JP" altLang="en-US" sz="2000" kern="0" dirty="0">
              <a:solidFill>
                <a:prstClr val="black"/>
              </a:solidFill>
              <a:latin typeface="Cambria Math" panose="02040503050406030204" pitchFamily="18" charset="0"/>
              <a:ea typeface="AR P丸ゴシック体M" panose="020F0600000000000000" pitchFamily="50" charset="-128"/>
            </a:endParaRPr>
          </a:p>
        </p:txBody>
      </p:sp>
      <p:sp>
        <p:nvSpPr>
          <p:cNvPr id="3" name="正方形/長方形 2"/>
          <p:cNvSpPr/>
          <p:nvPr/>
        </p:nvSpPr>
        <p:spPr>
          <a:xfrm>
            <a:off x="1220459" y="3036476"/>
            <a:ext cx="7296098" cy="338554"/>
          </a:xfrm>
          <a:prstGeom prst="rect">
            <a:avLst/>
          </a:prstGeom>
          <a:solidFill>
            <a:srgbClr val="B7ECFF"/>
          </a:solidFill>
          <a:ln>
            <a:solidFill>
              <a:srgbClr val="0070C0"/>
            </a:solidFill>
          </a:ln>
        </p:spPr>
        <p:txBody>
          <a:bodyPr wrap="square">
            <a:spAutoFit/>
          </a:bodyPr>
          <a:lstStyle/>
          <a:p>
            <a:r>
              <a:rPr kumimoji="0" lang="ja-JP" altLang="en-US" sz="1600" kern="0" dirty="0" smtClean="0">
                <a:solidFill>
                  <a:prstClr val="black"/>
                </a:solidFill>
                <a:latin typeface="Cambria Math" panose="02040503050406030204" pitchFamily="18" charset="0"/>
                <a:ea typeface="AR P丸ゴシック体M" panose="020F0600000000000000" pitchFamily="50" charset="-128"/>
              </a:rPr>
              <a:t>１組　５５　５６　５７　６０　６１　６２　６２　６２　６３　６３　６４　６６　６７　６８　７０</a:t>
            </a:r>
            <a:endParaRPr lang="ja-JP" altLang="en-US" sz="1800" dirty="0"/>
          </a:p>
        </p:txBody>
      </p:sp>
      <p:pic>
        <p:nvPicPr>
          <p:cNvPr id="59"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4254" y="3682393"/>
            <a:ext cx="598058" cy="835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 name="AutoShape 3"/>
          <p:cNvSpPr>
            <a:spLocks noChangeArrowheads="1"/>
          </p:cNvSpPr>
          <p:nvPr/>
        </p:nvSpPr>
        <p:spPr bwMode="auto">
          <a:xfrm>
            <a:off x="1220459" y="3905136"/>
            <a:ext cx="4863709" cy="487305"/>
          </a:xfrm>
          <a:prstGeom prst="wedgeRoundRectCallout">
            <a:avLst>
              <a:gd name="adj1" fmla="val -53417"/>
              <a:gd name="adj2" fmla="val 2356"/>
              <a:gd name="adj3" fmla="val 16667"/>
            </a:avLst>
          </a:prstGeom>
          <a:ln/>
        </p:spPr>
        <p:style>
          <a:lnRef idx="1">
            <a:schemeClr val="accent1"/>
          </a:lnRef>
          <a:fillRef idx="2">
            <a:schemeClr val="accent1"/>
          </a:fillRef>
          <a:effectRef idx="1">
            <a:schemeClr val="accent1"/>
          </a:effectRef>
          <a:fontRef idx="minor">
            <a:schemeClr val="dk1"/>
          </a:fontRef>
        </p:style>
        <p:txBody>
          <a:bodyPr anchor="ctr"/>
          <a:lstStyle/>
          <a:p>
            <a:pPr eaLnBrk="1" hangingPunct="1"/>
            <a:r>
              <a:rPr kumimoji="0" lang="ja-JP" altLang="en-US" sz="2000" kern="0" dirty="0" smtClean="0">
                <a:solidFill>
                  <a:prstClr val="black"/>
                </a:solidFill>
                <a:latin typeface="Cambria Math" panose="02040503050406030204" pitchFamily="18" charset="0"/>
                <a:ea typeface="AR P丸ゴシック体M" panose="020F0600000000000000" pitchFamily="50" charset="-128"/>
              </a:rPr>
              <a:t>１組のとんだ回数の中央値をいいましょう。</a:t>
            </a:r>
            <a:endParaRPr kumimoji="0" lang="ja-JP" altLang="en-US" sz="2000" kern="0" dirty="0">
              <a:solidFill>
                <a:prstClr val="black"/>
              </a:solidFill>
              <a:latin typeface="Cambria Math" panose="02040503050406030204" pitchFamily="18" charset="0"/>
              <a:ea typeface="AR P丸ゴシック体M" panose="020F0600000000000000" pitchFamily="50" charset="-128"/>
            </a:endParaRPr>
          </a:p>
        </p:txBody>
      </p:sp>
      <p:pic>
        <p:nvPicPr>
          <p:cNvPr id="61" name="図 6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72000" y="4707972"/>
            <a:ext cx="506337" cy="521228"/>
          </a:xfrm>
          <a:prstGeom prst="rect">
            <a:avLst/>
          </a:prstGeom>
        </p:spPr>
      </p:pic>
      <p:pic>
        <p:nvPicPr>
          <p:cNvPr id="62" name="図 6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6089" y="4643529"/>
            <a:ext cx="692445" cy="583166"/>
          </a:xfrm>
          <a:prstGeom prst="rect">
            <a:avLst/>
          </a:prstGeom>
        </p:spPr>
      </p:pic>
      <p:sp>
        <p:nvSpPr>
          <p:cNvPr id="63" name="角丸四角形吹き出し 62"/>
          <p:cNvSpPr>
            <a:spLocks noChangeArrowheads="1"/>
          </p:cNvSpPr>
          <p:nvPr/>
        </p:nvSpPr>
        <p:spPr bwMode="auto">
          <a:xfrm>
            <a:off x="1442725" y="4643529"/>
            <a:ext cx="2625220" cy="571874"/>
          </a:xfrm>
          <a:prstGeom prst="wedgeRoundRectCallout">
            <a:avLst>
              <a:gd name="adj1" fmla="val -54369"/>
              <a:gd name="adj2" fmla="val 17300"/>
              <a:gd name="adj3" fmla="val 16667"/>
            </a:avLst>
          </a:prstGeom>
          <a:noFill/>
          <a:ln w="2857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dirty="0" smtClean="0">
                <a:latin typeface="AR P丸ゴシック体M" panose="020F0600000000000000" pitchFamily="50" charset="-128"/>
                <a:ea typeface="AR P丸ゴシック体M" panose="020F0600000000000000" pitchFamily="50" charset="-128"/>
              </a:rPr>
              <a:t>データの数は全部で１５個。</a:t>
            </a:r>
            <a:endParaRPr lang="en-US" altLang="ja-JP" sz="1600" dirty="0" smtClean="0">
              <a:latin typeface="AR P丸ゴシック体M" panose="020F0600000000000000" pitchFamily="50" charset="-128"/>
              <a:ea typeface="AR P丸ゴシック体M" panose="020F0600000000000000" pitchFamily="50" charset="-128"/>
            </a:endParaRPr>
          </a:p>
          <a:p>
            <a:pPr eaLnBrk="1" hangingPunct="1">
              <a:spcBef>
                <a:spcPct val="0"/>
              </a:spcBef>
              <a:buFontTx/>
              <a:buNone/>
            </a:pPr>
            <a:r>
              <a:rPr lang="ja-JP" altLang="en-US" sz="1600" dirty="0" smtClean="0">
                <a:latin typeface="AR P丸ゴシック体M" panose="020F0600000000000000" pitchFamily="50" charset="-128"/>
                <a:ea typeface="AR P丸ゴシック体M" panose="020F0600000000000000" pitchFamily="50" charset="-128"/>
              </a:rPr>
              <a:t>小さい方から数えて８番目。</a:t>
            </a:r>
            <a:endParaRPr lang="ja-JP" altLang="en-US" sz="1600" dirty="0">
              <a:latin typeface="AR P丸ゴシック体M" panose="020F0600000000000000" pitchFamily="50" charset="-128"/>
              <a:ea typeface="AR P丸ゴシック体M" panose="020F0600000000000000" pitchFamily="50" charset="-128"/>
            </a:endParaRPr>
          </a:p>
        </p:txBody>
      </p:sp>
      <p:sp>
        <p:nvSpPr>
          <p:cNvPr id="64" name="角丸四角形吹き出し 63"/>
          <p:cNvSpPr>
            <a:spLocks noChangeArrowheads="1"/>
          </p:cNvSpPr>
          <p:nvPr/>
        </p:nvSpPr>
        <p:spPr bwMode="auto">
          <a:xfrm>
            <a:off x="5261247" y="4641334"/>
            <a:ext cx="3530901" cy="576263"/>
          </a:xfrm>
          <a:prstGeom prst="wedgeRoundRectCallout">
            <a:avLst>
              <a:gd name="adj1" fmla="val -54369"/>
              <a:gd name="adj2" fmla="val 17300"/>
              <a:gd name="adj3" fmla="val 16667"/>
            </a:avLst>
          </a:prstGeom>
          <a:noFill/>
          <a:ln w="2857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dirty="0" smtClean="0">
                <a:latin typeface="AR P丸ゴシック体M" panose="020F0600000000000000" pitchFamily="50" charset="-128"/>
                <a:ea typeface="AR P丸ゴシック体M" panose="020F0600000000000000" pitchFamily="50" charset="-128"/>
              </a:rPr>
              <a:t>ドットプロットからも見つけられそう・・・。</a:t>
            </a:r>
            <a:endParaRPr lang="ja-JP" altLang="en-US" sz="1600" dirty="0">
              <a:latin typeface="AR P丸ゴシック体M" panose="020F0600000000000000" pitchFamily="50" charset="-128"/>
              <a:ea typeface="AR P丸ゴシック体M" panose="020F0600000000000000" pitchFamily="50" charset="-128"/>
            </a:endParaRPr>
          </a:p>
        </p:txBody>
      </p:sp>
      <p:grpSp>
        <p:nvGrpSpPr>
          <p:cNvPr id="65" name="グループ化 64"/>
          <p:cNvGrpSpPr/>
          <p:nvPr/>
        </p:nvGrpSpPr>
        <p:grpSpPr>
          <a:xfrm>
            <a:off x="1472467" y="6100995"/>
            <a:ext cx="7492021" cy="568365"/>
            <a:chOff x="380011" y="2348880"/>
            <a:chExt cx="8594938" cy="568365"/>
          </a:xfrm>
        </p:grpSpPr>
        <p:sp>
          <p:nvSpPr>
            <p:cNvPr id="66" name="Text Box 42"/>
            <p:cNvSpPr txBox="1">
              <a:spLocks noChangeArrowheads="1"/>
            </p:cNvSpPr>
            <p:nvPr/>
          </p:nvSpPr>
          <p:spPr bwMode="auto">
            <a:xfrm>
              <a:off x="1524248" y="2517550"/>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45</a:t>
              </a:r>
            </a:p>
          </p:txBody>
        </p:sp>
        <p:sp>
          <p:nvSpPr>
            <p:cNvPr id="67" name="Line 6"/>
            <p:cNvSpPr>
              <a:spLocks noChangeShapeType="1"/>
            </p:cNvSpPr>
            <p:nvPr/>
          </p:nvSpPr>
          <p:spPr bwMode="auto">
            <a:xfrm>
              <a:off x="539552" y="2524169"/>
              <a:ext cx="7776001" cy="3808"/>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68" name="Line 11"/>
            <p:cNvSpPr>
              <a:spLocks noChangeShapeType="1"/>
            </p:cNvSpPr>
            <p:nvPr/>
          </p:nvSpPr>
          <p:spPr bwMode="auto">
            <a:xfrm>
              <a:off x="1933830"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69" name="Line 12"/>
            <p:cNvSpPr>
              <a:spLocks noChangeShapeType="1"/>
            </p:cNvSpPr>
            <p:nvPr/>
          </p:nvSpPr>
          <p:spPr bwMode="auto">
            <a:xfrm>
              <a:off x="2149872"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70" name="Line 13"/>
            <p:cNvSpPr>
              <a:spLocks noChangeShapeType="1"/>
            </p:cNvSpPr>
            <p:nvPr/>
          </p:nvSpPr>
          <p:spPr bwMode="auto">
            <a:xfrm>
              <a:off x="2365914"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71" name="Line 14"/>
            <p:cNvSpPr>
              <a:spLocks noChangeShapeType="1"/>
            </p:cNvSpPr>
            <p:nvPr/>
          </p:nvSpPr>
          <p:spPr bwMode="auto">
            <a:xfrm>
              <a:off x="2581957"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72" name="Line 15"/>
            <p:cNvSpPr>
              <a:spLocks noChangeShapeType="1"/>
            </p:cNvSpPr>
            <p:nvPr/>
          </p:nvSpPr>
          <p:spPr bwMode="auto">
            <a:xfrm>
              <a:off x="2797999" y="2348880"/>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73" name="Line 16"/>
            <p:cNvSpPr>
              <a:spLocks noChangeShapeType="1"/>
            </p:cNvSpPr>
            <p:nvPr/>
          </p:nvSpPr>
          <p:spPr bwMode="auto">
            <a:xfrm>
              <a:off x="3014041"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74" name="Line 17"/>
            <p:cNvSpPr>
              <a:spLocks noChangeShapeType="1"/>
            </p:cNvSpPr>
            <p:nvPr/>
          </p:nvSpPr>
          <p:spPr bwMode="auto">
            <a:xfrm>
              <a:off x="3230083"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75" name="Line 18"/>
            <p:cNvSpPr>
              <a:spLocks noChangeShapeType="1"/>
            </p:cNvSpPr>
            <p:nvPr/>
          </p:nvSpPr>
          <p:spPr bwMode="auto">
            <a:xfrm>
              <a:off x="3446126"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76" name="Line 19"/>
            <p:cNvSpPr>
              <a:spLocks noChangeShapeType="1"/>
            </p:cNvSpPr>
            <p:nvPr/>
          </p:nvSpPr>
          <p:spPr bwMode="auto">
            <a:xfrm>
              <a:off x="3662168"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77" name="Line 21"/>
            <p:cNvSpPr>
              <a:spLocks noChangeShapeType="1"/>
            </p:cNvSpPr>
            <p:nvPr/>
          </p:nvSpPr>
          <p:spPr bwMode="auto">
            <a:xfrm>
              <a:off x="4094253"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78" name="Line 22"/>
            <p:cNvSpPr>
              <a:spLocks noChangeShapeType="1"/>
            </p:cNvSpPr>
            <p:nvPr/>
          </p:nvSpPr>
          <p:spPr bwMode="auto">
            <a:xfrm>
              <a:off x="4310295"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79" name="Line 23"/>
            <p:cNvSpPr>
              <a:spLocks noChangeShapeType="1"/>
            </p:cNvSpPr>
            <p:nvPr/>
          </p:nvSpPr>
          <p:spPr bwMode="auto">
            <a:xfrm>
              <a:off x="4526337"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80" name="Line 24"/>
            <p:cNvSpPr>
              <a:spLocks noChangeShapeType="1"/>
            </p:cNvSpPr>
            <p:nvPr/>
          </p:nvSpPr>
          <p:spPr bwMode="auto">
            <a:xfrm>
              <a:off x="4742380"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81" name="Line 25"/>
            <p:cNvSpPr>
              <a:spLocks noChangeShapeType="1"/>
            </p:cNvSpPr>
            <p:nvPr/>
          </p:nvSpPr>
          <p:spPr bwMode="auto">
            <a:xfrm>
              <a:off x="4958422" y="2348880"/>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82" name="Line 26"/>
            <p:cNvSpPr>
              <a:spLocks noChangeShapeType="1"/>
            </p:cNvSpPr>
            <p:nvPr/>
          </p:nvSpPr>
          <p:spPr bwMode="auto">
            <a:xfrm>
              <a:off x="5174464"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83" name="Line 27"/>
            <p:cNvSpPr>
              <a:spLocks noChangeShapeType="1"/>
            </p:cNvSpPr>
            <p:nvPr/>
          </p:nvSpPr>
          <p:spPr bwMode="auto">
            <a:xfrm>
              <a:off x="5390506"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84" name="Line 28"/>
            <p:cNvSpPr>
              <a:spLocks noChangeShapeType="1"/>
            </p:cNvSpPr>
            <p:nvPr/>
          </p:nvSpPr>
          <p:spPr bwMode="auto">
            <a:xfrm>
              <a:off x="5606549"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85" name="Line 29"/>
            <p:cNvSpPr>
              <a:spLocks noChangeShapeType="1"/>
            </p:cNvSpPr>
            <p:nvPr/>
          </p:nvSpPr>
          <p:spPr bwMode="auto">
            <a:xfrm>
              <a:off x="5822591"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86" name="Line 30"/>
            <p:cNvSpPr>
              <a:spLocks noChangeShapeType="1"/>
            </p:cNvSpPr>
            <p:nvPr/>
          </p:nvSpPr>
          <p:spPr bwMode="auto">
            <a:xfrm>
              <a:off x="6254676"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87" name="Line 31"/>
            <p:cNvSpPr>
              <a:spLocks noChangeShapeType="1"/>
            </p:cNvSpPr>
            <p:nvPr/>
          </p:nvSpPr>
          <p:spPr bwMode="auto">
            <a:xfrm>
              <a:off x="6470718"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88" name="Line 32"/>
            <p:cNvSpPr>
              <a:spLocks noChangeShapeType="1"/>
            </p:cNvSpPr>
            <p:nvPr/>
          </p:nvSpPr>
          <p:spPr bwMode="auto">
            <a:xfrm>
              <a:off x="6686760"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89" name="Line 33"/>
            <p:cNvSpPr>
              <a:spLocks noChangeShapeType="1"/>
            </p:cNvSpPr>
            <p:nvPr/>
          </p:nvSpPr>
          <p:spPr bwMode="auto">
            <a:xfrm>
              <a:off x="6902803"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90" name="Line 34"/>
            <p:cNvSpPr>
              <a:spLocks noChangeShapeType="1"/>
            </p:cNvSpPr>
            <p:nvPr/>
          </p:nvSpPr>
          <p:spPr bwMode="auto">
            <a:xfrm>
              <a:off x="7118845" y="2348880"/>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91" name="Line 35"/>
            <p:cNvSpPr>
              <a:spLocks noChangeShapeType="1"/>
            </p:cNvSpPr>
            <p:nvPr/>
          </p:nvSpPr>
          <p:spPr bwMode="auto">
            <a:xfrm>
              <a:off x="7334887"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92" name="Line 36"/>
            <p:cNvSpPr>
              <a:spLocks noChangeShapeType="1"/>
            </p:cNvSpPr>
            <p:nvPr/>
          </p:nvSpPr>
          <p:spPr bwMode="auto">
            <a:xfrm>
              <a:off x="7550929"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93" name="Line 37"/>
            <p:cNvSpPr>
              <a:spLocks noChangeShapeType="1"/>
            </p:cNvSpPr>
            <p:nvPr/>
          </p:nvSpPr>
          <p:spPr bwMode="auto">
            <a:xfrm>
              <a:off x="7766972"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94" name="Line 38"/>
            <p:cNvSpPr>
              <a:spLocks noChangeShapeType="1"/>
            </p:cNvSpPr>
            <p:nvPr/>
          </p:nvSpPr>
          <p:spPr bwMode="auto">
            <a:xfrm>
              <a:off x="7983014"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95" name="Line 19"/>
            <p:cNvSpPr>
              <a:spLocks noChangeShapeType="1"/>
            </p:cNvSpPr>
            <p:nvPr/>
          </p:nvSpPr>
          <p:spPr bwMode="auto">
            <a:xfrm>
              <a:off x="3878210"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96" name="Line 19"/>
            <p:cNvSpPr>
              <a:spLocks noChangeShapeType="1"/>
            </p:cNvSpPr>
            <p:nvPr/>
          </p:nvSpPr>
          <p:spPr bwMode="auto">
            <a:xfrm>
              <a:off x="6038633"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97" name="Line 19"/>
            <p:cNvSpPr>
              <a:spLocks noChangeShapeType="1"/>
            </p:cNvSpPr>
            <p:nvPr/>
          </p:nvSpPr>
          <p:spPr bwMode="auto">
            <a:xfrm>
              <a:off x="8199056"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98" name="Line 19"/>
            <p:cNvSpPr>
              <a:spLocks noChangeShapeType="1"/>
            </p:cNvSpPr>
            <p:nvPr/>
          </p:nvSpPr>
          <p:spPr bwMode="auto">
            <a:xfrm>
              <a:off x="1717787"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99" name="Text Box 42"/>
            <p:cNvSpPr txBox="1">
              <a:spLocks noChangeArrowheads="1"/>
            </p:cNvSpPr>
            <p:nvPr/>
          </p:nvSpPr>
          <p:spPr bwMode="auto">
            <a:xfrm>
              <a:off x="2546411" y="2517550"/>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50</a:t>
              </a:r>
            </a:p>
          </p:txBody>
        </p:sp>
        <p:sp>
          <p:nvSpPr>
            <p:cNvPr id="100" name="Text Box 42"/>
            <p:cNvSpPr txBox="1">
              <a:spLocks noChangeArrowheads="1"/>
            </p:cNvSpPr>
            <p:nvPr/>
          </p:nvSpPr>
          <p:spPr bwMode="auto">
            <a:xfrm>
              <a:off x="3655194" y="2530229"/>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55</a:t>
              </a:r>
            </a:p>
          </p:txBody>
        </p:sp>
        <p:sp>
          <p:nvSpPr>
            <p:cNvPr id="101" name="Text Box 42"/>
            <p:cNvSpPr txBox="1">
              <a:spLocks noChangeArrowheads="1"/>
            </p:cNvSpPr>
            <p:nvPr/>
          </p:nvSpPr>
          <p:spPr bwMode="auto">
            <a:xfrm>
              <a:off x="4738610" y="2534965"/>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60</a:t>
              </a:r>
            </a:p>
          </p:txBody>
        </p:sp>
        <p:sp>
          <p:nvSpPr>
            <p:cNvPr id="102" name="Text Box 42"/>
            <p:cNvSpPr txBox="1">
              <a:spLocks noChangeArrowheads="1"/>
            </p:cNvSpPr>
            <p:nvPr/>
          </p:nvSpPr>
          <p:spPr bwMode="auto">
            <a:xfrm>
              <a:off x="5828345" y="2517550"/>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65</a:t>
              </a:r>
            </a:p>
          </p:txBody>
        </p:sp>
        <p:sp>
          <p:nvSpPr>
            <p:cNvPr id="103" name="Text Box 42"/>
            <p:cNvSpPr txBox="1">
              <a:spLocks noChangeArrowheads="1"/>
            </p:cNvSpPr>
            <p:nvPr/>
          </p:nvSpPr>
          <p:spPr bwMode="auto">
            <a:xfrm>
              <a:off x="6895828" y="2530228"/>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70</a:t>
              </a:r>
            </a:p>
          </p:txBody>
        </p:sp>
        <p:sp>
          <p:nvSpPr>
            <p:cNvPr id="104" name="Text Box 42"/>
            <p:cNvSpPr txBox="1">
              <a:spLocks noChangeArrowheads="1"/>
            </p:cNvSpPr>
            <p:nvPr/>
          </p:nvSpPr>
          <p:spPr bwMode="auto">
            <a:xfrm>
              <a:off x="7983014" y="2530228"/>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75</a:t>
              </a:r>
            </a:p>
          </p:txBody>
        </p:sp>
        <p:sp>
          <p:nvSpPr>
            <p:cNvPr id="105" name="Line 15"/>
            <p:cNvSpPr>
              <a:spLocks noChangeShapeType="1"/>
            </p:cNvSpPr>
            <p:nvPr/>
          </p:nvSpPr>
          <p:spPr bwMode="auto">
            <a:xfrm>
              <a:off x="3879321" y="2349424"/>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06" name="Line 15"/>
            <p:cNvSpPr>
              <a:spLocks noChangeShapeType="1"/>
            </p:cNvSpPr>
            <p:nvPr/>
          </p:nvSpPr>
          <p:spPr bwMode="auto">
            <a:xfrm>
              <a:off x="6042151" y="2349424"/>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07" name="Line 15"/>
            <p:cNvSpPr>
              <a:spLocks noChangeShapeType="1"/>
            </p:cNvSpPr>
            <p:nvPr/>
          </p:nvSpPr>
          <p:spPr bwMode="auto">
            <a:xfrm>
              <a:off x="8199056" y="2348880"/>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08" name="Line 15"/>
            <p:cNvSpPr>
              <a:spLocks noChangeShapeType="1"/>
            </p:cNvSpPr>
            <p:nvPr/>
          </p:nvSpPr>
          <p:spPr bwMode="auto">
            <a:xfrm>
              <a:off x="1717787" y="2366760"/>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09" name="Text Box 42"/>
            <p:cNvSpPr txBox="1">
              <a:spLocks noChangeArrowheads="1"/>
            </p:cNvSpPr>
            <p:nvPr/>
          </p:nvSpPr>
          <p:spPr bwMode="auto">
            <a:xfrm>
              <a:off x="8273376" y="2488202"/>
              <a:ext cx="701573" cy="369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1" lang="en-US" altLang="ja-JP" sz="1800" b="0" i="0" u="none" strike="noStrike" kern="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rPr>
                <a:t>(</a:t>
              </a:r>
              <a:r>
                <a:rPr kumimoji="1" lang="ja-JP" altLang="en-US" sz="1800" b="0" i="0" u="none" strike="noStrike" kern="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rPr>
                <a:t>回</a:t>
              </a:r>
              <a:r>
                <a:rPr kumimoji="1" lang="en-US" altLang="ja-JP" sz="1800" b="0" i="0" u="none" strike="noStrike" kern="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rPr>
                <a:t>)</a:t>
              </a:r>
            </a:p>
          </p:txBody>
        </p:sp>
        <p:sp>
          <p:nvSpPr>
            <p:cNvPr id="110" name="Line 11"/>
            <p:cNvSpPr>
              <a:spLocks noChangeShapeType="1"/>
            </p:cNvSpPr>
            <p:nvPr/>
          </p:nvSpPr>
          <p:spPr bwMode="auto">
            <a:xfrm>
              <a:off x="842346" y="2380094"/>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11" name="Line 12"/>
            <p:cNvSpPr>
              <a:spLocks noChangeShapeType="1"/>
            </p:cNvSpPr>
            <p:nvPr/>
          </p:nvSpPr>
          <p:spPr bwMode="auto">
            <a:xfrm>
              <a:off x="1058388" y="2380094"/>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12" name="Line 13"/>
            <p:cNvSpPr>
              <a:spLocks noChangeShapeType="1"/>
            </p:cNvSpPr>
            <p:nvPr/>
          </p:nvSpPr>
          <p:spPr bwMode="auto">
            <a:xfrm>
              <a:off x="1274430" y="2380094"/>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13" name="Line 14"/>
            <p:cNvSpPr>
              <a:spLocks noChangeShapeType="1"/>
            </p:cNvSpPr>
            <p:nvPr/>
          </p:nvSpPr>
          <p:spPr bwMode="auto">
            <a:xfrm>
              <a:off x="1490472" y="2380094"/>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14" name="Line 15"/>
            <p:cNvSpPr>
              <a:spLocks noChangeShapeType="1"/>
            </p:cNvSpPr>
            <p:nvPr/>
          </p:nvSpPr>
          <p:spPr bwMode="auto">
            <a:xfrm>
              <a:off x="626303" y="2352012"/>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15" name="Text Box 42"/>
            <p:cNvSpPr txBox="1">
              <a:spLocks noChangeArrowheads="1"/>
            </p:cNvSpPr>
            <p:nvPr/>
          </p:nvSpPr>
          <p:spPr bwMode="auto">
            <a:xfrm>
              <a:off x="380011" y="2551127"/>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1" lang="en-US" altLang="ja-JP" sz="1800" b="0" i="0" u="none" strike="noStrike" kern="0" cap="none" spc="0" normalizeH="0" baseline="0" noProof="0" dirty="0" smtClean="0">
                  <a:ln>
                    <a:noFill/>
                  </a:ln>
                  <a:solidFill>
                    <a:srgbClr val="000000"/>
                  </a:solidFill>
                  <a:effectLst/>
                  <a:uLnTx/>
                  <a:uFillTx/>
                  <a:latin typeface="+mj-ea"/>
                  <a:ea typeface="+mj-ea"/>
                </a:rPr>
                <a:t>40</a:t>
              </a:r>
            </a:p>
          </p:txBody>
        </p:sp>
      </p:grpSp>
      <p:sp>
        <p:nvSpPr>
          <p:cNvPr id="116" name="正方形/長方形 115"/>
          <p:cNvSpPr/>
          <p:nvPr/>
        </p:nvSpPr>
        <p:spPr>
          <a:xfrm>
            <a:off x="5482156" y="5894268"/>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①</a:t>
            </a:r>
            <a:endParaRPr lang="ja-JP" altLang="en-US" sz="1400" b="1" dirty="0">
              <a:solidFill>
                <a:srgbClr val="000000"/>
              </a:solidFill>
              <a:latin typeface="Arial"/>
              <a:ea typeface="ＭＳ Ｐゴシック"/>
            </a:endParaRPr>
          </a:p>
        </p:txBody>
      </p:sp>
      <p:sp>
        <p:nvSpPr>
          <p:cNvPr id="117" name="正方形/長方形 116"/>
          <p:cNvSpPr/>
          <p:nvPr/>
        </p:nvSpPr>
        <p:spPr>
          <a:xfrm>
            <a:off x="5290662" y="5894268"/>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②</a:t>
            </a:r>
            <a:endParaRPr lang="ja-JP" altLang="en-US" sz="1400" b="1" dirty="0">
              <a:solidFill>
                <a:srgbClr val="000000"/>
              </a:solidFill>
              <a:latin typeface="Arial"/>
              <a:ea typeface="ＭＳ Ｐゴシック"/>
            </a:endParaRPr>
          </a:p>
        </p:txBody>
      </p:sp>
      <p:sp>
        <p:nvSpPr>
          <p:cNvPr id="118" name="正方形/長方形 117"/>
          <p:cNvSpPr/>
          <p:nvPr/>
        </p:nvSpPr>
        <p:spPr>
          <a:xfrm>
            <a:off x="4729198" y="5894268"/>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③</a:t>
            </a:r>
            <a:endParaRPr lang="ja-JP" altLang="en-US" sz="1400" b="1" dirty="0">
              <a:solidFill>
                <a:srgbClr val="000000"/>
              </a:solidFill>
              <a:latin typeface="Arial"/>
              <a:ea typeface="ＭＳ Ｐゴシック"/>
            </a:endParaRPr>
          </a:p>
        </p:txBody>
      </p:sp>
      <p:sp>
        <p:nvSpPr>
          <p:cNvPr id="119" name="正方形/長方形 118"/>
          <p:cNvSpPr/>
          <p:nvPr/>
        </p:nvSpPr>
        <p:spPr>
          <a:xfrm>
            <a:off x="5672112" y="5894268"/>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④</a:t>
            </a:r>
            <a:endParaRPr lang="ja-JP" altLang="en-US" sz="1400" b="1" dirty="0">
              <a:solidFill>
                <a:srgbClr val="000000"/>
              </a:solidFill>
              <a:latin typeface="Arial"/>
              <a:ea typeface="ＭＳ Ｐゴシック"/>
            </a:endParaRPr>
          </a:p>
        </p:txBody>
      </p:sp>
      <p:sp>
        <p:nvSpPr>
          <p:cNvPr id="120" name="正方形/長方形 119"/>
          <p:cNvSpPr/>
          <p:nvPr/>
        </p:nvSpPr>
        <p:spPr>
          <a:xfrm>
            <a:off x="4337902" y="5894268"/>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⑤</a:t>
            </a:r>
            <a:endParaRPr lang="ja-JP" altLang="en-US" sz="1400" b="1" dirty="0">
              <a:solidFill>
                <a:srgbClr val="000000"/>
              </a:solidFill>
              <a:latin typeface="Arial"/>
              <a:ea typeface="ＭＳ Ｐゴシック"/>
            </a:endParaRPr>
          </a:p>
        </p:txBody>
      </p:sp>
      <p:sp>
        <p:nvSpPr>
          <p:cNvPr id="121" name="正方形/長方形 120"/>
          <p:cNvSpPr/>
          <p:nvPr/>
        </p:nvSpPr>
        <p:spPr>
          <a:xfrm>
            <a:off x="4538789" y="5894268"/>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⑥</a:t>
            </a:r>
            <a:endParaRPr lang="ja-JP" altLang="en-US" sz="1400" b="1" dirty="0">
              <a:solidFill>
                <a:srgbClr val="000000"/>
              </a:solidFill>
              <a:latin typeface="Arial"/>
              <a:ea typeface="ＭＳ Ｐゴシック"/>
            </a:endParaRPr>
          </a:p>
        </p:txBody>
      </p:sp>
      <p:sp>
        <p:nvSpPr>
          <p:cNvPr id="122" name="正方形/長方形 121"/>
          <p:cNvSpPr/>
          <p:nvPr/>
        </p:nvSpPr>
        <p:spPr>
          <a:xfrm>
            <a:off x="6042530" y="5894268"/>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⑦</a:t>
            </a:r>
            <a:endParaRPr lang="ja-JP" altLang="en-US" sz="1400" b="1" dirty="0">
              <a:solidFill>
                <a:srgbClr val="000000"/>
              </a:solidFill>
              <a:latin typeface="Arial"/>
              <a:ea typeface="ＭＳ Ｐゴシック"/>
            </a:endParaRPr>
          </a:p>
        </p:txBody>
      </p:sp>
      <p:sp>
        <p:nvSpPr>
          <p:cNvPr id="123" name="正方形/長方形 122"/>
          <p:cNvSpPr/>
          <p:nvPr/>
        </p:nvSpPr>
        <p:spPr>
          <a:xfrm>
            <a:off x="5859066" y="5894268"/>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⑧</a:t>
            </a:r>
            <a:endParaRPr lang="ja-JP" altLang="en-US" sz="1400" b="1" dirty="0">
              <a:solidFill>
                <a:srgbClr val="000000"/>
              </a:solidFill>
              <a:latin typeface="Arial"/>
              <a:ea typeface="ＭＳ Ｐゴシック"/>
            </a:endParaRPr>
          </a:p>
        </p:txBody>
      </p:sp>
      <p:sp>
        <p:nvSpPr>
          <p:cNvPr id="124" name="正方形/長方形 123"/>
          <p:cNvSpPr/>
          <p:nvPr/>
        </p:nvSpPr>
        <p:spPr>
          <a:xfrm>
            <a:off x="6610640" y="5894268"/>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⑨</a:t>
            </a:r>
            <a:endParaRPr lang="ja-JP" altLang="en-US" sz="1400" b="1" dirty="0">
              <a:solidFill>
                <a:srgbClr val="000000"/>
              </a:solidFill>
              <a:latin typeface="Arial"/>
              <a:ea typeface="ＭＳ Ｐゴシック"/>
            </a:endParaRPr>
          </a:p>
        </p:txBody>
      </p:sp>
      <p:sp>
        <p:nvSpPr>
          <p:cNvPr id="125" name="正方形/長方形 124"/>
          <p:cNvSpPr/>
          <p:nvPr/>
        </p:nvSpPr>
        <p:spPr>
          <a:xfrm>
            <a:off x="5673650" y="5710142"/>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⑩</a:t>
            </a:r>
            <a:endParaRPr lang="ja-JP" altLang="en-US" sz="1400" b="1" dirty="0">
              <a:solidFill>
                <a:srgbClr val="000000"/>
              </a:solidFill>
              <a:latin typeface="Arial"/>
              <a:ea typeface="ＭＳ Ｐゴシック"/>
            </a:endParaRPr>
          </a:p>
        </p:txBody>
      </p:sp>
      <p:sp>
        <p:nvSpPr>
          <p:cNvPr id="126" name="正方形/長方形 125"/>
          <p:cNvSpPr/>
          <p:nvPr/>
        </p:nvSpPr>
        <p:spPr>
          <a:xfrm>
            <a:off x="6800249" y="5894268"/>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⑪</a:t>
            </a:r>
            <a:endParaRPr lang="ja-JP" altLang="en-US" sz="1400" b="1" dirty="0">
              <a:solidFill>
                <a:srgbClr val="000000"/>
              </a:solidFill>
              <a:latin typeface="Arial"/>
              <a:ea typeface="ＭＳ Ｐゴシック"/>
            </a:endParaRPr>
          </a:p>
        </p:txBody>
      </p:sp>
      <p:sp>
        <p:nvSpPr>
          <p:cNvPr id="127" name="正方形/長方形 126"/>
          <p:cNvSpPr/>
          <p:nvPr/>
        </p:nvSpPr>
        <p:spPr>
          <a:xfrm>
            <a:off x="5852922" y="5703507"/>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⑫</a:t>
            </a:r>
            <a:endParaRPr lang="ja-JP" altLang="en-US" sz="1400" b="1" dirty="0">
              <a:solidFill>
                <a:srgbClr val="000000"/>
              </a:solidFill>
              <a:latin typeface="Arial"/>
              <a:ea typeface="ＭＳ Ｐゴシック"/>
            </a:endParaRPr>
          </a:p>
        </p:txBody>
      </p:sp>
      <p:sp>
        <p:nvSpPr>
          <p:cNvPr id="128" name="正方形/長方形 127"/>
          <p:cNvSpPr/>
          <p:nvPr/>
        </p:nvSpPr>
        <p:spPr>
          <a:xfrm>
            <a:off x="7180113" y="5894268"/>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⑬</a:t>
            </a:r>
            <a:endParaRPr lang="ja-JP" altLang="en-US" sz="1400" b="1" dirty="0">
              <a:solidFill>
                <a:srgbClr val="000000"/>
              </a:solidFill>
              <a:latin typeface="Arial"/>
              <a:ea typeface="ＭＳ Ｐゴシック"/>
            </a:endParaRPr>
          </a:p>
        </p:txBody>
      </p:sp>
      <p:sp>
        <p:nvSpPr>
          <p:cNvPr id="129" name="正方形/長方形 128"/>
          <p:cNvSpPr/>
          <p:nvPr/>
        </p:nvSpPr>
        <p:spPr>
          <a:xfrm>
            <a:off x="5678328" y="5523922"/>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⑭</a:t>
            </a:r>
            <a:endParaRPr lang="ja-JP" altLang="en-US" sz="1400" b="1" dirty="0">
              <a:solidFill>
                <a:srgbClr val="000000"/>
              </a:solidFill>
              <a:latin typeface="Arial"/>
              <a:ea typeface="ＭＳ Ｐゴシック"/>
            </a:endParaRPr>
          </a:p>
        </p:txBody>
      </p:sp>
      <p:sp>
        <p:nvSpPr>
          <p:cNvPr id="130" name="正方形/長方形 129"/>
          <p:cNvSpPr/>
          <p:nvPr/>
        </p:nvSpPr>
        <p:spPr>
          <a:xfrm>
            <a:off x="6414943" y="5894268"/>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⑮</a:t>
            </a:r>
            <a:endParaRPr lang="ja-JP" altLang="en-US" sz="1400" b="1" dirty="0">
              <a:solidFill>
                <a:srgbClr val="000000"/>
              </a:solidFill>
              <a:latin typeface="Arial"/>
              <a:ea typeface="ＭＳ Ｐゴシック"/>
            </a:endParaRPr>
          </a:p>
        </p:txBody>
      </p:sp>
      <p:sp>
        <p:nvSpPr>
          <p:cNvPr id="5" name="正方形/長方形 4"/>
          <p:cNvSpPr/>
          <p:nvPr/>
        </p:nvSpPr>
        <p:spPr>
          <a:xfrm>
            <a:off x="1725768" y="3386413"/>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①</a:t>
            </a:r>
            <a:endParaRPr lang="ja-JP" altLang="en-US" sz="2800" dirty="0"/>
          </a:p>
        </p:txBody>
      </p:sp>
      <p:sp>
        <p:nvSpPr>
          <p:cNvPr id="131" name="正方形/長方形 130"/>
          <p:cNvSpPr/>
          <p:nvPr/>
        </p:nvSpPr>
        <p:spPr>
          <a:xfrm>
            <a:off x="2175071" y="3386413"/>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②</a:t>
            </a:r>
            <a:endParaRPr lang="ja-JP" altLang="en-US" sz="2800" dirty="0"/>
          </a:p>
        </p:txBody>
      </p:sp>
      <p:sp>
        <p:nvSpPr>
          <p:cNvPr id="132" name="正方形/長方形 131"/>
          <p:cNvSpPr/>
          <p:nvPr/>
        </p:nvSpPr>
        <p:spPr>
          <a:xfrm>
            <a:off x="2624374" y="3386413"/>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③</a:t>
            </a:r>
            <a:endParaRPr lang="ja-JP" altLang="en-US" sz="2800" dirty="0"/>
          </a:p>
        </p:txBody>
      </p:sp>
      <p:sp>
        <p:nvSpPr>
          <p:cNvPr id="133" name="正方形/長方形 132"/>
          <p:cNvSpPr/>
          <p:nvPr/>
        </p:nvSpPr>
        <p:spPr>
          <a:xfrm>
            <a:off x="3073677" y="3386413"/>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④</a:t>
            </a:r>
            <a:endParaRPr lang="ja-JP" altLang="en-US" sz="2800" dirty="0"/>
          </a:p>
        </p:txBody>
      </p:sp>
      <p:sp>
        <p:nvSpPr>
          <p:cNvPr id="134" name="正方形/長方形 133"/>
          <p:cNvSpPr/>
          <p:nvPr/>
        </p:nvSpPr>
        <p:spPr>
          <a:xfrm>
            <a:off x="3522980" y="3386413"/>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⑤</a:t>
            </a:r>
            <a:endParaRPr lang="ja-JP" altLang="en-US" sz="2800" dirty="0"/>
          </a:p>
        </p:txBody>
      </p:sp>
      <p:sp>
        <p:nvSpPr>
          <p:cNvPr id="135" name="正方形/長方形 134"/>
          <p:cNvSpPr/>
          <p:nvPr/>
        </p:nvSpPr>
        <p:spPr>
          <a:xfrm>
            <a:off x="3972283" y="3386413"/>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⑥</a:t>
            </a:r>
            <a:endParaRPr lang="ja-JP" altLang="en-US" sz="2800" dirty="0"/>
          </a:p>
        </p:txBody>
      </p:sp>
      <p:sp>
        <p:nvSpPr>
          <p:cNvPr id="136" name="正方形/長方形 135"/>
          <p:cNvSpPr/>
          <p:nvPr/>
        </p:nvSpPr>
        <p:spPr>
          <a:xfrm>
            <a:off x="4421586" y="3386413"/>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⑦</a:t>
            </a:r>
            <a:endParaRPr lang="ja-JP" altLang="en-US" sz="2800" dirty="0"/>
          </a:p>
        </p:txBody>
      </p:sp>
      <p:sp>
        <p:nvSpPr>
          <p:cNvPr id="137" name="正方形/長方形 136"/>
          <p:cNvSpPr/>
          <p:nvPr/>
        </p:nvSpPr>
        <p:spPr>
          <a:xfrm>
            <a:off x="4870889" y="3386413"/>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⑧</a:t>
            </a:r>
            <a:endParaRPr lang="ja-JP" altLang="en-US" sz="2800" dirty="0"/>
          </a:p>
        </p:txBody>
      </p:sp>
      <p:sp>
        <p:nvSpPr>
          <p:cNvPr id="6" name="テキスト ボックス 5"/>
          <p:cNvSpPr txBox="1"/>
          <p:nvPr/>
        </p:nvSpPr>
        <p:spPr>
          <a:xfrm>
            <a:off x="2672048" y="5467811"/>
            <a:ext cx="1328062" cy="338554"/>
          </a:xfrm>
          <a:prstGeom prst="rect">
            <a:avLst/>
          </a:prstGeom>
          <a:noFill/>
          <a:ln w="28575">
            <a:solidFill>
              <a:srgbClr val="0070C0"/>
            </a:solidFill>
          </a:ln>
        </p:spPr>
        <p:txBody>
          <a:bodyPr wrap="square" rtlCol="0">
            <a:spAutoFit/>
          </a:bodyPr>
          <a:lstStyle/>
          <a:p>
            <a:r>
              <a:rPr kumimoji="1" lang="ja-JP" altLang="en-US" sz="1600" dirty="0" smtClean="0">
                <a:latin typeface="AR P丸ゴシック体M" panose="020F0600000000000000" pitchFamily="50" charset="-128"/>
                <a:ea typeface="AR P丸ゴシック体M" panose="020F0600000000000000" pitchFamily="50" charset="-128"/>
              </a:rPr>
              <a:t>答え　６２回</a:t>
            </a:r>
            <a:endParaRPr kumimoji="1" lang="ja-JP" altLang="en-US" sz="1600" dirty="0">
              <a:latin typeface="AR P丸ゴシック体M" panose="020F0600000000000000" pitchFamily="50" charset="-128"/>
              <a:ea typeface="AR P丸ゴシック体M" panose="020F0600000000000000" pitchFamily="50" charset="-128"/>
            </a:endParaRPr>
          </a:p>
        </p:txBody>
      </p:sp>
      <p:sp>
        <p:nvSpPr>
          <p:cNvPr id="145" name="Text Box 42"/>
          <p:cNvSpPr txBox="1">
            <a:spLocks noChangeArrowheads="1"/>
          </p:cNvSpPr>
          <p:nvPr/>
        </p:nvSpPr>
        <p:spPr bwMode="auto">
          <a:xfrm>
            <a:off x="5655353" y="6303405"/>
            <a:ext cx="4386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b="1" kern="0" dirty="0" smtClean="0">
                <a:solidFill>
                  <a:srgbClr val="FF0000"/>
                </a:solidFill>
                <a:latin typeface="AR P丸ゴシック体M" panose="020F0600000000000000" pitchFamily="50" charset="-128"/>
                <a:ea typeface="AR P丸ゴシック体M" panose="020F0600000000000000" pitchFamily="50" charset="-128"/>
              </a:rPr>
              <a:t>62</a:t>
            </a:r>
            <a:endParaRPr lang="en-US" altLang="ja-JP" sz="1800" b="1" kern="0" dirty="0">
              <a:solidFill>
                <a:srgbClr val="FF0000"/>
              </a:solidFill>
              <a:latin typeface="AR P丸ゴシック体M" panose="020F0600000000000000" pitchFamily="50" charset="-128"/>
              <a:ea typeface="AR P丸ゴシック体M" panose="020F0600000000000000" pitchFamily="50" charset="-128"/>
            </a:endParaRPr>
          </a:p>
        </p:txBody>
      </p:sp>
    </p:spTree>
    <p:custDataLst>
      <p:tags r:id="rId1"/>
    </p:custDataLst>
    <p:extLst>
      <p:ext uri="{BB962C8B-B14F-4D97-AF65-F5344CB8AC3E}">
        <p14:creationId xmlns:p14="http://schemas.microsoft.com/office/powerpoint/2010/main" val="4308474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500"/>
                                        <p:tgtEl>
                                          <p:spTgt spid="35"/>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49"/>
                                        </p:tgtEl>
                                        <p:attrNameLst>
                                          <p:attrName>style.visibility</p:attrName>
                                        </p:attrNameLst>
                                      </p:cBhvr>
                                      <p:to>
                                        <p:strVal val="visible"/>
                                      </p:to>
                                    </p:set>
                                    <p:animEffect transition="in" filter="wipe(left)">
                                      <p:cBhvr>
                                        <p:cTn id="16" dur="500"/>
                                        <p:tgtEl>
                                          <p:spTgt spid="49"/>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8"/>
                                        </p:tgtEl>
                                        <p:attrNameLst>
                                          <p:attrName>style.visibility</p:attrName>
                                        </p:attrNameLst>
                                      </p:cBhvr>
                                      <p:to>
                                        <p:strVal val="visible"/>
                                      </p:to>
                                    </p:set>
                                    <p:animEffect transition="in" filter="wipe(left)">
                                      <p:cBhvr>
                                        <p:cTn id="21" dur="500"/>
                                        <p:tgtEl>
                                          <p:spTgt spid="5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left)">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59"/>
                                        </p:tgtEl>
                                        <p:attrNameLst>
                                          <p:attrName>style.visibility</p:attrName>
                                        </p:attrNameLst>
                                      </p:cBhvr>
                                      <p:to>
                                        <p:strVal val="visible"/>
                                      </p:to>
                                    </p:set>
                                    <p:animEffect transition="in" filter="wipe(left)">
                                      <p:cBhvr>
                                        <p:cTn id="31" dur="500"/>
                                        <p:tgtEl>
                                          <p:spTgt spid="59"/>
                                        </p:tgtEl>
                                      </p:cBhvr>
                                    </p:animEffect>
                                  </p:childTnLst>
                                </p:cTn>
                              </p:par>
                            </p:childTnLst>
                          </p:cTn>
                        </p:par>
                        <p:par>
                          <p:cTn id="32" fill="hold">
                            <p:stCondLst>
                              <p:cond delay="500"/>
                            </p:stCondLst>
                            <p:childTnLst>
                              <p:par>
                                <p:cTn id="33" presetID="22" presetClass="entr" presetSubtype="8" fill="hold" grpId="0" nodeType="afterEffect">
                                  <p:stCondLst>
                                    <p:cond delay="0"/>
                                  </p:stCondLst>
                                  <p:childTnLst>
                                    <p:set>
                                      <p:cBhvr>
                                        <p:cTn id="34" dur="1" fill="hold">
                                          <p:stCondLst>
                                            <p:cond delay="0"/>
                                          </p:stCondLst>
                                        </p:cTn>
                                        <p:tgtEl>
                                          <p:spTgt spid="60"/>
                                        </p:tgtEl>
                                        <p:attrNameLst>
                                          <p:attrName>style.visibility</p:attrName>
                                        </p:attrNameLst>
                                      </p:cBhvr>
                                      <p:to>
                                        <p:strVal val="visible"/>
                                      </p:to>
                                    </p:set>
                                    <p:animEffect transition="in" filter="wipe(left)">
                                      <p:cBhvr>
                                        <p:cTn id="35" dur="500"/>
                                        <p:tgtEl>
                                          <p:spTgt spid="6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62"/>
                                        </p:tgtEl>
                                        <p:attrNameLst>
                                          <p:attrName>style.visibility</p:attrName>
                                        </p:attrNameLst>
                                      </p:cBhvr>
                                      <p:to>
                                        <p:strVal val="visible"/>
                                      </p:to>
                                    </p:set>
                                    <p:animEffect transition="in" filter="fade">
                                      <p:cBhvr>
                                        <p:cTn id="40" dur="500"/>
                                        <p:tgtEl>
                                          <p:spTgt spid="62"/>
                                        </p:tgtEl>
                                      </p:cBhvr>
                                    </p:animEffect>
                                  </p:childTnLst>
                                </p:cTn>
                              </p:par>
                            </p:childTnLst>
                          </p:cTn>
                        </p:par>
                        <p:par>
                          <p:cTn id="41" fill="hold">
                            <p:stCondLst>
                              <p:cond delay="500"/>
                            </p:stCondLst>
                            <p:childTnLst>
                              <p:par>
                                <p:cTn id="42" presetID="22" presetClass="entr" presetSubtype="8" fill="hold" grpId="0" nodeType="afterEffect">
                                  <p:stCondLst>
                                    <p:cond delay="0"/>
                                  </p:stCondLst>
                                  <p:childTnLst>
                                    <p:set>
                                      <p:cBhvr>
                                        <p:cTn id="43" dur="1" fill="hold">
                                          <p:stCondLst>
                                            <p:cond delay="0"/>
                                          </p:stCondLst>
                                        </p:cTn>
                                        <p:tgtEl>
                                          <p:spTgt spid="63"/>
                                        </p:tgtEl>
                                        <p:attrNameLst>
                                          <p:attrName>style.visibility</p:attrName>
                                        </p:attrNameLst>
                                      </p:cBhvr>
                                      <p:to>
                                        <p:strVal val="visible"/>
                                      </p:to>
                                    </p:set>
                                    <p:animEffect transition="in" filter="wipe(left)">
                                      <p:cBhvr>
                                        <p:cTn id="44" dur="500"/>
                                        <p:tgtEl>
                                          <p:spTgt spid="63"/>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fade">
                                      <p:cBhvr>
                                        <p:cTn id="49" dur="500"/>
                                        <p:tgtEl>
                                          <p:spTgt spid="5"/>
                                        </p:tgtEl>
                                      </p:cBhvr>
                                    </p:animEffect>
                                    <p:anim calcmode="lin" valueType="num">
                                      <p:cBhvr>
                                        <p:cTn id="50" dur="500" fill="hold"/>
                                        <p:tgtEl>
                                          <p:spTgt spid="5"/>
                                        </p:tgtEl>
                                        <p:attrNameLst>
                                          <p:attrName>ppt_x</p:attrName>
                                        </p:attrNameLst>
                                      </p:cBhvr>
                                      <p:tavLst>
                                        <p:tav tm="0">
                                          <p:val>
                                            <p:strVal val="#ppt_x"/>
                                          </p:val>
                                        </p:tav>
                                        <p:tav tm="100000">
                                          <p:val>
                                            <p:strVal val="#ppt_x"/>
                                          </p:val>
                                        </p:tav>
                                      </p:tavLst>
                                    </p:anim>
                                    <p:anim calcmode="lin" valueType="num">
                                      <p:cBhvr>
                                        <p:cTn id="51" dur="500" fill="hold"/>
                                        <p:tgtEl>
                                          <p:spTgt spid="5"/>
                                        </p:tgtEl>
                                        <p:attrNameLst>
                                          <p:attrName>ppt_y</p:attrName>
                                        </p:attrNameLst>
                                      </p:cBhvr>
                                      <p:tavLst>
                                        <p:tav tm="0">
                                          <p:val>
                                            <p:strVal val="#ppt_y+.1"/>
                                          </p:val>
                                        </p:tav>
                                        <p:tav tm="100000">
                                          <p:val>
                                            <p:strVal val="#ppt_y"/>
                                          </p:val>
                                        </p:tav>
                                      </p:tavLst>
                                    </p:anim>
                                  </p:childTnLst>
                                </p:cTn>
                              </p:par>
                            </p:childTnLst>
                          </p:cTn>
                        </p:par>
                        <p:par>
                          <p:cTn id="52" fill="hold">
                            <p:stCondLst>
                              <p:cond delay="500"/>
                            </p:stCondLst>
                            <p:childTnLst>
                              <p:par>
                                <p:cTn id="53" presetID="42" presetClass="entr" presetSubtype="0" fill="hold" grpId="0" nodeType="afterEffect">
                                  <p:stCondLst>
                                    <p:cond delay="0"/>
                                  </p:stCondLst>
                                  <p:childTnLst>
                                    <p:set>
                                      <p:cBhvr>
                                        <p:cTn id="54" dur="1" fill="hold">
                                          <p:stCondLst>
                                            <p:cond delay="0"/>
                                          </p:stCondLst>
                                        </p:cTn>
                                        <p:tgtEl>
                                          <p:spTgt spid="131"/>
                                        </p:tgtEl>
                                        <p:attrNameLst>
                                          <p:attrName>style.visibility</p:attrName>
                                        </p:attrNameLst>
                                      </p:cBhvr>
                                      <p:to>
                                        <p:strVal val="visible"/>
                                      </p:to>
                                    </p:set>
                                    <p:animEffect transition="in" filter="fade">
                                      <p:cBhvr>
                                        <p:cTn id="55" dur="500"/>
                                        <p:tgtEl>
                                          <p:spTgt spid="131"/>
                                        </p:tgtEl>
                                      </p:cBhvr>
                                    </p:animEffect>
                                    <p:anim calcmode="lin" valueType="num">
                                      <p:cBhvr>
                                        <p:cTn id="56" dur="500" fill="hold"/>
                                        <p:tgtEl>
                                          <p:spTgt spid="131"/>
                                        </p:tgtEl>
                                        <p:attrNameLst>
                                          <p:attrName>ppt_x</p:attrName>
                                        </p:attrNameLst>
                                      </p:cBhvr>
                                      <p:tavLst>
                                        <p:tav tm="0">
                                          <p:val>
                                            <p:strVal val="#ppt_x"/>
                                          </p:val>
                                        </p:tav>
                                        <p:tav tm="100000">
                                          <p:val>
                                            <p:strVal val="#ppt_x"/>
                                          </p:val>
                                        </p:tav>
                                      </p:tavLst>
                                    </p:anim>
                                    <p:anim calcmode="lin" valueType="num">
                                      <p:cBhvr>
                                        <p:cTn id="57" dur="500" fill="hold"/>
                                        <p:tgtEl>
                                          <p:spTgt spid="131"/>
                                        </p:tgtEl>
                                        <p:attrNameLst>
                                          <p:attrName>ppt_y</p:attrName>
                                        </p:attrNameLst>
                                      </p:cBhvr>
                                      <p:tavLst>
                                        <p:tav tm="0">
                                          <p:val>
                                            <p:strVal val="#ppt_y+.1"/>
                                          </p:val>
                                        </p:tav>
                                        <p:tav tm="100000">
                                          <p:val>
                                            <p:strVal val="#ppt_y"/>
                                          </p:val>
                                        </p:tav>
                                      </p:tavLst>
                                    </p:anim>
                                  </p:childTnLst>
                                </p:cTn>
                              </p:par>
                            </p:childTnLst>
                          </p:cTn>
                        </p:par>
                        <p:par>
                          <p:cTn id="58" fill="hold">
                            <p:stCondLst>
                              <p:cond delay="1000"/>
                            </p:stCondLst>
                            <p:childTnLst>
                              <p:par>
                                <p:cTn id="59" presetID="42" presetClass="entr" presetSubtype="0" fill="hold" grpId="0" nodeType="afterEffect">
                                  <p:stCondLst>
                                    <p:cond delay="0"/>
                                  </p:stCondLst>
                                  <p:childTnLst>
                                    <p:set>
                                      <p:cBhvr>
                                        <p:cTn id="60" dur="1" fill="hold">
                                          <p:stCondLst>
                                            <p:cond delay="0"/>
                                          </p:stCondLst>
                                        </p:cTn>
                                        <p:tgtEl>
                                          <p:spTgt spid="132"/>
                                        </p:tgtEl>
                                        <p:attrNameLst>
                                          <p:attrName>style.visibility</p:attrName>
                                        </p:attrNameLst>
                                      </p:cBhvr>
                                      <p:to>
                                        <p:strVal val="visible"/>
                                      </p:to>
                                    </p:set>
                                    <p:animEffect transition="in" filter="fade">
                                      <p:cBhvr>
                                        <p:cTn id="61" dur="500"/>
                                        <p:tgtEl>
                                          <p:spTgt spid="132"/>
                                        </p:tgtEl>
                                      </p:cBhvr>
                                    </p:animEffect>
                                    <p:anim calcmode="lin" valueType="num">
                                      <p:cBhvr>
                                        <p:cTn id="62" dur="500" fill="hold"/>
                                        <p:tgtEl>
                                          <p:spTgt spid="132"/>
                                        </p:tgtEl>
                                        <p:attrNameLst>
                                          <p:attrName>ppt_x</p:attrName>
                                        </p:attrNameLst>
                                      </p:cBhvr>
                                      <p:tavLst>
                                        <p:tav tm="0">
                                          <p:val>
                                            <p:strVal val="#ppt_x"/>
                                          </p:val>
                                        </p:tav>
                                        <p:tav tm="100000">
                                          <p:val>
                                            <p:strVal val="#ppt_x"/>
                                          </p:val>
                                        </p:tav>
                                      </p:tavLst>
                                    </p:anim>
                                    <p:anim calcmode="lin" valueType="num">
                                      <p:cBhvr>
                                        <p:cTn id="63" dur="500" fill="hold"/>
                                        <p:tgtEl>
                                          <p:spTgt spid="132"/>
                                        </p:tgtEl>
                                        <p:attrNameLst>
                                          <p:attrName>ppt_y</p:attrName>
                                        </p:attrNameLst>
                                      </p:cBhvr>
                                      <p:tavLst>
                                        <p:tav tm="0">
                                          <p:val>
                                            <p:strVal val="#ppt_y+.1"/>
                                          </p:val>
                                        </p:tav>
                                        <p:tav tm="100000">
                                          <p:val>
                                            <p:strVal val="#ppt_y"/>
                                          </p:val>
                                        </p:tav>
                                      </p:tavLst>
                                    </p:anim>
                                  </p:childTnLst>
                                </p:cTn>
                              </p:par>
                            </p:childTnLst>
                          </p:cTn>
                        </p:par>
                        <p:par>
                          <p:cTn id="64" fill="hold">
                            <p:stCondLst>
                              <p:cond delay="1500"/>
                            </p:stCondLst>
                            <p:childTnLst>
                              <p:par>
                                <p:cTn id="65" presetID="42" presetClass="entr" presetSubtype="0" fill="hold" grpId="0" nodeType="afterEffect">
                                  <p:stCondLst>
                                    <p:cond delay="0"/>
                                  </p:stCondLst>
                                  <p:childTnLst>
                                    <p:set>
                                      <p:cBhvr>
                                        <p:cTn id="66" dur="1" fill="hold">
                                          <p:stCondLst>
                                            <p:cond delay="0"/>
                                          </p:stCondLst>
                                        </p:cTn>
                                        <p:tgtEl>
                                          <p:spTgt spid="133"/>
                                        </p:tgtEl>
                                        <p:attrNameLst>
                                          <p:attrName>style.visibility</p:attrName>
                                        </p:attrNameLst>
                                      </p:cBhvr>
                                      <p:to>
                                        <p:strVal val="visible"/>
                                      </p:to>
                                    </p:set>
                                    <p:animEffect transition="in" filter="fade">
                                      <p:cBhvr>
                                        <p:cTn id="67" dur="500"/>
                                        <p:tgtEl>
                                          <p:spTgt spid="133"/>
                                        </p:tgtEl>
                                      </p:cBhvr>
                                    </p:animEffect>
                                    <p:anim calcmode="lin" valueType="num">
                                      <p:cBhvr>
                                        <p:cTn id="68" dur="500" fill="hold"/>
                                        <p:tgtEl>
                                          <p:spTgt spid="133"/>
                                        </p:tgtEl>
                                        <p:attrNameLst>
                                          <p:attrName>ppt_x</p:attrName>
                                        </p:attrNameLst>
                                      </p:cBhvr>
                                      <p:tavLst>
                                        <p:tav tm="0">
                                          <p:val>
                                            <p:strVal val="#ppt_x"/>
                                          </p:val>
                                        </p:tav>
                                        <p:tav tm="100000">
                                          <p:val>
                                            <p:strVal val="#ppt_x"/>
                                          </p:val>
                                        </p:tav>
                                      </p:tavLst>
                                    </p:anim>
                                    <p:anim calcmode="lin" valueType="num">
                                      <p:cBhvr>
                                        <p:cTn id="69" dur="500" fill="hold"/>
                                        <p:tgtEl>
                                          <p:spTgt spid="133"/>
                                        </p:tgtEl>
                                        <p:attrNameLst>
                                          <p:attrName>ppt_y</p:attrName>
                                        </p:attrNameLst>
                                      </p:cBhvr>
                                      <p:tavLst>
                                        <p:tav tm="0">
                                          <p:val>
                                            <p:strVal val="#ppt_y+.1"/>
                                          </p:val>
                                        </p:tav>
                                        <p:tav tm="100000">
                                          <p:val>
                                            <p:strVal val="#ppt_y"/>
                                          </p:val>
                                        </p:tav>
                                      </p:tavLst>
                                    </p:anim>
                                  </p:childTnLst>
                                </p:cTn>
                              </p:par>
                            </p:childTnLst>
                          </p:cTn>
                        </p:par>
                        <p:par>
                          <p:cTn id="70" fill="hold">
                            <p:stCondLst>
                              <p:cond delay="2000"/>
                            </p:stCondLst>
                            <p:childTnLst>
                              <p:par>
                                <p:cTn id="71" presetID="42" presetClass="entr" presetSubtype="0" fill="hold" grpId="0" nodeType="afterEffect">
                                  <p:stCondLst>
                                    <p:cond delay="0"/>
                                  </p:stCondLst>
                                  <p:childTnLst>
                                    <p:set>
                                      <p:cBhvr>
                                        <p:cTn id="72" dur="1" fill="hold">
                                          <p:stCondLst>
                                            <p:cond delay="0"/>
                                          </p:stCondLst>
                                        </p:cTn>
                                        <p:tgtEl>
                                          <p:spTgt spid="134"/>
                                        </p:tgtEl>
                                        <p:attrNameLst>
                                          <p:attrName>style.visibility</p:attrName>
                                        </p:attrNameLst>
                                      </p:cBhvr>
                                      <p:to>
                                        <p:strVal val="visible"/>
                                      </p:to>
                                    </p:set>
                                    <p:animEffect transition="in" filter="fade">
                                      <p:cBhvr>
                                        <p:cTn id="73" dur="500"/>
                                        <p:tgtEl>
                                          <p:spTgt spid="134"/>
                                        </p:tgtEl>
                                      </p:cBhvr>
                                    </p:animEffect>
                                    <p:anim calcmode="lin" valueType="num">
                                      <p:cBhvr>
                                        <p:cTn id="74" dur="500" fill="hold"/>
                                        <p:tgtEl>
                                          <p:spTgt spid="134"/>
                                        </p:tgtEl>
                                        <p:attrNameLst>
                                          <p:attrName>ppt_x</p:attrName>
                                        </p:attrNameLst>
                                      </p:cBhvr>
                                      <p:tavLst>
                                        <p:tav tm="0">
                                          <p:val>
                                            <p:strVal val="#ppt_x"/>
                                          </p:val>
                                        </p:tav>
                                        <p:tav tm="100000">
                                          <p:val>
                                            <p:strVal val="#ppt_x"/>
                                          </p:val>
                                        </p:tav>
                                      </p:tavLst>
                                    </p:anim>
                                    <p:anim calcmode="lin" valueType="num">
                                      <p:cBhvr>
                                        <p:cTn id="75" dur="500" fill="hold"/>
                                        <p:tgtEl>
                                          <p:spTgt spid="134"/>
                                        </p:tgtEl>
                                        <p:attrNameLst>
                                          <p:attrName>ppt_y</p:attrName>
                                        </p:attrNameLst>
                                      </p:cBhvr>
                                      <p:tavLst>
                                        <p:tav tm="0">
                                          <p:val>
                                            <p:strVal val="#ppt_y+.1"/>
                                          </p:val>
                                        </p:tav>
                                        <p:tav tm="100000">
                                          <p:val>
                                            <p:strVal val="#ppt_y"/>
                                          </p:val>
                                        </p:tav>
                                      </p:tavLst>
                                    </p:anim>
                                  </p:childTnLst>
                                </p:cTn>
                              </p:par>
                            </p:childTnLst>
                          </p:cTn>
                        </p:par>
                        <p:par>
                          <p:cTn id="76" fill="hold">
                            <p:stCondLst>
                              <p:cond delay="2500"/>
                            </p:stCondLst>
                            <p:childTnLst>
                              <p:par>
                                <p:cTn id="77" presetID="42" presetClass="entr" presetSubtype="0" fill="hold" grpId="0" nodeType="afterEffect">
                                  <p:stCondLst>
                                    <p:cond delay="0"/>
                                  </p:stCondLst>
                                  <p:childTnLst>
                                    <p:set>
                                      <p:cBhvr>
                                        <p:cTn id="78" dur="1" fill="hold">
                                          <p:stCondLst>
                                            <p:cond delay="0"/>
                                          </p:stCondLst>
                                        </p:cTn>
                                        <p:tgtEl>
                                          <p:spTgt spid="135"/>
                                        </p:tgtEl>
                                        <p:attrNameLst>
                                          <p:attrName>style.visibility</p:attrName>
                                        </p:attrNameLst>
                                      </p:cBhvr>
                                      <p:to>
                                        <p:strVal val="visible"/>
                                      </p:to>
                                    </p:set>
                                    <p:animEffect transition="in" filter="fade">
                                      <p:cBhvr>
                                        <p:cTn id="79" dur="500"/>
                                        <p:tgtEl>
                                          <p:spTgt spid="135"/>
                                        </p:tgtEl>
                                      </p:cBhvr>
                                    </p:animEffect>
                                    <p:anim calcmode="lin" valueType="num">
                                      <p:cBhvr>
                                        <p:cTn id="80" dur="500" fill="hold"/>
                                        <p:tgtEl>
                                          <p:spTgt spid="135"/>
                                        </p:tgtEl>
                                        <p:attrNameLst>
                                          <p:attrName>ppt_x</p:attrName>
                                        </p:attrNameLst>
                                      </p:cBhvr>
                                      <p:tavLst>
                                        <p:tav tm="0">
                                          <p:val>
                                            <p:strVal val="#ppt_x"/>
                                          </p:val>
                                        </p:tav>
                                        <p:tav tm="100000">
                                          <p:val>
                                            <p:strVal val="#ppt_x"/>
                                          </p:val>
                                        </p:tav>
                                      </p:tavLst>
                                    </p:anim>
                                    <p:anim calcmode="lin" valueType="num">
                                      <p:cBhvr>
                                        <p:cTn id="81" dur="500" fill="hold"/>
                                        <p:tgtEl>
                                          <p:spTgt spid="135"/>
                                        </p:tgtEl>
                                        <p:attrNameLst>
                                          <p:attrName>ppt_y</p:attrName>
                                        </p:attrNameLst>
                                      </p:cBhvr>
                                      <p:tavLst>
                                        <p:tav tm="0">
                                          <p:val>
                                            <p:strVal val="#ppt_y+.1"/>
                                          </p:val>
                                        </p:tav>
                                        <p:tav tm="100000">
                                          <p:val>
                                            <p:strVal val="#ppt_y"/>
                                          </p:val>
                                        </p:tav>
                                      </p:tavLst>
                                    </p:anim>
                                  </p:childTnLst>
                                </p:cTn>
                              </p:par>
                            </p:childTnLst>
                          </p:cTn>
                        </p:par>
                        <p:par>
                          <p:cTn id="82" fill="hold">
                            <p:stCondLst>
                              <p:cond delay="3000"/>
                            </p:stCondLst>
                            <p:childTnLst>
                              <p:par>
                                <p:cTn id="83" presetID="42" presetClass="entr" presetSubtype="0" fill="hold" grpId="0" nodeType="afterEffect">
                                  <p:stCondLst>
                                    <p:cond delay="0"/>
                                  </p:stCondLst>
                                  <p:childTnLst>
                                    <p:set>
                                      <p:cBhvr>
                                        <p:cTn id="84" dur="1" fill="hold">
                                          <p:stCondLst>
                                            <p:cond delay="0"/>
                                          </p:stCondLst>
                                        </p:cTn>
                                        <p:tgtEl>
                                          <p:spTgt spid="136"/>
                                        </p:tgtEl>
                                        <p:attrNameLst>
                                          <p:attrName>style.visibility</p:attrName>
                                        </p:attrNameLst>
                                      </p:cBhvr>
                                      <p:to>
                                        <p:strVal val="visible"/>
                                      </p:to>
                                    </p:set>
                                    <p:animEffect transition="in" filter="fade">
                                      <p:cBhvr>
                                        <p:cTn id="85" dur="500"/>
                                        <p:tgtEl>
                                          <p:spTgt spid="136"/>
                                        </p:tgtEl>
                                      </p:cBhvr>
                                    </p:animEffect>
                                    <p:anim calcmode="lin" valueType="num">
                                      <p:cBhvr>
                                        <p:cTn id="86" dur="500" fill="hold"/>
                                        <p:tgtEl>
                                          <p:spTgt spid="136"/>
                                        </p:tgtEl>
                                        <p:attrNameLst>
                                          <p:attrName>ppt_x</p:attrName>
                                        </p:attrNameLst>
                                      </p:cBhvr>
                                      <p:tavLst>
                                        <p:tav tm="0">
                                          <p:val>
                                            <p:strVal val="#ppt_x"/>
                                          </p:val>
                                        </p:tav>
                                        <p:tav tm="100000">
                                          <p:val>
                                            <p:strVal val="#ppt_x"/>
                                          </p:val>
                                        </p:tav>
                                      </p:tavLst>
                                    </p:anim>
                                    <p:anim calcmode="lin" valueType="num">
                                      <p:cBhvr>
                                        <p:cTn id="87" dur="500" fill="hold"/>
                                        <p:tgtEl>
                                          <p:spTgt spid="136"/>
                                        </p:tgtEl>
                                        <p:attrNameLst>
                                          <p:attrName>ppt_y</p:attrName>
                                        </p:attrNameLst>
                                      </p:cBhvr>
                                      <p:tavLst>
                                        <p:tav tm="0">
                                          <p:val>
                                            <p:strVal val="#ppt_y+.1"/>
                                          </p:val>
                                        </p:tav>
                                        <p:tav tm="100000">
                                          <p:val>
                                            <p:strVal val="#ppt_y"/>
                                          </p:val>
                                        </p:tav>
                                      </p:tavLst>
                                    </p:anim>
                                  </p:childTnLst>
                                </p:cTn>
                              </p:par>
                            </p:childTnLst>
                          </p:cTn>
                        </p:par>
                        <p:par>
                          <p:cTn id="88" fill="hold">
                            <p:stCondLst>
                              <p:cond delay="3500"/>
                            </p:stCondLst>
                            <p:childTnLst>
                              <p:par>
                                <p:cTn id="89" presetID="42" presetClass="entr" presetSubtype="0" fill="hold" grpId="0" nodeType="afterEffect">
                                  <p:stCondLst>
                                    <p:cond delay="0"/>
                                  </p:stCondLst>
                                  <p:childTnLst>
                                    <p:set>
                                      <p:cBhvr>
                                        <p:cTn id="90" dur="1" fill="hold">
                                          <p:stCondLst>
                                            <p:cond delay="0"/>
                                          </p:stCondLst>
                                        </p:cTn>
                                        <p:tgtEl>
                                          <p:spTgt spid="137"/>
                                        </p:tgtEl>
                                        <p:attrNameLst>
                                          <p:attrName>style.visibility</p:attrName>
                                        </p:attrNameLst>
                                      </p:cBhvr>
                                      <p:to>
                                        <p:strVal val="visible"/>
                                      </p:to>
                                    </p:set>
                                    <p:animEffect transition="in" filter="fade">
                                      <p:cBhvr>
                                        <p:cTn id="91" dur="500"/>
                                        <p:tgtEl>
                                          <p:spTgt spid="137"/>
                                        </p:tgtEl>
                                      </p:cBhvr>
                                    </p:animEffect>
                                    <p:anim calcmode="lin" valueType="num">
                                      <p:cBhvr>
                                        <p:cTn id="92" dur="500" fill="hold"/>
                                        <p:tgtEl>
                                          <p:spTgt spid="137"/>
                                        </p:tgtEl>
                                        <p:attrNameLst>
                                          <p:attrName>ppt_x</p:attrName>
                                        </p:attrNameLst>
                                      </p:cBhvr>
                                      <p:tavLst>
                                        <p:tav tm="0">
                                          <p:val>
                                            <p:strVal val="#ppt_x"/>
                                          </p:val>
                                        </p:tav>
                                        <p:tav tm="100000">
                                          <p:val>
                                            <p:strVal val="#ppt_x"/>
                                          </p:val>
                                        </p:tav>
                                      </p:tavLst>
                                    </p:anim>
                                    <p:anim calcmode="lin" valueType="num">
                                      <p:cBhvr>
                                        <p:cTn id="93" dur="500" fill="hold"/>
                                        <p:tgtEl>
                                          <p:spTgt spid="137"/>
                                        </p:tgtEl>
                                        <p:attrNameLst>
                                          <p:attrName>ppt_y</p:attrName>
                                        </p:attrNameLst>
                                      </p:cBhvr>
                                      <p:tavLst>
                                        <p:tav tm="0">
                                          <p:val>
                                            <p:strVal val="#ppt_y+.1"/>
                                          </p:val>
                                        </p:tav>
                                        <p:tav tm="100000">
                                          <p:val>
                                            <p:strVal val="#ppt_y"/>
                                          </p:val>
                                        </p:tav>
                                      </p:tavLst>
                                    </p:anim>
                                  </p:childTnLst>
                                </p:cTn>
                              </p:par>
                            </p:childTnLst>
                          </p:cTn>
                        </p:par>
                        <p:par>
                          <p:cTn id="94" fill="hold">
                            <p:stCondLst>
                              <p:cond delay="4000"/>
                            </p:stCondLst>
                            <p:childTnLst>
                              <p:par>
                                <p:cTn id="95" presetID="27" presetClass="emph" presetSubtype="0" repeatCount="3000" fill="remove" grpId="1" nodeType="afterEffect">
                                  <p:stCondLst>
                                    <p:cond delay="0"/>
                                  </p:stCondLst>
                                  <p:childTnLst>
                                    <p:animClr clrSpc="rgb" dir="cw">
                                      <p:cBhvr override="childStyle">
                                        <p:cTn id="96" dur="250" autoRev="1" fill="remove"/>
                                        <p:tgtEl>
                                          <p:spTgt spid="137"/>
                                        </p:tgtEl>
                                        <p:attrNameLst>
                                          <p:attrName>style.color</p:attrName>
                                        </p:attrNameLst>
                                      </p:cBhvr>
                                      <p:to>
                                        <a:schemeClr val="bg1"/>
                                      </p:to>
                                    </p:animClr>
                                    <p:animClr clrSpc="rgb" dir="cw">
                                      <p:cBhvr>
                                        <p:cTn id="97" dur="250" autoRev="1" fill="remove"/>
                                        <p:tgtEl>
                                          <p:spTgt spid="137"/>
                                        </p:tgtEl>
                                        <p:attrNameLst>
                                          <p:attrName>fillcolor</p:attrName>
                                        </p:attrNameLst>
                                      </p:cBhvr>
                                      <p:to>
                                        <a:schemeClr val="bg1"/>
                                      </p:to>
                                    </p:animClr>
                                    <p:set>
                                      <p:cBhvr>
                                        <p:cTn id="98" dur="250" autoRev="1" fill="remove"/>
                                        <p:tgtEl>
                                          <p:spTgt spid="137"/>
                                        </p:tgtEl>
                                        <p:attrNameLst>
                                          <p:attrName>fill.type</p:attrName>
                                        </p:attrNameLst>
                                      </p:cBhvr>
                                      <p:to>
                                        <p:strVal val="solid"/>
                                      </p:to>
                                    </p:set>
                                    <p:set>
                                      <p:cBhvr>
                                        <p:cTn id="99" dur="250" autoRev="1" fill="remove"/>
                                        <p:tgtEl>
                                          <p:spTgt spid="137"/>
                                        </p:tgtEl>
                                        <p:attrNameLst>
                                          <p:attrName>fill.on</p:attrName>
                                        </p:attrNameLst>
                                      </p:cBhvr>
                                      <p:to>
                                        <p:strVal val="true"/>
                                      </p:to>
                                    </p:set>
                                  </p:childTnLst>
                                </p:cTn>
                              </p:par>
                            </p:childTnLst>
                          </p:cTn>
                        </p:par>
                        <p:par>
                          <p:cTn id="100" fill="hold">
                            <p:stCondLst>
                              <p:cond delay="5500"/>
                            </p:stCondLst>
                            <p:childTnLst>
                              <p:par>
                                <p:cTn id="101" presetID="3" presetClass="emph" presetSubtype="2" fill="hold" grpId="2" nodeType="afterEffect">
                                  <p:stCondLst>
                                    <p:cond delay="0"/>
                                  </p:stCondLst>
                                  <p:childTnLst>
                                    <p:animClr clrSpc="rgb" dir="cw">
                                      <p:cBhvr override="childStyle">
                                        <p:cTn id="102" dur="500" fill="hold"/>
                                        <p:tgtEl>
                                          <p:spTgt spid="137"/>
                                        </p:tgtEl>
                                        <p:attrNameLst>
                                          <p:attrName>style.color</p:attrName>
                                        </p:attrNameLst>
                                      </p:cBhvr>
                                      <p:to>
                                        <a:srgbClr val="FF0066"/>
                                      </p:to>
                                    </p:animClr>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grpId="0" nodeType="clickEffect">
                                  <p:stCondLst>
                                    <p:cond delay="0"/>
                                  </p:stCondLst>
                                  <p:childTnLst>
                                    <p:set>
                                      <p:cBhvr>
                                        <p:cTn id="106" dur="1" fill="hold">
                                          <p:stCondLst>
                                            <p:cond delay="0"/>
                                          </p:stCondLst>
                                        </p:cTn>
                                        <p:tgtEl>
                                          <p:spTgt spid="6"/>
                                        </p:tgtEl>
                                        <p:attrNameLst>
                                          <p:attrName>style.visibility</p:attrName>
                                        </p:attrNameLst>
                                      </p:cBhvr>
                                      <p:to>
                                        <p:strVal val="visible"/>
                                      </p:to>
                                    </p:set>
                                    <p:animEffect transition="in" filter="wipe(left)">
                                      <p:cBhvr>
                                        <p:cTn id="107" dur="500"/>
                                        <p:tgtEl>
                                          <p:spTgt spid="6"/>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nodeType="clickEffect">
                                  <p:stCondLst>
                                    <p:cond delay="0"/>
                                  </p:stCondLst>
                                  <p:childTnLst>
                                    <p:set>
                                      <p:cBhvr>
                                        <p:cTn id="111" dur="1" fill="hold">
                                          <p:stCondLst>
                                            <p:cond delay="0"/>
                                          </p:stCondLst>
                                        </p:cTn>
                                        <p:tgtEl>
                                          <p:spTgt spid="61"/>
                                        </p:tgtEl>
                                        <p:attrNameLst>
                                          <p:attrName>style.visibility</p:attrName>
                                        </p:attrNameLst>
                                      </p:cBhvr>
                                      <p:to>
                                        <p:strVal val="visible"/>
                                      </p:to>
                                    </p:set>
                                    <p:animEffect transition="in" filter="fade">
                                      <p:cBhvr>
                                        <p:cTn id="112" dur="500"/>
                                        <p:tgtEl>
                                          <p:spTgt spid="61"/>
                                        </p:tgtEl>
                                      </p:cBhvr>
                                    </p:animEffect>
                                  </p:childTnLst>
                                </p:cTn>
                              </p:par>
                            </p:childTnLst>
                          </p:cTn>
                        </p:par>
                        <p:par>
                          <p:cTn id="113" fill="hold">
                            <p:stCondLst>
                              <p:cond delay="500"/>
                            </p:stCondLst>
                            <p:childTnLst>
                              <p:par>
                                <p:cTn id="114" presetID="22" presetClass="entr" presetSubtype="8" fill="hold" grpId="0" nodeType="afterEffect">
                                  <p:stCondLst>
                                    <p:cond delay="0"/>
                                  </p:stCondLst>
                                  <p:childTnLst>
                                    <p:set>
                                      <p:cBhvr>
                                        <p:cTn id="115" dur="1" fill="hold">
                                          <p:stCondLst>
                                            <p:cond delay="0"/>
                                          </p:stCondLst>
                                        </p:cTn>
                                        <p:tgtEl>
                                          <p:spTgt spid="64"/>
                                        </p:tgtEl>
                                        <p:attrNameLst>
                                          <p:attrName>style.visibility</p:attrName>
                                        </p:attrNameLst>
                                      </p:cBhvr>
                                      <p:to>
                                        <p:strVal val="visible"/>
                                      </p:to>
                                    </p:set>
                                    <p:animEffect transition="in" filter="wipe(left)">
                                      <p:cBhvr>
                                        <p:cTn id="116" dur="500"/>
                                        <p:tgtEl>
                                          <p:spTgt spid="64"/>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8" fill="hold" grpId="1" nodeType="clickEffect">
                                  <p:stCondLst>
                                    <p:cond delay="0"/>
                                  </p:stCondLst>
                                  <p:iterate type="lt">
                                    <p:tmPct val="0"/>
                                  </p:iterate>
                                  <p:childTnLst>
                                    <p:set>
                                      <p:cBhvr>
                                        <p:cTn id="120" dur="1" fill="hold">
                                          <p:stCondLst>
                                            <p:cond delay="0"/>
                                          </p:stCondLst>
                                        </p:cTn>
                                        <p:tgtEl>
                                          <p:spTgt spid="120"/>
                                        </p:tgtEl>
                                        <p:attrNameLst>
                                          <p:attrName>style.visibility</p:attrName>
                                        </p:attrNameLst>
                                      </p:cBhvr>
                                      <p:to>
                                        <p:strVal val="visible"/>
                                      </p:to>
                                    </p:set>
                                    <p:animEffect transition="in" filter="wipe(left)">
                                      <p:cBhvr>
                                        <p:cTn id="121" dur="500"/>
                                        <p:tgtEl>
                                          <p:spTgt spid="120"/>
                                        </p:tgtEl>
                                      </p:cBhvr>
                                    </p:animEffect>
                                  </p:childTnLst>
                                </p:cTn>
                              </p:par>
                              <p:par>
                                <p:cTn id="122" presetID="22" presetClass="entr" presetSubtype="8" fill="hold" grpId="1" nodeType="withEffect">
                                  <p:stCondLst>
                                    <p:cond delay="0"/>
                                  </p:stCondLst>
                                  <p:iterate type="lt">
                                    <p:tmPct val="0"/>
                                  </p:iterate>
                                  <p:childTnLst>
                                    <p:set>
                                      <p:cBhvr>
                                        <p:cTn id="123" dur="1" fill="hold">
                                          <p:stCondLst>
                                            <p:cond delay="0"/>
                                          </p:stCondLst>
                                        </p:cTn>
                                        <p:tgtEl>
                                          <p:spTgt spid="121"/>
                                        </p:tgtEl>
                                        <p:attrNameLst>
                                          <p:attrName>style.visibility</p:attrName>
                                        </p:attrNameLst>
                                      </p:cBhvr>
                                      <p:to>
                                        <p:strVal val="visible"/>
                                      </p:to>
                                    </p:set>
                                    <p:animEffect transition="in" filter="wipe(left)">
                                      <p:cBhvr>
                                        <p:cTn id="124" dur="500"/>
                                        <p:tgtEl>
                                          <p:spTgt spid="121"/>
                                        </p:tgtEl>
                                      </p:cBhvr>
                                    </p:animEffect>
                                  </p:childTnLst>
                                </p:cTn>
                              </p:par>
                              <p:par>
                                <p:cTn id="125" presetID="22" presetClass="entr" presetSubtype="8" fill="hold" grpId="1" nodeType="withEffect">
                                  <p:stCondLst>
                                    <p:cond delay="0"/>
                                  </p:stCondLst>
                                  <p:iterate type="lt">
                                    <p:tmPct val="0"/>
                                  </p:iterate>
                                  <p:childTnLst>
                                    <p:set>
                                      <p:cBhvr>
                                        <p:cTn id="126" dur="1" fill="hold">
                                          <p:stCondLst>
                                            <p:cond delay="0"/>
                                          </p:stCondLst>
                                        </p:cTn>
                                        <p:tgtEl>
                                          <p:spTgt spid="118"/>
                                        </p:tgtEl>
                                        <p:attrNameLst>
                                          <p:attrName>style.visibility</p:attrName>
                                        </p:attrNameLst>
                                      </p:cBhvr>
                                      <p:to>
                                        <p:strVal val="visible"/>
                                      </p:to>
                                    </p:set>
                                    <p:animEffect transition="in" filter="wipe(left)">
                                      <p:cBhvr>
                                        <p:cTn id="127" dur="500"/>
                                        <p:tgtEl>
                                          <p:spTgt spid="118"/>
                                        </p:tgtEl>
                                      </p:cBhvr>
                                    </p:animEffect>
                                  </p:childTnLst>
                                </p:cTn>
                              </p:par>
                              <p:par>
                                <p:cTn id="128" presetID="22" presetClass="entr" presetSubtype="8" fill="hold" grpId="1" nodeType="withEffect">
                                  <p:stCondLst>
                                    <p:cond delay="0"/>
                                  </p:stCondLst>
                                  <p:iterate type="lt">
                                    <p:tmPct val="0"/>
                                  </p:iterate>
                                  <p:childTnLst>
                                    <p:set>
                                      <p:cBhvr>
                                        <p:cTn id="129" dur="1" fill="hold">
                                          <p:stCondLst>
                                            <p:cond delay="0"/>
                                          </p:stCondLst>
                                        </p:cTn>
                                        <p:tgtEl>
                                          <p:spTgt spid="117"/>
                                        </p:tgtEl>
                                        <p:attrNameLst>
                                          <p:attrName>style.visibility</p:attrName>
                                        </p:attrNameLst>
                                      </p:cBhvr>
                                      <p:to>
                                        <p:strVal val="visible"/>
                                      </p:to>
                                    </p:set>
                                    <p:animEffect transition="in" filter="wipe(left)">
                                      <p:cBhvr>
                                        <p:cTn id="130" dur="500"/>
                                        <p:tgtEl>
                                          <p:spTgt spid="117"/>
                                        </p:tgtEl>
                                      </p:cBhvr>
                                    </p:animEffect>
                                  </p:childTnLst>
                                </p:cTn>
                              </p:par>
                              <p:par>
                                <p:cTn id="131" presetID="22" presetClass="entr" presetSubtype="8" fill="hold" grpId="1" nodeType="withEffect">
                                  <p:stCondLst>
                                    <p:cond delay="0"/>
                                  </p:stCondLst>
                                  <p:iterate type="lt">
                                    <p:tmPct val="0"/>
                                  </p:iterate>
                                  <p:childTnLst>
                                    <p:set>
                                      <p:cBhvr>
                                        <p:cTn id="132" dur="1" fill="hold">
                                          <p:stCondLst>
                                            <p:cond delay="0"/>
                                          </p:stCondLst>
                                        </p:cTn>
                                        <p:tgtEl>
                                          <p:spTgt spid="116"/>
                                        </p:tgtEl>
                                        <p:attrNameLst>
                                          <p:attrName>style.visibility</p:attrName>
                                        </p:attrNameLst>
                                      </p:cBhvr>
                                      <p:to>
                                        <p:strVal val="visible"/>
                                      </p:to>
                                    </p:set>
                                    <p:animEffect transition="in" filter="wipe(left)">
                                      <p:cBhvr>
                                        <p:cTn id="133" dur="500"/>
                                        <p:tgtEl>
                                          <p:spTgt spid="116"/>
                                        </p:tgtEl>
                                      </p:cBhvr>
                                    </p:animEffect>
                                  </p:childTnLst>
                                </p:cTn>
                              </p:par>
                              <p:par>
                                <p:cTn id="134" presetID="22" presetClass="entr" presetSubtype="8" fill="hold" grpId="1" nodeType="withEffect">
                                  <p:stCondLst>
                                    <p:cond delay="0"/>
                                  </p:stCondLst>
                                  <p:iterate type="lt">
                                    <p:tmPct val="0"/>
                                  </p:iterate>
                                  <p:childTnLst>
                                    <p:set>
                                      <p:cBhvr>
                                        <p:cTn id="135" dur="1" fill="hold">
                                          <p:stCondLst>
                                            <p:cond delay="0"/>
                                          </p:stCondLst>
                                        </p:cTn>
                                        <p:tgtEl>
                                          <p:spTgt spid="119"/>
                                        </p:tgtEl>
                                        <p:attrNameLst>
                                          <p:attrName>style.visibility</p:attrName>
                                        </p:attrNameLst>
                                      </p:cBhvr>
                                      <p:to>
                                        <p:strVal val="visible"/>
                                      </p:to>
                                    </p:set>
                                    <p:animEffect transition="in" filter="wipe(left)">
                                      <p:cBhvr>
                                        <p:cTn id="136" dur="500"/>
                                        <p:tgtEl>
                                          <p:spTgt spid="119"/>
                                        </p:tgtEl>
                                      </p:cBhvr>
                                    </p:animEffect>
                                  </p:childTnLst>
                                </p:cTn>
                              </p:par>
                              <p:par>
                                <p:cTn id="137" presetID="22" presetClass="entr" presetSubtype="8" fill="hold" grpId="1" nodeType="withEffect">
                                  <p:stCondLst>
                                    <p:cond delay="0"/>
                                  </p:stCondLst>
                                  <p:iterate type="lt">
                                    <p:tmPct val="0"/>
                                  </p:iterate>
                                  <p:childTnLst>
                                    <p:set>
                                      <p:cBhvr>
                                        <p:cTn id="138" dur="1" fill="hold">
                                          <p:stCondLst>
                                            <p:cond delay="0"/>
                                          </p:stCondLst>
                                        </p:cTn>
                                        <p:tgtEl>
                                          <p:spTgt spid="125"/>
                                        </p:tgtEl>
                                        <p:attrNameLst>
                                          <p:attrName>style.visibility</p:attrName>
                                        </p:attrNameLst>
                                      </p:cBhvr>
                                      <p:to>
                                        <p:strVal val="visible"/>
                                      </p:to>
                                    </p:set>
                                    <p:animEffect transition="in" filter="wipe(left)">
                                      <p:cBhvr>
                                        <p:cTn id="139" dur="500"/>
                                        <p:tgtEl>
                                          <p:spTgt spid="125"/>
                                        </p:tgtEl>
                                      </p:cBhvr>
                                    </p:animEffect>
                                  </p:childTnLst>
                                </p:cTn>
                              </p:par>
                              <p:par>
                                <p:cTn id="140" presetID="22" presetClass="entr" presetSubtype="8" fill="hold" grpId="2" nodeType="withEffect">
                                  <p:stCondLst>
                                    <p:cond delay="0"/>
                                  </p:stCondLst>
                                  <p:iterate type="lt">
                                    <p:tmPct val="0"/>
                                  </p:iterate>
                                  <p:childTnLst>
                                    <p:set>
                                      <p:cBhvr>
                                        <p:cTn id="141" dur="1" fill="hold">
                                          <p:stCondLst>
                                            <p:cond delay="0"/>
                                          </p:stCondLst>
                                        </p:cTn>
                                        <p:tgtEl>
                                          <p:spTgt spid="129"/>
                                        </p:tgtEl>
                                        <p:attrNameLst>
                                          <p:attrName>style.visibility</p:attrName>
                                        </p:attrNameLst>
                                      </p:cBhvr>
                                      <p:to>
                                        <p:strVal val="visible"/>
                                      </p:to>
                                    </p:set>
                                    <p:animEffect transition="in" filter="wipe(left)">
                                      <p:cBhvr>
                                        <p:cTn id="142" dur="500"/>
                                        <p:tgtEl>
                                          <p:spTgt spid="129"/>
                                        </p:tgtEl>
                                      </p:cBhvr>
                                    </p:animEffect>
                                  </p:childTnLst>
                                </p:cTn>
                              </p:par>
                              <p:par>
                                <p:cTn id="143" presetID="22" presetClass="entr" presetSubtype="8" fill="hold" nodeType="withEffect">
                                  <p:stCondLst>
                                    <p:cond delay="0"/>
                                  </p:stCondLst>
                                  <p:childTnLst>
                                    <p:set>
                                      <p:cBhvr>
                                        <p:cTn id="144" dur="1" fill="hold">
                                          <p:stCondLst>
                                            <p:cond delay="0"/>
                                          </p:stCondLst>
                                        </p:cTn>
                                        <p:tgtEl>
                                          <p:spTgt spid="65"/>
                                        </p:tgtEl>
                                        <p:attrNameLst>
                                          <p:attrName>style.visibility</p:attrName>
                                        </p:attrNameLst>
                                      </p:cBhvr>
                                      <p:to>
                                        <p:strVal val="visible"/>
                                      </p:to>
                                    </p:set>
                                    <p:animEffect transition="in" filter="wipe(left)">
                                      <p:cBhvr>
                                        <p:cTn id="145" dur="500"/>
                                        <p:tgtEl>
                                          <p:spTgt spid="65"/>
                                        </p:tgtEl>
                                      </p:cBhvr>
                                    </p:animEffect>
                                  </p:childTnLst>
                                </p:cTn>
                              </p:par>
                              <p:par>
                                <p:cTn id="146" presetID="22" presetClass="entr" presetSubtype="8" fill="hold" grpId="0" nodeType="withEffect">
                                  <p:stCondLst>
                                    <p:cond delay="0"/>
                                  </p:stCondLst>
                                  <p:childTnLst>
                                    <p:set>
                                      <p:cBhvr>
                                        <p:cTn id="147" dur="1" fill="hold">
                                          <p:stCondLst>
                                            <p:cond delay="0"/>
                                          </p:stCondLst>
                                        </p:cTn>
                                        <p:tgtEl>
                                          <p:spTgt spid="122"/>
                                        </p:tgtEl>
                                        <p:attrNameLst>
                                          <p:attrName>style.visibility</p:attrName>
                                        </p:attrNameLst>
                                      </p:cBhvr>
                                      <p:to>
                                        <p:strVal val="visible"/>
                                      </p:to>
                                    </p:set>
                                    <p:animEffect transition="in" filter="wipe(left)">
                                      <p:cBhvr>
                                        <p:cTn id="148" dur="500"/>
                                        <p:tgtEl>
                                          <p:spTgt spid="122"/>
                                        </p:tgtEl>
                                      </p:cBhvr>
                                    </p:animEffect>
                                  </p:childTnLst>
                                </p:cTn>
                              </p:par>
                              <p:par>
                                <p:cTn id="149" presetID="22" presetClass="entr" presetSubtype="8" fill="hold" grpId="0" nodeType="withEffect">
                                  <p:stCondLst>
                                    <p:cond delay="0"/>
                                  </p:stCondLst>
                                  <p:childTnLst>
                                    <p:set>
                                      <p:cBhvr>
                                        <p:cTn id="150" dur="1" fill="hold">
                                          <p:stCondLst>
                                            <p:cond delay="0"/>
                                          </p:stCondLst>
                                        </p:cTn>
                                        <p:tgtEl>
                                          <p:spTgt spid="123"/>
                                        </p:tgtEl>
                                        <p:attrNameLst>
                                          <p:attrName>style.visibility</p:attrName>
                                        </p:attrNameLst>
                                      </p:cBhvr>
                                      <p:to>
                                        <p:strVal val="visible"/>
                                      </p:to>
                                    </p:set>
                                    <p:animEffect transition="in" filter="wipe(left)">
                                      <p:cBhvr>
                                        <p:cTn id="151" dur="500"/>
                                        <p:tgtEl>
                                          <p:spTgt spid="123"/>
                                        </p:tgtEl>
                                      </p:cBhvr>
                                    </p:animEffect>
                                  </p:childTnLst>
                                </p:cTn>
                              </p:par>
                              <p:par>
                                <p:cTn id="152" presetID="22" presetClass="entr" presetSubtype="8" fill="hold" grpId="0" nodeType="withEffect">
                                  <p:stCondLst>
                                    <p:cond delay="0"/>
                                  </p:stCondLst>
                                  <p:childTnLst>
                                    <p:set>
                                      <p:cBhvr>
                                        <p:cTn id="153" dur="1" fill="hold">
                                          <p:stCondLst>
                                            <p:cond delay="0"/>
                                          </p:stCondLst>
                                        </p:cTn>
                                        <p:tgtEl>
                                          <p:spTgt spid="124"/>
                                        </p:tgtEl>
                                        <p:attrNameLst>
                                          <p:attrName>style.visibility</p:attrName>
                                        </p:attrNameLst>
                                      </p:cBhvr>
                                      <p:to>
                                        <p:strVal val="visible"/>
                                      </p:to>
                                    </p:set>
                                    <p:animEffect transition="in" filter="wipe(left)">
                                      <p:cBhvr>
                                        <p:cTn id="154" dur="500"/>
                                        <p:tgtEl>
                                          <p:spTgt spid="124"/>
                                        </p:tgtEl>
                                      </p:cBhvr>
                                    </p:animEffect>
                                  </p:childTnLst>
                                </p:cTn>
                              </p:par>
                              <p:par>
                                <p:cTn id="155" presetID="22" presetClass="entr" presetSubtype="8" fill="hold" grpId="0" nodeType="withEffect">
                                  <p:stCondLst>
                                    <p:cond delay="0"/>
                                  </p:stCondLst>
                                  <p:childTnLst>
                                    <p:set>
                                      <p:cBhvr>
                                        <p:cTn id="156" dur="1" fill="hold">
                                          <p:stCondLst>
                                            <p:cond delay="0"/>
                                          </p:stCondLst>
                                        </p:cTn>
                                        <p:tgtEl>
                                          <p:spTgt spid="126"/>
                                        </p:tgtEl>
                                        <p:attrNameLst>
                                          <p:attrName>style.visibility</p:attrName>
                                        </p:attrNameLst>
                                      </p:cBhvr>
                                      <p:to>
                                        <p:strVal val="visible"/>
                                      </p:to>
                                    </p:set>
                                    <p:animEffect transition="in" filter="wipe(left)">
                                      <p:cBhvr>
                                        <p:cTn id="157" dur="500"/>
                                        <p:tgtEl>
                                          <p:spTgt spid="126"/>
                                        </p:tgtEl>
                                      </p:cBhvr>
                                    </p:animEffect>
                                  </p:childTnLst>
                                </p:cTn>
                              </p:par>
                              <p:par>
                                <p:cTn id="158" presetID="22" presetClass="entr" presetSubtype="8" fill="hold" grpId="0" nodeType="withEffect">
                                  <p:stCondLst>
                                    <p:cond delay="0"/>
                                  </p:stCondLst>
                                  <p:childTnLst>
                                    <p:set>
                                      <p:cBhvr>
                                        <p:cTn id="159" dur="1" fill="hold">
                                          <p:stCondLst>
                                            <p:cond delay="0"/>
                                          </p:stCondLst>
                                        </p:cTn>
                                        <p:tgtEl>
                                          <p:spTgt spid="127"/>
                                        </p:tgtEl>
                                        <p:attrNameLst>
                                          <p:attrName>style.visibility</p:attrName>
                                        </p:attrNameLst>
                                      </p:cBhvr>
                                      <p:to>
                                        <p:strVal val="visible"/>
                                      </p:to>
                                    </p:set>
                                    <p:animEffect transition="in" filter="wipe(left)">
                                      <p:cBhvr>
                                        <p:cTn id="160" dur="500"/>
                                        <p:tgtEl>
                                          <p:spTgt spid="127"/>
                                        </p:tgtEl>
                                      </p:cBhvr>
                                    </p:animEffect>
                                  </p:childTnLst>
                                </p:cTn>
                              </p:par>
                              <p:par>
                                <p:cTn id="161" presetID="22" presetClass="entr" presetSubtype="8" fill="hold" grpId="0" nodeType="withEffect">
                                  <p:stCondLst>
                                    <p:cond delay="0"/>
                                  </p:stCondLst>
                                  <p:childTnLst>
                                    <p:set>
                                      <p:cBhvr>
                                        <p:cTn id="162" dur="1" fill="hold">
                                          <p:stCondLst>
                                            <p:cond delay="0"/>
                                          </p:stCondLst>
                                        </p:cTn>
                                        <p:tgtEl>
                                          <p:spTgt spid="128"/>
                                        </p:tgtEl>
                                        <p:attrNameLst>
                                          <p:attrName>style.visibility</p:attrName>
                                        </p:attrNameLst>
                                      </p:cBhvr>
                                      <p:to>
                                        <p:strVal val="visible"/>
                                      </p:to>
                                    </p:set>
                                    <p:animEffect transition="in" filter="wipe(left)">
                                      <p:cBhvr>
                                        <p:cTn id="163" dur="500"/>
                                        <p:tgtEl>
                                          <p:spTgt spid="128"/>
                                        </p:tgtEl>
                                      </p:cBhvr>
                                    </p:animEffect>
                                  </p:childTnLst>
                                </p:cTn>
                              </p:par>
                              <p:par>
                                <p:cTn id="164" presetID="22" presetClass="entr" presetSubtype="8" fill="hold" grpId="0" nodeType="withEffect">
                                  <p:stCondLst>
                                    <p:cond delay="0"/>
                                  </p:stCondLst>
                                  <p:childTnLst>
                                    <p:set>
                                      <p:cBhvr>
                                        <p:cTn id="165" dur="1" fill="hold">
                                          <p:stCondLst>
                                            <p:cond delay="0"/>
                                          </p:stCondLst>
                                        </p:cTn>
                                        <p:tgtEl>
                                          <p:spTgt spid="130"/>
                                        </p:tgtEl>
                                        <p:attrNameLst>
                                          <p:attrName>style.visibility</p:attrName>
                                        </p:attrNameLst>
                                      </p:cBhvr>
                                      <p:to>
                                        <p:strVal val="visible"/>
                                      </p:to>
                                    </p:set>
                                    <p:animEffect transition="in" filter="wipe(left)">
                                      <p:cBhvr>
                                        <p:cTn id="166" dur="500"/>
                                        <p:tgtEl>
                                          <p:spTgt spid="130"/>
                                        </p:tgtEl>
                                      </p:cBhvr>
                                    </p:animEffect>
                                  </p:childTnLst>
                                </p:cTn>
                              </p:par>
                            </p:childTnLst>
                          </p:cTn>
                        </p:par>
                      </p:childTnLst>
                    </p:cTn>
                  </p:par>
                  <p:par>
                    <p:cTn id="167" fill="hold">
                      <p:stCondLst>
                        <p:cond delay="indefinite"/>
                      </p:stCondLst>
                      <p:childTnLst>
                        <p:par>
                          <p:cTn id="168" fill="hold">
                            <p:stCondLst>
                              <p:cond delay="0"/>
                            </p:stCondLst>
                            <p:childTnLst>
                              <p:par>
                                <p:cTn id="169" presetID="27" presetClass="emph" presetSubtype="0" fill="remove" grpId="0" nodeType="clickEffect">
                                  <p:stCondLst>
                                    <p:cond delay="0"/>
                                  </p:stCondLst>
                                  <p:iterate type="lt">
                                    <p:tmPct val="0"/>
                                  </p:iterate>
                                  <p:childTnLst>
                                    <p:animClr clrSpc="rgb" dir="cw">
                                      <p:cBhvr override="childStyle">
                                        <p:cTn id="170" dur="250" autoRev="1" fill="remove"/>
                                        <p:tgtEl>
                                          <p:spTgt spid="120"/>
                                        </p:tgtEl>
                                        <p:attrNameLst>
                                          <p:attrName>style.color</p:attrName>
                                        </p:attrNameLst>
                                      </p:cBhvr>
                                      <p:to>
                                        <a:schemeClr val="bg1"/>
                                      </p:to>
                                    </p:animClr>
                                    <p:animClr clrSpc="rgb" dir="cw">
                                      <p:cBhvr>
                                        <p:cTn id="171" dur="250" autoRev="1" fill="remove"/>
                                        <p:tgtEl>
                                          <p:spTgt spid="120"/>
                                        </p:tgtEl>
                                        <p:attrNameLst>
                                          <p:attrName>fillcolor</p:attrName>
                                        </p:attrNameLst>
                                      </p:cBhvr>
                                      <p:to>
                                        <a:schemeClr val="bg1"/>
                                      </p:to>
                                    </p:animClr>
                                    <p:set>
                                      <p:cBhvr>
                                        <p:cTn id="172" dur="250" autoRev="1" fill="remove"/>
                                        <p:tgtEl>
                                          <p:spTgt spid="120"/>
                                        </p:tgtEl>
                                        <p:attrNameLst>
                                          <p:attrName>fill.type</p:attrName>
                                        </p:attrNameLst>
                                      </p:cBhvr>
                                      <p:to>
                                        <p:strVal val="solid"/>
                                      </p:to>
                                    </p:set>
                                    <p:set>
                                      <p:cBhvr>
                                        <p:cTn id="173" dur="250" autoRev="1" fill="remove"/>
                                        <p:tgtEl>
                                          <p:spTgt spid="120"/>
                                        </p:tgtEl>
                                        <p:attrNameLst>
                                          <p:attrName>fill.on</p:attrName>
                                        </p:attrNameLst>
                                      </p:cBhvr>
                                      <p:to>
                                        <p:strVal val="true"/>
                                      </p:to>
                                    </p:set>
                                  </p:childTnLst>
                                </p:cTn>
                              </p:par>
                            </p:childTnLst>
                          </p:cTn>
                        </p:par>
                        <p:par>
                          <p:cTn id="174" fill="hold">
                            <p:stCondLst>
                              <p:cond delay="500"/>
                            </p:stCondLst>
                            <p:childTnLst>
                              <p:par>
                                <p:cTn id="175" presetID="27" presetClass="emph" presetSubtype="0" fill="remove" grpId="0" nodeType="afterEffect">
                                  <p:stCondLst>
                                    <p:cond delay="0"/>
                                  </p:stCondLst>
                                  <p:iterate type="lt">
                                    <p:tmPct val="0"/>
                                  </p:iterate>
                                  <p:childTnLst>
                                    <p:animClr clrSpc="rgb" dir="cw">
                                      <p:cBhvr override="childStyle">
                                        <p:cTn id="176" dur="250" autoRev="1" fill="remove"/>
                                        <p:tgtEl>
                                          <p:spTgt spid="121"/>
                                        </p:tgtEl>
                                        <p:attrNameLst>
                                          <p:attrName>style.color</p:attrName>
                                        </p:attrNameLst>
                                      </p:cBhvr>
                                      <p:to>
                                        <a:schemeClr val="bg1"/>
                                      </p:to>
                                    </p:animClr>
                                    <p:animClr clrSpc="rgb" dir="cw">
                                      <p:cBhvr>
                                        <p:cTn id="177" dur="250" autoRev="1" fill="remove"/>
                                        <p:tgtEl>
                                          <p:spTgt spid="121"/>
                                        </p:tgtEl>
                                        <p:attrNameLst>
                                          <p:attrName>fillcolor</p:attrName>
                                        </p:attrNameLst>
                                      </p:cBhvr>
                                      <p:to>
                                        <a:schemeClr val="bg1"/>
                                      </p:to>
                                    </p:animClr>
                                    <p:set>
                                      <p:cBhvr>
                                        <p:cTn id="178" dur="250" autoRev="1" fill="remove"/>
                                        <p:tgtEl>
                                          <p:spTgt spid="121"/>
                                        </p:tgtEl>
                                        <p:attrNameLst>
                                          <p:attrName>fill.type</p:attrName>
                                        </p:attrNameLst>
                                      </p:cBhvr>
                                      <p:to>
                                        <p:strVal val="solid"/>
                                      </p:to>
                                    </p:set>
                                    <p:set>
                                      <p:cBhvr>
                                        <p:cTn id="179" dur="250" autoRev="1" fill="remove"/>
                                        <p:tgtEl>
                                          <p:spTgt spid="121"/>
                                        </p:tgtEl>
                                        <p:attrNameLst>
                                          <p:attrName>fill.on</p:attrName>
                                        </p:attrNameLst>
                                      </p:cBhvr>
                                      <p:to>
                                        <p:strVal val="true"/>
                                      </p:to>
                                    </p:set>
                                  </p:childTnLst>
                                </p:cTn>
                              </p:par>
                            </p:childTnLst>
                          </p:cTn>
                        </p:par>
                        <p:par>
                          <p:cTn id="180" fill="hold">
                            <p:stCondLst>
                              <p:cond delay="1000"/>
                            </p:stCondLst>
                            <p:childTnLst>
                              <p:par>
                                <p:cTn id="181" presetID="27" presetClass="emph" presetSubtype="0" fill="remove" grpId="0" nodeType="afterEffect">
                                  <p:stCondLst>
                                    <p:cond delay="0"/>
                                  </p:stCondLst>
                                  <p:iterate type="lt">
                                    <p:tmPct val="0"/>
                                  </p:iterate>
                                  <p:childTnLst>
                                    <p:animClr clrSpc="rgb" dir="cw">
                                      <p:cBhvr override="childStyle">
                                        <p:cTn id="182" dur="250" autoRev="1" fill="remove"/>
                                        <p:tgtEl>
                                          <p:spTgt spid="118"/>
                                        </p:tgtEl>
                                        <p:attrNameLst>
                                          <p:attrName>style.color</p:attrName>
                                        </p:attrNameLst>
                                      </p:cBhvr>
                                      <p:to>
                                        <a:schemeClr val="bg1"/>
                                      </p:to>
                                    </p:animClr>
                                    <p:animClr clrSpc="rgb" dir="cw">
                                      <p:cBhvr>
                                        <p:cTn id="183" dur="250" autoRev="1" fill="remove"/>
                                        <p:tgtEl>
                                          <p:spTgt spid="118"/>
                                        </p:tgtEl>
                                        <p:attrNameLst>
                                          <p:attrName>fillcolor</p:attrName>
                                        </p:attrNameLst>
                                      </p:cBhvr>
                                      <p:to>
                                        <a:schemeClr val="bg1"/>
                                      </p:to>
                                    </p:animClr>
                                    <p:set>
                                      <p:cBhvr>
                                        <p:cTn id="184" dur="250" autoRev="1" fill="remove"/>
                                        <p:tgtEl>
                                          <p:spTgt spid="118"/>
                                        </p:tgtEl>
                                        <p:attrNameLst>
                                          <p:attrName>fill.type</p:attrName>
                                        </p:attrNameLst>
                                      </p:cBhvr>
                                      <p:to>
                                        <p:strVal val="solid"/>
                                      </p:to>
                                    </p:set>
                                    <p:set>
                                      <p:cBhvr>
                                        <p:cTn id="185" dur="250" autoRev="1" fill="remove"/>
                                        <p:tgtEl>
                                          <p:spTgt spid="118"/>
                                        </p:tgtEl>
                                        <p:attrNameLst>
                                          <p:attrName>fill.on</p:attrName>
                                        </p:attrNameLst>
                                      </p:cBhvr>
                                      <p:to>
                                        <p:strVal val="true"/>
                                      </p:to>
                                    </p:set>
                                  </p:childTnLst>
                                </p:cTn>
                              </p:par>
                            </p:childTnLst>
                          </p:cTn>
                        </p:par>
                        <p:par>
                          <p:cTn id="186" fill="hold">
                            <p:stCondLst>
                              <p:cond delay="1500"/>
                            </p:stCondLst>
                            <p:childTnLst>
                              <p:par>
                                <p:cTn id="187" presetID="27" presetClass="emph" presetSubtype="0" fill="remove" grpId="0" nodeType="afterEffect">
                                  <p:stCondLst>
                                    <p:cond delay="0"/>
                                  </p:stCondLst>
                                  <p:iterate type="lt">
                                    <p:tmPct val="0"/>
                                  </p:iterate>
                                  <p:childTnLst>
                                    <p:animClr clrSpc="rgb" dir="cw">
                                      <p:cBhvr override="childStyle">
                                        <p:cTn id="188" dur="250" autoRev="1" fill="remove"/>
                                        <p:tgtEl>
                                          <p:spTgt spid="117"/>
                                        </p:tgtEl>
                                        <p:attrNameLst>
                                          <p:attrName>style.color</p:attrName>
                                        </p:attrNameLst>
                                      </p:cBhvr>
                                      <p:to>
                                        <a:schemeClr val="bg1"/>
                                      </p:to>
                                    </p:animClr>
                                    <p:animClr clrSpc="rgb" dir="cw">
                                      <p:cBhvr>
                                        <p:cTn id="189" dur="250" autoRev="1" fill="remove"/>
                                        <p:tgtEl>
                                          <p:spTgt spid="117"/>
                                        </p:tgtEl>
                                        <p:attrNameLst>
                                          <p:attrName>fillcolor</p:attrName>
                                        </p:attrNameLst>
                                      </p:cBhvr>
                                      <p:to>
                                        <a:schemeClr val="bg1"/>
                                      </p:to>
                                    </p:animClr>
                                    <p:set>
                                      <p:cBhvr>
                                        <p:cTn id="190" dur="250" autoRev="1" fill="remove"/>
                                        <p:tgtEl>
                                          <p:spTgt spid="117"/>
                                        </p:tgtEl>
                                        <p:attrNameLst>
                                          <p:attrName>fill.type</p:attrName>
                                        </p:attrNameLst>
                                      </p:cBhvr>
                                      <p:to>
                                        <p:strVal val="solid"/>
                                      </p:to>
                                    </p:set>
                                    <p:set>
                                      <p:cBhvr>
                                        <p:cTn id="191" dur="250" autoRev="1" fill="remove"/>
                                        <p:tgtEl>
                                          <p:spTgt spid="117"/>
                                        </p:tgtEl>
                                        <p:attrNameLst>
                                          <p:attrName>fill.on</p:attrName>
                                        </p:attrNameLst>
                                      </p:cBhvr>
                                      <p:to>
                                        <p:strVal val="true"/>
                                      </p:to>
                                    </p:set>
                                  </p:childTnLst>
                                </p:cTn>
                              </p:par>
                            </p:childTnLst>
                          </p:cTn>
                        </p:par>
                        <p:par>
                          <p:cTn id="192" fill="hold">
                            <p:stCondLst>
                              <p:cond delay="2000"/>
                            </p:stCondLst>
                            <p:childTnLst>
                              <p:par>
                                <p:cTn id="193" presetID="27" presetClass="emph" presetSubtype="0" fill="remove" grpId="0" nodeType="afterEffect">
                                  <p:stCondLst>
                                    <p:cond delay="0"/>
                                  </p:stCondLst>
                                  <p:iterate type="lt">
                                    <p:tmPct val="0"/>
                                  </p:iterate>
                                  <p:childTnLst>
                                    <p:animClr clrSpc="rgb" dir="cw">
                                      <p:cBhvr override="childStyle">
                                        <p:cTn id="194" dur="250" autoRev="1" fill="remove"/>
                                        <p:tgtEl>
                                          <p:spTgt spid="116"/>
                                        </p:tgtEl>
                                        <p:attrNameLst>
                                          <p:attrName>style.color</p:attrName>
                                        </p:attrNameLst>
                                      </p:cBhvr>
                                      <p:to>
                                        <a:schemeClr val="bg1"/>
                                      </p:to>
                                    </p:animClr>
                                    <p:animClr clrSpc="rgb" dir="cw">
                                      <p:cBhvr>
                                        <p:cTn id="195" dur="250" autoRev="1" fill="remove"/>
                                        <p:tgtEl>
                                          <p:spTgt spid="116"/>
                                        </p:tgtEl>
                                        <p:attrNameLst>
                                          <p:attrName>fillcolor</p:attrName>
                                        </p:attrNameLst>
                                      </p:cBhvr>
                                      <p:to>
                                        <a:schemeClr val="bg1"/>
                                      </p:to>
                                    </p:animClr>
                                    <p:set>
                                      <p:cBhvr>
                                        <p:cTn id="196" dur="250" autoRev="1" fill="remove"/>
                                        <p:tgtEl>
                                          <p:spTgt spid="116"/>
                                        </p:tgtEl>
                                        <p:attrNameLst>
                                          <p:attrName>fill.type</p:attrName>
                                        </p:attrNameLst>
                                      </p:cBhvr>
                                      <p:to>
                                        <p:strVal val="solid"/>
                                      </p:to>
                                    </p:set>
                                    <p:set>
                                      <p:cBhvr>
                                        <p:cTn id="197" dur="250" autoRev="1" fill="remove"/>
                                        <p:tgtEl>
                                          <p:spTgt spid="116"/>
                                        </p:tgtEl>
                                        <p:attrNameLst>
                                          <p:attrName>fill.on</p:attrName>
                                        </p:attrNameLst>
                                      </p:cBhvr>
                                      <p:to>
                                        <p:strVal val="true"/>
                                      </p:to>
                                    </p:set>
                                  </p:childTnLst>
                                </p:cTn>
                              </p:par>
                            </p:childTnLst>
                          </p:cTn>
                        </p:par>
                        <p:par>
                          <p:cTn id="198" fill="hold">
                            <p:stCondLst>
                              <p:cond delay="2500"/>
                            </p:stCondLst>
                            <p:childTnLst>
                              <p:par>
                                <p:cTn id="199" presetID="27" presetClass="emph" presetSubtype="0" fill="remove" grpId="0" nodeType="afterEffect">
                                  <p:stCondLst>
                                    <p:cond delay="0"/>
                                  </p:stCondLst>
                                  <p:iterate type="lt">
                                    <p:tmPct val="0"/>
                                  </p:iterate>
                                  <p:childTnLst>
                                    <p:animClr clrSpc="rgb" dir="cw">
                                      <p:cBhvr override="childStyle">
                                        <p:cTn id="200" dur="250" autoRev="1" fill="remove"/>
                                        <p:tgtEl>
                                          <p:spTgt spid="119"/>
                                        </p:tgtEl>
                                        <p:attrNameLst>
                                          <p:attrName>style.color</p:attrName>
                                        </p:attrNameLst>
                                      </p:cBhvr>
                                      <p:to>
                                        <a:schemeClr val="bg1"/>
                                      </p:to>
                                    </p:animClr>
                                    <p:animClr clrSpc="rgb" dir="cw">
                                      <p:cBhvr>
                                        <p:cTn id="201" dur="250" autoRev="1" fill="remove"/>
                                        <p:tgtEl>
                                          <p:spTgt spid="119"/>
                                        </p:tgtEl>
                                        <p:attrNameLst>
                                          <p:attrName>fillcolor</p:attrName>
                                        </p:attrNameLst>
                                      </p:cBhvr>
                                      <p:to>
                                        <a:schemeClr val="bg1"/>
                                      </p:to>
                                    </p:animClr>
                                    <p:set>
                                      <p:cBhvr>
                                        <p:cTn id="202" dur="250" autoRev="1" fill="remove"/>
                                        <p:tgtEl>
                                          <p:spTgt spid="119"/>
                                        </p:tgtEl>
                                        <p:attrNameLst>
                                          <p:attrName>fill.type</p:attrName>
                                        </p:attrNameLst>
                                      </p:cBhvr>
                                      <p:to>
                                        <p:strVal val="solid"/>
                                      </p:to>
                                    </p:set>
                                    <p:set>
                                      <p:cBhvr>
                                        <p:cTn id="203" dur="250" autoRev="1" fill="remove"/>
                                        <p:tgtEl>
                                          <p:spTgt spid="119"/>
                                        </p:tgtEl>
                                        <p:attrNameLst>
                                          <p:attrName>fill.on</p:attrName>
                                        </p:attrNameLst>
                                      </p:cBhvr>
                                      <p:to>
                                        <p:strVal val="true"/>
                                      </p:to>
                                    </p:set>
                                  </p:childTnLst>
                                </p:cTn>
                              </p:par>
                            </p:childTnLst>
                          </p:cTn>
                        </p:par>
                        <p:par>
                          <p:cTn id="204" fill="hold">
                            <p:stCondLst>
                              <p:cond delay="3000"/>
                            </p:stCondLst>
                            <p:childTnLst>
                              <p:par>
                                <p:cTn id="205" presetID="27" presetClass="emph" presetSubtype="0" fill="remove" grpId="0" nodeType="afterEffect">
                                  <p:stCondLst>
                                    <p:cond delay="0"/>
                                  </p:stCondLst>
                                  <p:iterate type="lt">
                                    <p:tmPct val="0"/>
                                  </p:iterate>
                                  <p:childTnLst>
                                    <p:animClr clrSpc="rgb" dir="cw">
                                      <p:cBhvr override="childStyle">
                                        <p:cTn id="206" dur="250" autoRev="1" fill="remove"/>
                                        <p:tgtEl>
                                          <p:spTgt spid="125"/>
                                        </p:tgtEl>
                                        <p:attrNameLst>
                                          <p:attrName>style.color</p:attrName>
                                        </p:attrNameLst>
                                      </p:cBhvr>
                                      <p:to>
                                        <a:schemeClr val="bg1"/>
                                      </p:to>
                                    </p:animClr>
                                    <p:animClr clrSpc="rgb" dir="cw">
                                      <p:cBhvr>
                                        <p:cTn id="207" dur="250" autoRev="1" fill="remove"/>
                                        <p:tgtEl>
                                          <p:spTgt spid="125"/>
                                        </p:tgtEl>
                                        <p:attrNameLst>
                                          <p:attrName>fillcolor</p:attrName>
                                        </p:attrNameLst>
                                      </p:cBhvr>
                                      <p:to>
                                        <a:schemeClr val="bg1"/>
                                      </p:to>
                                    </p:animClr>
                                    <p:set>
                                      <p:cBhvr>
                                        <p:cTn id="208" dur="250" autoRev="1" fill="remove"/>
                                        <p:tgtEl>
                                          <p:spTgt spid="125"/>
                                        </p:tgtEl>
                                        <p:attrNameLst>
                                          <p:attrName>fill.type</p:attrName>
                                        </p:attrNameLst>
                                      </p:cBhvr>
                                      <p:to>
                                        <p:strVal val="solid"/>
                                      </p:to>
                                    </p:set>
                                    <p:set>
                                      <p:cBhvr>
                                        <p:cTn id="209" dur="250" autoRev="1" fill="remove"/>
                                        <p:tgtEl>
                                          <p:spTgt spid="125"/>
                                        </p:tgtEl>
                                        <p:attrNameLst>
                                          <p:attrName>fill.on</p:attrName>
                                        </p:attrNameLst>
                                      </p:cBhvr>
                                      <p:to>
                                        <p:strVal val="true"/>
                                      </p:to>
                                    </p:set>
                                  </p:childTnLst>
                                </p:cTn>
                              </p:par>
                            </p:childTnLst>
                          </p:cTn>
                        </p:par>
                        <p:par>
                          <p:cTn id="210" fill="hold">
                            <p:stCondLst>
                              <p:cond delay="3500"/>
                            </p:stCondLst>
                            <p:childTnLst>
                              <p:par>
                                <p:cTn id="211" presetID="27" presetClass="emph" presetSubtype="0" fill="remove" grpId="0" nodeType="afterEffect">
                                  <p:stCondLst>
                                    <p:cond delay="0"/>
                                  </p:stCondLst>
                                  <p:iterate type="lt">
                                    <p:tmPct val="0"/>
                                  </p:iterate>
                                  <p:childTnLst>
                                    <p:animClr clrSpc="rgb" dir="cw">
                                      <p:cBhvr override="childStyle">
                                        <p:cTn id="212" dur="250" autoRev="1" fill="remove"/>
                                        <p:tgtEl>
                                          <p:spTgt spid="129"/>
                                        </p:tgtEl>
                                        <p:attrNameLst>
                                          <p:attrName>style.color</p:attrName>
                                        </p:attrNameLst>
                                      </p:cBhvr>
                                      <p:to>
                                        <a:schemeClr val="bg1"/>
                                      </p:to>
                                    </p:animClr>
                                    <p:animClr clrSpc="rgb" dir="cw">
                                      <p:cBhvr>
                                        <p:cTn id="213" dur="250" autoRev="1" fill="remove"/>
                                        <p:tgtEl>
                                          <p:spTgt spid="129"/>
                                        </p:tgtEl>
                                        <p:attrNameLst>
                                          <p:attrName>fillcolor</p:attrName>
                                        </p:attrNameLst>
                                      </p:cBhvr>
                                      <p:to>
                                        <a:schemeClr val="bg1"/>
                                      </p:to>
                                    </p:animClr>
                                    <p:set>
                                      <p:cBhvr>
                                        <p:cTn id="214" dur="250" autoRev="1" fill="remove"/>
                                        <p:tgtEl>
                                          <p:spTgt spid="129"/>
                                        </p:tgtEl>
                                        <p:attrNameLst>
                                          <p:attrName>fill.type</p:attrName>
                                        </p:attrNameLst>
                                      </p:cBhvr>
                                      <p:to>
                                        <p:strVal val="solid"/>
                                      </p:to>
                                    </p:set>
                                    <p:set>
                                      <p:cBhvr>
                                        <p:cTn id="215" dur="250" autoRev="1" fill="remove"/>
                                        <p:tgtEl>
                                          <p:spTgt spid="129"/>
                                        </p:tgtEl>
                                        <p:attrNameLst>
                                          <p:attrName>fill.on</p:attrName>
                                        </p:attrNameLst>
                                      </p:cBhvr>
                                      <p:to>
                                        <p:strVal val="true"/>
                                      </p:to>
                                    </p:set>
                                  </p:childTnLst>
                                </p:cTn>
                              </p:par>
                            </p:childTnLst>
                          </p:cTn>
                        </p:par>
                        <p:par>
                          <p:cTn id="216" fill="hold">
                            <p:stCondLst>
                              <p:cond delay="4000"/>
                            </p:stCondLst>
                            <p:childTnLst>
                              <p:par>
                                <p:cTn id="217" presetID="3" presetClass="emph" presetSubtype="2" fill="hold" grpId="1" nodeType="afterEffect">
                                  <p:stCondLst>
                                    <p:cond delay="0"/>
                                  </p:stCondLst>
                                  <p:iterate type="lt">
                                    <p:tmPct val="0"/>
                                  </p:iterate>
                                  <p:childTnLst>
                                    <p:animClr clrSpc="rgb" dir="cw">
                                      <p:cBhvr override="childStyle">
                                        <p:cTn id="218" dur="500" fill="hold"/>
                                        <p:tgtEl>
                                          <p:spTgt spid="129"/>
                                        </p:tgtEl>
                                        <p:attrNameLst>
                                          <p:attrName>style.color</p:attrName>
                                        </p:attrNameLst>
                                      </p:cBhvr>
                                      <p:to>
                                        <a:srgbClr val="FF0066"/>
                                      </p:to>
                                    </p:animClr>
                                  </p:childTnLst>
                                </p:cTn>
                              </p:par>
                            </p:childTnLst>
                          </p:cTn>
                        </p:par>
                      </p:childTnLst>
                    </p:cTn>
                  </p:par>
                  <p:par>
                    <p:cTn id="219" fill="hold">
                      <p:stCondLst>
                        <p:cond delay="indefinite"/>
                      </p:stCondLst>
                      <p:childTnLst>
                        <p:par>
                          <p:cTn id="220" fill="hold">
                            <p:stCondLst>
                              <p:cond delay="0"/>
                            </p:stCondLst>
                            <p:childTnLst>
                              <p:par>
                                <p:cTn id="221" presetID="10" presetClass="entr" presetSubtype="0" fill="hold" grpId="0" nodeType="clickEffect">
                                  <p:stCondLst>
                                    <p:cond delay="0"/>
                                  </p:stCondLst>
                                  <p:childTnLst>
                                    <p:set>
                                      <p:cBhvr>
                                        <p:cTn id="222" dur="1" fill="hold">
                                          <p:stCondLst>
                                            <p:cond delay="0"/>
                                          </p:stCondLst>
                                        </p:cTn>
                                        <p:tgtEl>
                                          <p:spTgt spid="145"/>
                                        </p:tgtEl>
                                        <p:attrNameLst>
                                          <p:attrName>style.visibility</p:attrName>
                                        </p:attrNameLst>
                                      </p:cBhvr>
                                      <p:to>
                                        <p:strVal val="visible"/>
                                      </p:to>
                                    </p:set>
                                    <p:animEffect transition="in" filter="fade">
                                      <p:cBhvr>
                                        <p:cTn id="223" dur="500"/>
                                        <p:tgtEl>
                                          <p:spTgt spid="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49" grpId="0" animBg="1"/>
      <p:bldP spid="58" grpId="0" animBg="1"/>
      <p:bldP spid="3" grpId="0" animBg="1"/>
      <p:bldP spid="60" grpId="0" animBg="1"/>
      <p:bldP spid="63" grpId="0" animBg="1"/>
      <p:bldP spid="64" grpId="0" animBg="1"/>
      <p:bldP spid="116" grpId="0"/>
      <p:bldP spid="116" grpId="1"/>
      <p:bldP spid="117" grpId="0"/>
      <p:bldP spid="117" grpId="1"/>
      <p:bldP spid="118" grpId="0"/>
      <p:bldP spid="118" grpId="1"/>
      <p:bldP spid="119" grpId="0"/>
      <p:bldP spid="119" grpId="1"/>
      <p:bldP spid="120" grpId="0"/>
      <p:bldP spid="120" grpId="1"/>
      <p:bldP spid="121" grpId="0"/>
      <p:bldP spid="121" grpId="1"/>
      <p:bldP spid="122" grpId="0"/>
      <p:bldP spid="123" grpId="0"/>
      <p:bldP spid="124" grpId="0"/>
      <p:bldP spid="125" grpId="0"/>
      <p:bldP spid="125" grpId="1"/>
      <p:bldP spid="126" grpId="0"/>
      <p:bldP spid="127" grpId="0"/>
      <p:bldP spid="128" grpId="0"/>
      <p:bldP spid="129" grpId="0"/>
      <p:bldP spid="129" grpId="1"/>
      <p:bldP spid="129" grpId="2"/>
      <p:bldP spid="130" grpId="0"/>
      <p:bldP spid="5" grpId="0"/>
      <p:bldP spid="131" grpId="0"/>
      <p:bldP spid="132" grpId="0"/>
      <p:bldP spid="133" grpId="0"/>
      <p:bldP spid="134" grpId="0"/>
      <p:bldP spid="135" grpId="0"/>
      <p:bldP spid="136" grpId="0"/>
      <p:bldP spid="137" grpId="0"/>
      <p:bldP spid="137" grpId="1"/>
      <p:bldP spid="137" grpId="2"/>
      <p:bldP spid="6" grpId="0" animBg="1"/>
      <p:bldP spid="14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9772" y="239614"/>
            <a:ext cx="636310" cy="889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5" name="AutoShape 3"/>
          <p:cNvSpPr>
            <a:spLocks noChangeArrowheads="1"/>
          </p:cNvSpPr>
          <p:nvPr/>
        </p:nvSpPr>
        <p:spPr bwMode="auto">
          <a:xfrm>
            <a:off x="1244414" y="277377"/>
            <a:ext cx="6120426" cy="360000"/>
          </a:xfrm>
          <a:prstGeom prst="wedgeRoundRectCallout">
            <a:avLst>
              <a:gd name="adj1" fmla="val -53417"/>
              <a:gd name="adj2" fmla="val 2356"/>
              <a:gd name="adj3" fmla="val 16667"/>
            </a:avLst>
          </a:prstGeom>
          <a:ln/>
        </p:spPr>
        <p:style>
          <a:lnRef idx="1">
            <a:schemeClr val="accent1"/>
          </a:lnRef>
          <a:fillRef idx="2">
            <a:schemeClr val="accent1"/>
          </a:fillRef>
          <a:effectRef idx="1">
            <a:schemeClr val="accent1"/>
          </a:effectRef>
          <a:fontRef idx="minor">
            <a:schemeClr val="dk1"/>
          </a:fontRef>
        </p:style>
        <p:txBody>
          <a:bodyPr anchor="ctr"/>
          <a:lstStyle/>
          <a:p>
            <a:pPr eaLnBrk="1" hangingPunct="1"/>
            <a:r>
              <a:rPr kumimoji="0" lang="ja-JP" altLang="en-US" sz="1800" kern="0" dirty="0" smtClean="0">
                <a:solidFill>
                  <a:prstClr val="black"/>
                </a:solidFill>
                <a:latin typeface="Cambria Math" panose="02040503050406030204" pitchFamily="18" charset="0"/>
                <a:ea typeface="AR P丸ゴシック体M" panose="020F0600000000000000" pitchFamily="50" charset="-128"/>
              </a:rPr>
              <a:t>２組</a:t>
            </a:r>
            <a:r>
              <a:rPr kumimoji="0" lang="ja-JP" altLang="en-US" sz="1800" kern="0" dirty="0" smtClean="0">
                <a:solidFill>
                  <a:prstClr val="black"/>
                </a:solidFill>
                <a:latin typeface="Cambria Math" panose="02040503050406030204" pitchFamily="18" charset="0"/>
                <a:ea typeface="AR P丸ゴシック体M" panose="020F0600000000000000" pitchFamily="50" charset="-128"/>
              </a:rPr>
              <a:t>、</a:t>
            </a:r>
            <a:r>
              <a:rPr kumimoji="0" lang="ja-JP" altLang="en-US" sz="1800" kern="0" dirty="0" smtClean="0">
                <a:solidFill>
                  <a:prstClr val="black"/>
                </a:solidFill>
                <a:latin typeface="Cambria Math" panose="02040503050406030204" pitchFamily="18" charset="0"/>
                <a:ea typeface="AR P丸ゴシック体M" panose="020F0600000000000000" pitchFamily="50" charset="-128"/>
              </a:rPr>
              <a:t>３組それぞれの、とんだ回数の中央値をいいましょう。</a:t>
            </a:r>
            <a:endParaRPr kumimoji="0" lang="ja-JP" altLang="en-US" sz="1800" kern="0" dirty="0">
              <a:solidFill>
                <a:prstClr val="black"/>
              </a:solidFill>
              <a:latin typeface="Cambria Math" panose="02040503050406030204" pitchFamily="18" charset="0"/>
              <a:ea typeface="AR P丸ゴシック体M" panose="020F0600000000000000" pitchFamily="50" charset="-128"/>
            </a:endParaRPr>
          </a:p>
        </p:txBody>
      </p:sp>
      <p:sp>
        <p:nvSpPr>
          <p:cNvPr id="103" name="AutoShape 3"/>
          <p:cNvSpPr>
            <a:spLocks noChangeArrowheads="1"/>
          </p:cNvSpPr>
          <p:nvPr/>
        </p:nvSpPr>
        <p:spPr bwMode="auto">
          <a:xfrm>
            <a:off x="1244414" y="720717"/>
            <a:ext cx="4632660" cy="360000"/>
          </a:xfrm>
          <a:prstGeom prst="wedgeRoundRectCallout">
            <a:avLst>
              <a:gd name="adj1" fmla="val -46093"/>
              <a:gd name="adj2" fmla="val 9715"/>
              <a:gd name="adj3" fmla="val 16667"/>
            </a:avLst>
          </a:prstGeom>
          <a:ln/>
        </p:spPr>
        <p:style>
          <a:lnRef idx="1">
            <a:schemeClr val="accent1"/>
          </a:lnRef>
          <a:fillRef idx="2">
            <a:schemeClr val="accent1"/>
          </a:fillRef>
          <a:effectRef idx="1">
            <a:schemeClr val="accent1"/>
          </a:effectRef>
          <a:fontRef idx="minor">
            <a:schemeClr val="dk1"/>
          </a:fontRef>
        </p:style>
        <p:txBody>
          <a:bodyPr anchor="ctr"/>
          <a:lstStyle/>
          <a:p>
            <a:pPr eaLnBrk="1" hangingPunct="1"/>
            <a:r>
              <a:rPr kumimoji="0" lang="ja-JP" altLang="en-US" sz="1800" kern="0" dirty="0" smtClean="0">
                <a:solidFill>
                  <a:prstClr val="black"/>
                </a:solidFill>
                <a:latin typeface="Cambria Math" panose="02040503050406030204" pitchFamily="18" charset="0"/>
                <a:ea typeface="AR P丸ゴシック体M" panose="020F0600000000000000" pitchFamily="50" charset="-128"/>
              </a:rPr>
              <a:t>２組、３組のデータを、小さい順に並べました。</a:t>
            </a:r>
            <a:endParaRPr kumimoji="0" lang="ja-JP" altLang="en-US" sz="1800" kern="0" dirty="0">
              <a:solidFill>
                <a:prstClr val="black"/>
              </a:solidFill>
              <a:latin typeface="Cambria Math" panose="02040503050406030204" pitchFamily="18" charset="0"/>
              <a:ea typeface="AR P丸ゴシック体M" panose="020F0600000000000000" pitchFamily="50" charset="-128"/>
            </a:endParaRPr>
          </a:p>
        </p:txBody>
      </p:sp>
      <p:sp>
        <p:nvSpPr>
          <p:cNvPr id="106" name="正方形/長方形 105"/>
          <p:cNvSpPr/>
          <p:nvPr/>
        </p:nvSpPr>
        <p:spPr>
          <a:xfrm>
            <a:off x="495961" y="1453617"/>
            <a:ext cx="7296098" cy="338554"/>
          </a:xfrm>
          <a:prstGeom prst="rect">
            <a:avLst/>
          </a:prstGeom>
          <a:solidFill>
            <a:srgbClr val="B7ECFF"/>
          </a:solidFill>
          <a:ln>
            <a:solidFill>
              <a:srgbClr val="0070C0"/>
            </a:solidFill>
          </a:ln>
        </p:spPr>
        <p:txBody>
          <a:bodyPr wrap="square">
            <a:spAutoFit/>
          </a:bodyPr>
          <a:lstStyle/>
          <a:p>
            <a:r>
              <a:rPr kumimoji="0" lang="ja-JP" altLang="en-US" sz="1600" kern="0" dirty="0" smtClean="0">
                <a:solidFill>
                  <a:prstClr val="black"/>
                </a:solidFill>
                <a:latin typeface="Cambria Math" panose="02040503050406030204" pitchFamily="18" charset="0"/>
                <a:ea typeface="AR P丸ゴシック体M" panose="020F0600000000000000" pitchFamily="50" charset="-128"/>
              </a:rPr>
              <a:t>２組　５３　５４　５５　５６　５６　５６　６５　６５　６７　６７　６８　７０　７０　７１</a:t>
            </a:r>
            <a:endParaRPr lang="ja-JP" altLang="en-US" sz="1800" dirty="0"/>
          </a:p>
        </p:txBody>
      </p:sp>
      <p:sp>
        <p:nvSpPr>
          <p:cNvPr id="107" name="正方形/長方形 106"/>
          <p:cNvSpPr/>
          <p:nvPr/>
        </p:nvSpPr>
        <p:spPr>
          <a:xfrm>
            <a:off x="484494" y="3660628"/>
            <a:ext cx="8245750" cy="338554"/>
          </a:xfrm>
          <a:prstGeom prst="rect">
            <a:avLst/>
          </a:prstGeom>
          <a:solidFill>
            <a:srgbClr val="B7ECFF"/>
          </a:solidFill>
          <a:ln>
            <a:solidFill>
              <a:srgbClr val="0070C0"/>
            </a:solidFill>
          </a:ln>
        </p:spPr>
        <p:txBody>
          <a:bodyPr wrap="square">
            <a:spAutoFit/>
          </a:bodyPr>
          <a:lstStyle/>
          <a:p>
            <a:r>
              <a:rPr kumimoji="0" lang="ja-JP" altLang="en-US" sz="1600" kern="0" dirty="0" smtClean="0">
                <a:solidFill>
                  <a:prstClr val="black"/>
                </a:solidFill>
                <a:latin typeface="Cambria Math" panose="02040503050406030204" pitchFamily="18" charset="0"/>
                <a:ea typeface="AR P丸ゴシック体M" panose="020F0600000000000000" pitchFamily="50" charset="-128"/>
              </a:rPr>
              <a:t>３組　４０　５５　５６　５６　５７　５８　５９　６０　６０　６１　６３　６５　６７　７０　７０　７０　７３</a:t>
            </a:r>
            <a:endParaRPr lang="ja-JP" altLang="en-US" sz="1800" dirty="0"/>
          </a:p>
        </p:txBody>
      </p:sp>
      <p:sp>
        <p:nvSpPr>
          <p:cNvPr id="251" name="正方形/長方形 250"/>
          <p:cNvSpPr/>
          <p:nvPr/>
        </p:nvSpPr>
        <p:spPr>
          <a:xfrm>
            <a:off x="4179133" y="2254887"/>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①</a:t>
            </a:r>
            <a:endParaRPr lang="ja-JP" altLang="en-US" sz="1400" b="1" dirty="0">
              <a:solidFill>
                <a:srgbClr val="000000"/>
              </a:solidFill>
              <a:latin typeface="Arial"/>
              <a:ea typeface="ＭＳ Ｐゴシック"/>
            </a:endParaRPr>
          </a:p>
        </p:txBody>
      </p:sp>
      <p:sp>
        <p:nvSpPr>
          <p:cNvPr id="252" name="正方形/長方形 251"/>
          <p:cNvSpPr/>
          <p:nvPr/>
        </p:nvSpPr>
        <p:spPr>
          <a:xfrm>
            <a:off x="4369357" y="2254886"/>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②</a:t>
            </a:r>
            <a:endParaRPr lang="ja-JP" altLang="en-US" sz="1400" b="1" dirty="0">
              <a:solidFill>
                <a:srgbClr val="000000"/>
              </a:solidFill>
              <a:latin typeface="Arial"/>
              <a:ea typeface="ＭＳ Ｐゴシック"/>
            </a:endParaRPr>
          </a:p>
        </p:txBody>
      </p:sp>
      <p:sp>
        <p:nvSpPr>
          <p:cNvPr id="253" name="正方形/長方形 252"/>
          <p:cNvSpPr/>
          <p:nvPr/>
        </p:nvSpPr>
        <p:spPr>
          <a:xfrm>
            <a:off x="3989067" y="2255695"/>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③</a:t>
            </a:r>
            <a:endParaRPr lang="ja-JP" altLang="en-US" sz="1400" b="1" dirty="0">
              <a:solidFill>
                <a:srgbClr val="000000"/>
              </a:solidFill>
              <a:latin typeface="Arial"/>
              <a:ea typeface="ＭＳ Ｐゴシック"/>
            </a:endParaRPr>
          </a:p>
        </p:txBody>
      </p:sp>
      <p:sp>
        <p:nvSpPr>
          <p:cNvPr id="254" name="正方形/長方形 253"/>
          <p:cNvSpPr/>
          <p:nvPr/>
        </p:nvSpPr>
        <p:spPr>
          <a:xfrm>
            <a:off x="4560743" y="2254528"/>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④</a:t>
            </a:r>
            <a:endParaRPr lang="ja-JP" altLang="en-US" sz="1400" b="1" dirty="0">
              <a:solidFill>
                <a:srgbClr val="000000"/>
              </a:solidFill>
              <a:latin typeface="Arial"/>
              <a:ea typeface="ＭＳ Ｐゴシック"/>
            </a:endParaRPr>
          </a:p>
        </p:txBody>
      </p:sp>
      <p:sp>
        <p:nvSpPr>
          <p:cNvPr id="255" name="正方形/長方形 254"/>
          <p:cNvSpPr/>
          <p:nvPr/>
        </p:nvSpPr>
        <p:spPr>
          <a:xfrm>
            <a:off x="6259515" y="2257609"/>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⑤</a:t>
            </a:r>
            <a:endParaRPr lang="ja-JP" altLang="en-US" sz="1400" b="1" dirty="0">
              <a:solidFill>
                <a:srgbClr val="000000"/>
              </a:solidFill>
              <a:latin typeface="Arial"/>
              <a:ea typeface="ＭＳ Ｐゴシック"/>
            </a:endParaRPr>
          </a:p>
        </p:txBody>
      </p:sp>
      <p:sp>
        <p:nvSpPr>
          <p:cNvPr id="256" name="正方形/長方形 255"/>
          <p:cNvSpPr/>
          <p:nvPr/>
        </p:nvSpPr>
        <p:spPr>
          <a:xfrm>
            <a:off x="6259525" y="2068424"/>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⑥</a:t>
            </a:r>
            <a:endParaRPr lang="ja-JP" altLang="en-US" sz="1400" b="1" dirty="0">
              <a:solidFill>
                <a:srgbClr val="000000"/>
              </a:solidFill>
              <a:latin typeface="Arial"/>
              <a:ea typeface="ＭＳ Ｐゴシック"/>
            </a:endParaRPr>
          </a:p>
        </p:txBody>
      </p:sp>
      <p:sp>
        <p:nvSpPr>
          <p:cNvPr id="257" name="正方形/長方形 256"/>
          <p:cNvSpPr/>
          <p:nvPr/>
        </p:nvSpPr>
        <p:spPr>
          <a:xfrm>
            <a:off x="7203566" y="2248806"/>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⑦</a:t>
            </a:r>
            <a:endParaRPr lang="ja-JP" altLang="en-US" sz="1400" b="1" dirty="0">
              <a:solidFill>
                <a:srgbClr val="000000"/>
              </a:solidFill>
              <a:latin typeface="Arial"/>
              <a:ea typeface="ＭＳ Ｐゴシック"/>
            </a:endParaRPr>
          </a:p>
        </p:txBody>
      </p:sp>
      <p:sp>
        <p:nvSpPr>
          <p:cNvPr id="258" name="正方形/長方形 257"/>
          <p:cNvSpPr/>
          <p:nvPr/>
        </p:nvSpPr>
        <p:spPr>
          <a:xfrm>
            <a:off x="6632602" y="2257609"/>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⑧</a:t>
            </a:r>
            <a:endParaRPr lang="ja-JP" altLang="en-US" sz="1400" b="1" dirty="0">
              <a:solidFill>
                <a:srgbClr val="000000"/>
              </a:solidFill>
              <a:latin typeface="Arial"/>
              <a:ea typeface="ＭＳ Ｐゴシック"/>
            </a:endParaRPr>
          </a:p>
        </p:txBody>
      </p:sp>
      <p:sp>
        <p:nvSpPr>
          <p:cNvPr id="259" name="正方形/長方形 258"/>
          <p:cNvSpPr/>
          <p:nvPr/>
        </p:nvSpPr>
        <p:spPr>
          <a:xfrm>
            <a:off x="6833145" y="2248806"/>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⑨</a:t>
            </a:r>
            <a:endParaRPr lang="ja-JP" altLang="en-US" sz="1400" b="1" dirty="0">
              <a:solidFill>
                <a:srgbClr val="000000"/>
              </a:solidFill>
              <a:latin typeface="Arial"/>
              <a:ea typeface="ＭＳ Ｐゴシック"/>
            </a:endParaRPr>
          </a:p>
        </p:txBody>
      </p:sp>
      <p:sp>
        <p:nvSpPr>
          <p:cNvPr id="260" name="正方形/長方形 259"/>
          <p:cNvSpPr/>
          <p:nvPr/>
        </p:nvSpPr>
        <p:spPr>
          <a:xfrm>
            <a:off x="7203566" y="2068424"/>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⑩</a:t>
            </a:r>
            <a:endParaRPr lang="ja-JP" altLang="en-US" sz="1400" b="1" dirty="0">
              <a:solidFill>
                <a:srgbClr val="000000"/>
              </a:solidFill>
              <a:latin typeface="Arial"/>
              <a:ea typeface="ＭＳ Ｐゴシック"/>
            </a:endParaRPr>
          </a:p>
        </p:txBody>
      </p:sp>
      <p:sp>
        <p:nvSpPr>
          <p:cNvPr id="261" name="正方形/長方形 260"/>
          <p:cNvSpPr/>
          <p:nvPr/>
        </p:nvSpPr>
        <p:spPr>
          <a:xfrm>
            <a:off x="4564954" y="2068424"/>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⑪</a:t>
            </a:r>
            <a:endParaRPr lang="ja-JP" altLang="en-US" sz="1400" b="1" dirty="0">
              <a:solidFill>
                <a:srgbClr val="000000"/>
              </a:solidFill>
              <a:latin typeface="Arial"/>
              <a:ea typeface="ＭＳ Ｐゴシック"/>
            </a:endParaRPr>
          </a:p>
        </p:txBody>
      </p:sp>
      <p:sp>
        <p:nvSpPr>
          <p:cNvPr id="262" name="正方形/長方形 261"/>
          <p:cNvSpPr/>
          <p:nvPr/>
        </p:nvSpPr>
        <p:spPr>
          <a:xfrm>
            <a:off x="4564953" y="1879739"/>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⑫</a:t>
            </a:r>
            <a:endParaRPr lang="ja-JP" altLang="en-US" sz="1400" b="1" dirty="0">
              <a:solidFill>
                <a:srgbClr val="000000"/>
              </a:solidFill>
              <a:latin typeface="Arial"/>
              <a:ea typeface="ＭＳ Ｐゴシック"/>
            </a:endParaRPr>
          </a:p>
        </p:txBody>
      </p:sp>
      <p:sp>
        <p:nvSpPr>
          <p:cNvPr id="263" name="正方形/長方形 262"/>
          <p:cNvSpPr/>
          <p:nvPr/>
        </p:nvSpPr>
        <p:spPr>
          <a:xfrm>
            <a:off x="7402794" y="2260381"/>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⑬</a:t>
            </a:r>
            <a:endParaRPr lang="ja-JP" altLang="en-US" sz="1400" b="1" dirty="0">
              <a:solidFill>
                <a:srgbClr val="000000"/>
              </a:solidFill>
              <a:latin typeface="Arial"/>
              <a:ea typeface="ＭＳ Ｐゴシック"/>
            </a:endParaRPr>
          </a:p>
        </p:txBody>
      </p:sp>
      <p:sp>
        <p:nvSpPr>
          <p:cNvPr id="264" name="正方形/長方形 263"/>
          <p:cNvSpPr/>
          <p:nvPr/>
        </p:nvSpPr>
        <p:spPr>
          <a:xfrm>
            <a:off x="6641317" y="2068424"/>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⑭</a:t>
            </a:r>
            <a:endParaRPr lang="ja-JP" altLang="en-US" sz="1400" b="1" dirty="0">
              <a:solidFill>
                <a:srgbClr val="000000"/>
              </a:solidFill>
              <a:latin typeface="Arial"/>
              <a:ea typeface="ＭＳ Ｐゴシック"/>
            </a:endParaRPr>
          </a:p>
        </p:txBody>
      </p:sp>
      <p:grpSp>
        <p:nvGrpSpPr>
          <p:cNvPr id="265" name="グループ化 264"/>
          <p:cNvGrpSpPr/>
          <p:nvPr/>
        </p:nvGrpSpPr>
        <p:grpSpPr>
          <a:xfrm>
            <a:off x="1490744" y="2471919"/>
            <a:ext cx="7492021" cy="568365"/>
            <a:chOff x="380011" y="2348880"/>
            <a:chExt cx="8594938" cy="568365"/>
          </a:xfrm>
        </p:grpSpPr>
        <p:sp>
          <p:nvSpPr>
            <p:cNvPr id="266" name="Text Box 42"/>
            <p:cNvSpPr txBox="1">
              <a:spLocks noChangeArrowheads="1"/>
            </p:cNvSpPr>
            <p:nvPr/>
          </p:nvSpPr>
          <p:spPr bwMode="auto">
            <a:xfrm>
              <a:off x="1524248" y="2517550"/>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45</a:t>
              </a:r>
            </a:p>
          </p:txBody>
        </p:sp>
        <p:sp>
          <p:nvSpPr>
            <p:cNvPr id="267" name="Line 6"/>
            <p:cNvSpPr>
              <a:spLocks noChangeShapeType="1"/>
            </p:cNvSpPr>
            <p:nvPr/>
          </p:nvSpPr>
          <p:spPr bwMode="auto">
            <a:xfrm>
              <a:off x="539552" y="2524169"/>
              <a:ext cx="7776001" cy="3808"/>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68" name="Line 11"/>
            <p:cNvSpPr>
              <a:spLocks noChangeShapeType="1"/>
            </p:cNvSpPr>
            <p:nvPr/>
          </p:nvSpPr>
          <p:spPr bwMode="auto">
            <a:xfrm>
              <a:off x="1933830"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69" name="Line 12"/>
            <p:cNvSpPr>
              <a:spLocks noChangeShapeType="1"/>
            </p:cNvSpPr>
            <p:nvPr/>
          </p:nvSpPr>
          <p:spPr bwMode="auto">
            <a:xfrm>
              <a:off x="2149872"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70" name="Line 13"/>
            <p:cNvSpPr>
              <a:spLocks noChangeShapeType="1"/>
            </p:cNvSpPr>
            <p:nvPr/>
          </p:nvSpPr>
          <p:spPr bwMode="auto">
            <a:xfrm>
              <a:off x="2365914"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71" name="Line 14"/>
            <p:cNvSpPr>
              <a:spLocks noChangeShapeType="1"/>
            </p:cNvSpPr>
            <p:nvPr/>
          </p:nvSpPr>
          <p:spPr bwMode="auto">
            <a:xfrm>
              <a:off x="2581957"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72" name="Line 15"/>
            <p:cNvSpPr>
              <a:spLocks noChangeShapeType="1"/>
            </p:cNvSpPr>
            <p:nvPr/>
          </p:nvSpPr>
          <p:spPr bwMode="auto">
            <a:xfrm>
              <a:off x="2797999" y="2348880"/>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73" name="Line 16"/>
            <p:cNvSpPr>
              <a:spLocks noChangeShapeType="1"/>
            </p:cNvSpPr>
            <p:nvPr/>
          </p:nvSpPr>
          <p:spPr bwMode="auto">
            <a:xfrm>
              <a:off x="3014041"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74" name="Line 17"/>
            <p:cNvSpPr>
              <a:spLocks noChangeShapeType="1"/>
            </p:cNvSpPr>
            <p:nvPr/>
          </p:nvSpPr>
          <p:spPr bwMode="auto">
            <a:xfrm>
              <a:off x="3230083"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75" name="Line 18"/>
            <p:cNvSpPr>
              <a:spLocks noChangeShapeType="1"/>
            </p:cNvSpPr>
            <p:nvPr/>
          </p:nvSpPr>
          <p:spPr bwMode="auto">
            <a:xfrm>
              <a:off x="3446126"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76" name="Line 19"/>
            <p:cNvSpPr>
              <a:spLocks noChangeShapeType="1"/>
            </p:cNvSpPr>
            <p:nvPr/>
          </p:nvSpPr>
          <p:spPr bwMode="auto">
            <a:xfrm>
              <a:off x="3662168"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77" name="Line 21"/>
            <p:cNvSpPr>
              <a:spLocks noChangeShapeType="1"/>
            </p:cNvSpPr>
            <p:nvPr/>
          </p:nvSpPr>
          <p:spPr bwMode="auto">
            <a:xfrm>
              <a:off x="4094253"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78" name="Line 22"/>
            <p:cNvSpPr>
              <a:spLocks noChangeShapeType="1"/>
            </p:cNvSpPr>
            <p:nvPr/>
          </p:nvSpPr>
          <p:spPr bwMode="auto">
            <a:xfrm>
              <a:off x="4310295"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79" name="Line 23"/>
            <p:cNvSpPr>
              <a:spLocks noChangeShapeType="1"/>
            </p:cNvSpPr>
            <p:nvPr/>
          </p:nvSpPr>
          <p:spPr bwMode="auto">
            <a:xfrm>
              <a:off x="4526337"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80" name="Line 24"/>
            <p:cNvSpPr>
              <a:spLocks noChangeShapeType="1"/>
            </p:cNvSpPr>
            <p:nvPr/>
          </p:nvSpPr>
          <p:spPr bwMode="auto">
            <a:xfrm>
              <a:off x="4742380"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81" name="Line 25"/>
            <p:cNvSpPr>
              <a:spLocks noChangeShapeType="1"/>
            </p:cNvSpPr>
            <p:nvPr/>
          </p:nvSpPr>
          <p:spPr bwMode="auto">
            <a:xfrm>
              <a:off x="4958422" y="2348880"/>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82" name="Line 26"/>
            <p:cNvSpPr>
              <a:spLocks noChangeShapeType="1"/>
            </p:cNvSpPr>
            <p:nvPr/>
          </p:nvSpPr>
          <p:spPr bwMode="auto">
            <a:xfrm>
              <a:off x="5174464"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83" name="Line 27"/>
            <p:cNvSpPr>
              <a:spLocks noChangeShapeType="1"/>
            </p:cNvSpPr>
            <p:nvPr/>
          </p:nvSpPr>
          <p:spPr bwMode="auto">
            <a:xfrm>
              <a:off x="5390506"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84" name="Line 28"/>
            <p:cNvSpPr>
              <a:spLocks noChangeShapeType="1"/>
            </p:cNvSpPr>
            <p:nvPr/>
          </p:nvSpPr>
          <p:spPr bwMode="auto">
            <a:xfrm>
              <a:off x="5606549"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85" name="Line 29"/>
            <p:cNvSpPr>
              <a:spLocks noChangeShapeType="1"/>
            </p:cNvSpPr>
            <p:nvPr/>
          </p:nvSpPr>
          <p:spPr bwMode="auto">
            <a:xfrm>
              <a:off x="5822591"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86" name="Line 30"/>
            <p:cNvSpPr>
              <a:spLocks noChangeShapeType="1"/>
            </p:cNvSpPr>
            <p:nvPr/>
          </p:nvSpPr>
          <p:spPr bwMode="auto">
            <a:xfrm>
              <a:off x="6254676"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87" name="Line 31"/>
            <p:cNvSpPr>
              <a:spLocks noChangeShapeType="1"/>
            </p:cNvSpPr>
            <p:nvPr/>
          </p:nvSpPr>
          <p:spPr bwMode="auto">
            <a:xfrm>
              <a:off x="6470718"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88" name="Line 32"/>
            <p:cNvSpPr>
              <a:spLocks noChangeShapeType="1"/>
            </p:cNvSpPr>
            <p:nvPr/>
          </p:nvSpPr>
          <p:spPr bwMode="auto">
            <a:xfrm>
              <a:off x="6686760"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89" name="Line 33"/>
            <p:cNvSpPr>
              <a:spLocks noChangeShapeType="1"/>
            </p:cNvSpPr>
            <p:nvPr/>
          </p:nvSpPr>
          <p:spPr bwMode="auto">
            <a:xfrm>
              <a:off x="6902803"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90" name="Line 34"/>
            <p:cNvSpPr>
              <a:spLocks noChangeShapeType="1"/>
            </p:cNvSpPr>
            <p:nvPr/>
          </p:nvSpPr>
          <p:spPr bwMode="auto">
            <a:xfrm>
              <a:off x="7118845" y="2348880"/>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91" name="Line 35"/>
            <p:cNvSpPr>
              <a:spLocks noChangeShapeType="1"/>
            </p:cNvSpPr>
            <p:nvPr/>
          </p:nvSpPr>
          <p:spPr bwMode="auto">
            <a:xfrm>
              <a:off x="7334887"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92" name="Line 36"/>
            <p:cNvSpPr>
              <a:spLocks noChangeShapeType="1"/>
            </p:cNvSpPr>
            <p:nvPr/>
          </p:nvSpPr>
          <p:spPr bwMode="auto">
            <a:xfrm>
              <a:off x="7550929"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93" name="Line 37"/>
            <p:cNvSpPr>
              <a:spLocks noChangeShapeType="1"/>
            </p:cNvSpPr>
            <p:nvPr/>
          </p:nvSpPr>
          <p:spPr bwMode="auto">
            <a:xfrm>
              <a:off x="7766972"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94" name="Line 38"/>
            <p:cNvSpPr>
              <a:spLocks noChangeShapeType="1"/>
            </p:cNvSpPr>
            <p:nvPr/>
          </p:nvSpPr>
          <p:spPr bwMode="auto">
            <a:xfrm>
              <a:off x="7983014"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95" name="Line 19"/>
            <p:cNvSpPr>
              <a:spLocks noChangeShapeType="1"/>
            </p:cNvSpPr>
            <p:nvPr/>
          </p:nvSpPr>
          <p:spPr bwMode="auto">
            <a:xfrm>
              <a:off x="3878210"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96" name="Line 19"/>
            <p:cNvSpPr>
              <a:spLocks noChangeShapeType="1"/>
            </p:cNvSpPr>
            <p:nvPr/>
          </p:nvSpPr>
          <p:spPr bwMode="auto">
            <a:xfrm>
              <a:off x="6038633"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97" name="Line 19"/>
            <p:cNvSpPr>
              <a:spLocks noChangeShapeType="1"/>
            </p:cNvSpPr>
            <p:nvPr/>
          </p:nvSpPr>
          <p:spPr bwMode="auto">
            <a:xfrm>
              <a:off x="8199056"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98" name="Line 19"/>
            <p:cNvSpPr>
              <a:spLocks noChangeShapeType="1"/>
            </p:cNvSpPr>
            <p:nvPr/>
          </p:nvSpPr>
          <p:spPr bwMode="auto">
            <a:xfrm>
              <a:off x="1717787"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299" name="Text Box 42"/>
            <p:cNvSpPr txBox="1">
              <a:spLocks noChangeArrowheads="1"/>
            </p:cNvSpPr>
            <p:nvPr/>
          </p:nvSpPr>
          <p:spPr bwMode="auto">
            <a:xfrm>
              <a:off x="2546411" y="2517550"/>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50</a:t>
              </a:r>
            </a:p>
          </p:txBody>
        </p:sp>
        <p:sp>
          <p:nvSpPr>
            <p:cNvPr id="300" name="Text Box 42"/>
            <p:cNvSpPr txBox="1">
              <a:spLocks noChangeArrowheads="1"/>
            </p:cNvSpPr>
            <p:nvPr/>
          </p:nvSpPr>
          <p:spPr bwMode="auto">
            <a:xfrm>
              <a:off x="3655194" y="2530229"/>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55</a:t>
              </a:r>
            </a:p>
          </p:txBody>
        </p:sp>
        <p:sp>
          <p:nvSpPr>
            <p:cNvPr id="301" name="Text Box 42"/>
            <p:cNvSpPr txBox="1">
              <a:spLocks noChangeArrowheads="1"/>
            </p:cNvSpPr>
            <p:nvPr/>
          </p:nvSpPr>
          <p:spPr bwMode="auto">
            <a:xfrm>
              <a:off x="4738610" y="2534965"/>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60</a:t>
              </a:r>
            </a:p>
          </p:txBody>
        </p:sp>
        <p:sp>
          <p:nvSpPr>
            <p:cNvPr id="302" name="Text Box 42"/>
            <p:cNvSpPr txBox="1">
              <a:spLocks noChangeArrowheads="1"/>
            </p:cNvSpPr>
            <p:nvPr/>
          </p:nvSpPr>
          <p:spPr bwMode="auto">
            <a:xfrm>
              <a:off x="5828345" y="2517550"/>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65</a:t>
              </a:r>
            </a:p>
          </p:txBody>
        </p:sp>
        <p:sp>
          <p:nvSpPr>
            <p:cNvPr id="303" name="Text Box 42"/>
            <p:cNvSpPr txBox="1">
              <a:spLocks noChangeArrowheads="1"/>
            </p:cNvSpPr>
            <p:nvPr/>
          </p:nvSpPr>
          <p:spPr bwMode="auto">
            <a:xfrm>
              <a:off x="6895828" y="2530228"/>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70</a:t>
              </a:r>
            </a:p>
          </p:txBody>
        </p:sp>
        <p:sp>
          <p:nvSpPr>
            <p:cNvPr id="304" name="Text Box 42"/>
            <p:cNvSpPr txBox="1">
              <a:spLocks noChangeArrowheads="1"/>
            </p:cNvSpPr>
            <p:nvPr/>
          </p:nvSpPr>
          <p:spPr bwMode="auto">
            <a:xfrm>
              <a:off x="7983014" y="2530228"/>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75</a:t>
              </a:r>
            </a:p>
          </p:txBody>
        </p:sp>
        <p:sp>
          <p:nvSpPr>
            <p:cNvPr id="305" name="Line 15"/>
            <p:cNvSpPr>
              <a:spLocks noChangeShapeType="1"/>
            </p:cNvSpPr>
            <p:nvPr/>
          </p:nvSpPr>
          <p:spPr bwMode="auto">
            <a:xfrm>
              <a:off x="3879321" y="2349424"/>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306" name="Line 15"/>
            <p:cNvSpPr>
              <a:spLocks noChangeShapeType="1"/>
            </p:cNvSpPr>
            <p:nvPr/>
          </p:nvSpPr>
          <p:spPr bwMode="auto">
            <a:xfrm>
              <a:off x="6042151" y="2349424"/>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307" name="Line 15"/>
            <p:cNvSpPr>
              <a:spLocks noChangeShapeType="1"/>
            </p:cNvSpPr>
            <p:nvPr/>
          </p:nvSpPr>
          <p:spPr bwMode="auto">
            <a:xfrm>
              <a:off x="8199056" y="2348880"/>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308" name="Line 15"/>
            <p:cNvSpPr>
              <a:spLocks noChangeShapeType="1"/>
            </p:cNvSpPr>
            <p:nvPr/>
          </p:nvSpPr>
          <p:spPr bwMode="auto">
            <a:xfrm>
              <a:off x="1717787" y="2366760"/>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309" name="Text Box 42"/>
            <p:cNvSpPr txBox="1">
              <a:spLocks noChangeArrowheads="1"/>
            </p:cNvSpPr>
            <p:nvPr/>
          </p:nvSpPr>
          <p:spPr bwMode="auto">
            <a:xfrm>
              <a:off x="8273376" y="2488202"/>
              <a:ext cx="701573" cy="369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1" lang="en-US" altLang="ja-JP" sz="1800" b="0" i="0" u="none" strike="noStrike" kern="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rPr>
                <a:t>(</a:t>
              </a:r>
              <a:r>
                <a:rPr kumimoji="1" lang="ja-JP" altLang="en-US" sz="1800" b="0" i="0" u="none" strike="noStrike" kern="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rPr>
                <a:t>回</a:t>
              </a:r>
              <a:r>
                <a:rPr kumimoji="1" lang="en-US" altLang="ja-JP" sz="1800" b="0" i="0" u="none" strike="noStrike" kern="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rPr>
                <a:t>)</a:t>
              </a:r>
            </a:p>
          </p:txBody>
        </p:sp>
        <p:sp>
          <p:nvSpPr>
            <p:cNvPr id="310" name="Line 11"/>
            <p:cNvSpPr>
              <a:spLocks noChangeShapeType="1"/>
            </p:cNvSpPr>
            <p:nvPr/>
          </p:nvSpPr>
          <p:spPr bwMode="auto">
            <a:xfrm>
              <a:off x="842346" y="2380094"/>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311" name="Line 12"/>
            <p:cNvSpPr>
              <a:spLocks noChangeShapeType="1"/>
            </p:cNvSpPr>
            <p:nvPr/>
          </p:nvSpPr>
          <p:spPr bwMode="auto">
            <a:xfrm>
              <a:off x="1058388" y="2380094"/>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312" name="Line 13"/>
            <p:cNvSpPr>
              <a:spLocks noChangeShapeType="1"/>
            </p:cNvSpPr>
            <p:nvPr/>
          </p:nvSpPr>
          <p:spPr bwMode="auto">
            <a:xfrm>
              <a:off x="1274430" y="2380094"/>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313" name="Line 14"/>
            <p:cNvSpPr>
              <a:spLocks noChangeShapeType="1"/>
            </p:cNvSpPr>
            <p:nvPr/>
          </p:nvSpPr>
          <p:spPr bwMode="auto">
            <a:xfrm>
              <a:off x="1490472" y="2380094"/>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314" name="Line 15"/>
            <p:cNvSpPr>
              <a:spLocks noChangeShapeType="1"/>
            </p:cNvSpPr>
            <p:nvPr/>
          </p:nvSpPr>
          <p:spPr bwMode="auto">
            <a:xfrm>
              <a:off x="626303" y="2352012"/>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315" name="Text Box 42"/>
            <p:cNvSpPr txBox="1">
              <a:spLocks noChangeArrowheads="1"/>
            </p:cNvSpPr>
            <p:nvPr/>
          </p:nvSpPr>
          <p:spPr bwMode="auto">
            <a:xfrm>
              <a:off x="380011" y="2551127"/>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40</a:t>
              </a:r>
            </a:p>
          </p:txBody>
        </p:sp>
      </p:grpSp>
      <p:sp>
        <p:nvSpPr>
          <p:cNvPr id="82" name="正方形/長方形 81"/>
          <p:cNvSpPr/>
          <p:nvPr/>
        </p:nvSpPr>
        <p:spPr>
          <a:xfrm>
            <a:off x="372959" y="4488707"/>
            <a:ext cx="1257074" cy="584775"/>
          </a:xfrm>
          <a:prstGeom prst="rect">
            <a:avLst/>
          </a:prstGeom>
        </p:spPr>
        <p:txBody>
          <a:bodyPr wrap="none">
            <a:spAutoFit/>
          </a:bodyPr>
          <a:lstStyle/>
          <a:p>
            <a:pPr algn="ctr"/>
            <a:r>
              <a:rPr lang="ja-JP" altLang="en-US" sz="1600" dirty="0" smtClean="0"/>
              <a:t>３組の</a:t>
            </a:r>
            <a:endParaRPr lang="en-US" altLang="ja-JP" sz="1600" dirty="0" smtClean="0"/>
          </a:p>
          <a:p>
            <a:pPr algn="ctr"/>
            <a:r>
              <a:rPr lang="ja-JP" altLang="en-US" sz="1600" dirty="0" smtClean="0"/>
              <a:t>ドットプロット</a:t>
            </a:r>
            <a:endParaRPr lang="ja-JP" altLang="en-US" sz="1600" dirty="0"/>
          </a:p>
        </p:txBody>
      </p:sp>
      <p:sp>
        <p:nvSpPr>
          <p:cNvPr id="83" name="正方形/長方形 82"/>
          <p:cNvSpPr/>
          <p:nvPr/>
        </p:nvSpPr>
        <p:spPr>
          <a:xfrm>
            <a:off x="4560615" y="4453549"/>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①</a:t>
            </a:r>
            <a:endParaRPr lang="ja-JP" altLang="en-US" sz="1400" b="1" dirty="0">
              <a:solidFill>
                <a:srgbClr val="000000"/>
              </a:solidFill>
              <a:latin typeface="Arial"/>
              <a:ea typeface="ＭＳ Ｐゴシック"/>
            </a:endParaRPr>
          </a:p>
        </p:txBody>
      </p:sp>
      <p:sp>
        <p:nvSpPr>
          <p:cNvPr id="84" name="正方形/長方形 83"/>
          <p:cNvSpPr/>
          <p:nvPr/>
        </p:nvSpPr>
        <p:spPr>
          <a:xfrm>
            <a:off x="5315647" y="4450787"/>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②</a:t>
            </a:r>
            <a:endParaRPr lang="ja-JP" altLang="en-US" sz="1400" b="1" dirty="0">
              <a:solidFill>
                <a:srgbClr val="000000"/>
              </a:solidFill>
              <a:latin typeface="Arial"/>
              <a:ea typeface="ＭＳ Ｐゴシック"/>
            </a:endParaRPr>
          </a:p>
        </p:txBody>
      </p:sp>
      <p:sp>
        <p:nvSpPr>
          <p:cNvPr id="85" name="正方形/長方形 84"/>
          <p:cNvSpPr/>
          <p:nvPr/>
        </p:nvSpPr>
        <p:spPr>
          <a:xfrm>
            <a:off x="5313844" y="4278511"/>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③</a:t>
            </a:r>
            <a:endParaRPr lang="ja-JP" altLang="en-US" sz="1400" b="1" dirty="0">
              <a:solidFill>
                <a:srgbClr val="000000"/>
              </a:solidFill>
              <a:latin typeface="Arial"/>
              <a:ea typeface="ＭＳ Ｐゴシック"/>
            </a:endParaRPr>
          </a:p>
        </p:txBody>
      </p:sp>
      <p:sp>
        <p:nvSpPr>
          <p:cNvPr id="86" name="正方形/長方形 85"/>
          <p:cNvSpPr/>
          <p:nvPr/>
        </p:nvSpPr>
        <p:spPr>
          <a:xfrm>
            <a:off x="4360662" y="4444544"/>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④</a:t>
            </a:r>
            <a:endParaRPr lang="ja-JP" altLang="en-US" sz="1400" b="1" dirty="0">
              <a:solidFill>
                <a:srgbClr val="000000"/>
              </a:solidFill>
              <a:latin typeface="Arial"/>
              <a:ea typeface="ＭＳ Ｐゴシック"/>
            </a:endParaRPr>
          </a:p>
        </p:txBody>
      </p:sp>
      <p:sp>
        <p:nvSpPr>
          <p:cNvPr id="87" name="正方形/長方形 86"/>
          <p:cNvSpPr/>
          <p:nvPr/>
        </p:nvSpPr>
        <p:spPr>
          <a:xfrm>
            <a:off x="5125415" y="4443855"/>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⑤</a:t>
            </a:r>
            <a:endParaRPr lang="ja-JP" altLang="en-US" sz="1400" b="1" dirty="0">
              <a:solidFill>
                <a:srgbClr val="000000"/>
              </a:solidFill>
              <a:latin typeface="Arial"/>
              <a:ea typeface="ＭＳ Ｐゴシック"/>
            </a:endParaRPr>
          </a:p>
        </p:txBody>
      </p:sp>
      <p:sp>
        <p:nvSpPr>
          <p:cNvPr id="88" name="正方形/長方形 87"/>
          <p:cNvSpPr/>
          <p:nvPr/>
        </p:nvSpPr>
        <p:spPr>
          <a:xfrm>
            <a:off x="4921406" y="4446324"/>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⑥</a:t>
            </a:r>
            <a:endParaRPr lang="ja-JP" altLang="en-US" sz="1400" b="1" dirty="0">
              <a:solidFill>
                <a:srgbClr val="000000"/>
              </a:solidFill>
              <a:latin typeface="Arial"/>
              <a:ea typeface="ＭＳ Ｐゴシック"/>
            </a:endParaRPr>
          </a:p>
        </p:txBody>
      </p:sp>
      <p:sp>
        <p:nvSpPr>
          <p:cNvPr id="89" name="正方形/長方形 88"/>
          <p:cNvSpPr/>
          <p:nvPr/>
        </p:nvSpPr>
        <p:spPr>
          <a:xfrm>
            <a:off x="4558909" y="4257441"/>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⑦</a:t>
            </a:r>
            <a:endParaRPr lang="ja-JP" altLang="en-US" sz="1400" b="1" dirty="0">
              <a:solidFill>
                <a:srgbClr val="000000"/>
              </a:solidFill>
              <a:latin typeface="Arial"/>
              <a:ea typeface="ＭＳ Ｐゴシック"/>
            </a:endParaRPr>
          </a:p>
        </p:txBody>
      </p:sp>
      <p:sp>
        <p:nvSpPr>
          <p:cNvPr id="90" name="正方形/長方形 89"/>
          <p:cNvSpPr/>
          <p:nvPr/>
        </p:nvSpPr>
        <p:spPr>
          <a:xfrm>
            <a:off x="4750171" y="4443855"/>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⑧</a:t>
            </a:r>
            <a:endParaRPr lang="ja-JP" altLang="en-US" sz="1400" b="1" dirty="0">
              <a:solidFill>
                <a:srgbClr val="000000"/>
              </a:solidFill>
              <a:latin typeface="Arial"/>
              <a:ea typeface="ＭＳ Ｐゴシック"/>
            </a:endParaRPr>
          </a:p>
        </p:txBody>
      </p:sp>
      <p:sp>
        <p:nvSpPr>
          <p:cNvPr id="91" name="正方形/長方形 90"/>
          <p:cNvSpPr/>
          <p:nvPr/>
        </p:nvSpPr>
        <p:spPr>
          <a:xfrm>
            <a:off x="5877073" y="4450295"/>
            <a:ext cx="364203"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⑨</a:t>
            </a:r>
            <a:endParaRPr lang="ja-JP" altLang="en-US" sz="1400" b="1" dirty="0">
              <a:solidFill>
                <a:srgbClr val="000000"/>
              </a:solidFill>
              <a:latin typeface="Arial"/>
              <a:ea typeface="ＭＳ Ｐゴシック"/>
            </a:endParaRPr>
          </a:p>
        </p:txBody>
      </p:sp>
      <p:sp>
        <p:nvSpPr>
          <p:cNvPr id="92" name="正方形/長方形 91"/>
          <p:cNvSpPr/>
          <p:nvPr/>
        </p:nvSpPr>
        <p:spPr>
          <a:xfrm>
            <a:off x="1548309" y="4436903"/>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⑩</a:t>
            </a:r>
            <a:endParaRPr lang="ja-JP" altLang="en-US" sz="1400" b="1" dirty="0">
              <a:solidFill>
                <a:srgbClr val="000000"/>
              </a:solidFill>
              <a:latin typeface="Arial"/>
              <a:ea typeface="ＭＳ Ｐゴシック"/>
            </a:endParaRPr>
          </a:p>
        </p:txBody>
      </p:sp>
      <p:sp>
        <p:nvSpPr>
          <p:cNvPr id="93" name="正方形/長方形 92"/>
          <p:cNvSpPr/>
          <p:nvPr/>
        </p:nvSpPr>
        <p:spPr>
          <a:xfrm>
            <a:off x="6630995" y="4446324"/>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⑪</a:t>
            </a:r>
            <a:endParaRPr lang="ja-JP" altLang="en-US" sz="1400" b="1" dirty="0">
              <a:solidFill>
                <a:srgbClr val="000000"/>
              </a:solidFill>
              <a:latin typeface="Arial"/>
              <a:ea typeface="ＭＳ Ｐゴシック"/>
            </a:endParaRPr>
          </a:p>
        </p:txBody>
      </p:sp>
      <p:sp>
        <p:nvSpPr>
          <p:cNvPr id="94" name="正方形/長方形 93"/>
          <p:cNvSpPr/>
          <p:nvPr/>
        </p:nvSpPr>
        <p:spPr>
          <a:xfrm>
            <a:off x="7203596" y="4436902"/>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⑫</a:t>
            </a:r>
            <a:endParaRPr lang="ja-JP" altLang="en-US" sz="1400" b="1" dirty="0">
              <a:solidFill>
                <a:srgbClr val="000000"/>
              </a:solidFill>
              <a:latin typeface="Arial"/>
              <a:ea typeface="ＭＳ Ｐゴシック"/>
            </a:endParaRPr>
          </a:p>
        </p:txBody>
      </p:sp>
      <p:sp>
        <p:nvSpPr>
          <p:cNvPr id="95" name="正方形/長方形 94"/>
          <p:cNvSpPr/>
          <p:nvPr/>
        </p:nvSpPr>
        <p:spPr>
          <a:xfrm>
            <a:off x="6269460" y="4448013"/>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⑬</a:t>
            </a:r>
            <a:endParaRPr lang="ja-JP" altLang="en-US" sz="1400" b="1" dirty="0">
              <a:solidFill>
                <a:srgbClr val="000000"/>
              </a:solidFill>
              <a:latin typeface="Arial"/>
              <a:ea typeface="ＭＳ Ｐゴシック"/>
            </a:endParaRPr>
          </a:p>
        </p:txBody>
      </p:sp>
      <p:sp>
        <p:nvSpPr>
          <p:cNvPr id="96" name="正方形/長方形 95"/>
          <p:cNvSpPr/>
          <p:nvPr/>
        </p:nvSpPr>
        <p:spPr>
          <a:xfrm>
            <a:off x="7768553" y="4432399"/>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⑭</a:t>
            </a:r>
            <a:endParaRPr lang="ja-JP" altLang="en-US" sz="1400" b="1" dirty="0">
              <a:solidFill>
                <a:srgbClr val="000000"/>
              </a:solidFill>
              <a:latin typeface="Arial"/>
              <a:ea typeface="ＭＳ Ｐゴシック"/>
            </a:endParaRPr>
          </a:p>
        </p:txBody>
      </p:sp>
      <p:sp>
        <p:nvSpPr>
          <p:cNvPr id="101" name="正方形/長方形 100"/>
          <p:cNvSpPr/>
          <p:nvPr/>
        </p:nvSpPr>
        <p:spPr>
          <a:xfrm>
            <a:off x="7213982" y="4257440"/>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⑮</a:t>
            </a:r>
            <a:endParaRPr lang="ja-JP" altLang="en-US" sz="1400" b="1" dirty="0">
              <a:solidFill>
                <a:srgbClr val="000000"/>
              </a:solidFill>
              <a:latin typeface="Arial"/>
              <a:ea typeface="ＭＳ Ｐゴシック"/>
            </a:endParaRPr>
          </a:p>
        </p:txBody>
      </p:sp>
      <p:sp>
        <p:nvSpPr>
          <p:cNvPr id="102" name="正方形/長方形 101"/>
          <p:cNvSpPr/>
          <p:nvPr/>
        </p:nvSpPr>
        <p:spPr>
          <a:xfrm>
            <a:off x="5515916" y="4450294"/>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⑯</a:t>
            </a:r>
            <a:endParaRPr lang="ja-JP" altLang="en-US" sz="1400" b="1" dirty="0">
              <a:solidFill>
                <a:srgbClr val="000000"/>
              </a:solidFill>
              <a:latin typeface="Arial"/>
              <a:ea typeface="ＭＳ Ｐゴシック"/>
            </a:endParaRPr>
          </a:p>
        </p:txBody>
      </p:sp>
      <p:sp>
        <p:nvSpPr>
          <p:cNvPr id="108" name="正方形/長方形 107"/>
          <p:cNvSpPr/>
          <p:nvPr/>
        </p:nvSpPr>
        <p:spPr>
          <a:xfrm>
            <a:off x="7205636" y="4070382"/>
            <a:ext cx="364202" cy="307777"/>
          </a:xfrm>
          <a:prstGeom prst="rect">
            <a:avLst/>
          </a:prstGeom>
        </p:spPr>
        <p:txBody>
          <a:bodyPr wrap="none">
            <a:spAutoFit/>
          </a:bodyPr>
          <a:lstStyle/>
          <a:p>
            <a:pPr lvl="0" algn="ctr" eaLnBrk="1" fontAlgn="auto" hangingPunct="1">
              <a:spcBef>
                <a:spcPts val="0"/>
              </a:spcBef>
              <a:spcAft>
                <a:spcPts val="0"/>
              </a:spcAft>
            </a:pPr>
            <a:r>
              <a:rPr lang="ja-JP" altLang="en-US" sz="1400" b="1" dirty="0" smtClean="0">
                <a:solidFill>
                  <a:srgbClr val="000000"/>
                </a:solidFill>
                <a:latin typeface="Arial"/>
                <a:ea typeface="ＭＳ Ｐゴシック"/>
              </a:rPr>
              <a:t>⑰</a:t>
            </a:r>
            <a:endParaRPr lang="ja-JP" altLang="en-US" sz="1400" b="1" dirty="0">
              <a:solidFill>
                <a:srgbClr val="000000"/>
              </a:solidFill>
              <a:latin typeface="Arial"/>
              <a:ea typeface="ＭＳ Ｐゴシック"/>
            </a:endParaRPr>
          </a:p>
        </p:txBody>
      </p:sp>
      <p:grpSp>
        <p:nvGrpSpPr>
          <p:cNvPr id="115" name="グループ化 114"/>
          <p:cNvGrpSpPr/>
          <p:nvPr/>
        </p:nvGrpSpPr>
        <p:grpSpPr>
          <a:xfrm>
            <a:off x="1494031" y="4657998"/>
            <a:ext cx="7492021" cy="568365"/>
            <a:chOff x="380011" y="2348880"/>
            <a:chExt cx="8594938" cy="568365"/>
          </a:xfrm>
        </p:grpSpPr>
        <p:sp>
          <p:nvSpPr>
            <p:cNvPr id="116" name="Text Box 42"/>
            <p:cNvSpPr txBox="1">
              <a:spLocks noChangeArrowheads="1"/>
            </p:cNvSpPr>
            <p:nvPr/>
          </p:nvSpPr>
          <p:spPr bwMode="auto">
            <a:xfrm>
              <a:off x="1524248" y="2517550"/>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45</a:t>
              </a:r>
            </a:p>
          </p:txBody>
        </p:sp>
        <p:sp>
          <p:nvSpPr>
            <p:cNvPr id="118" name="Line 6"/>
            <p:cNvSpPr>
              <a:spLocks noChangeShapeType="1"/>
            </p:cNvSpPr>
            <p:nvPr/>
          </p:nvSpPr>
          <p:spPr bwMode="auto">
            <a:xfrm>
              <a:off x="539552" y="2524169"/>
              <a:ext cx="7776001" cy="3808"/>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20" name="Line 11"/>
            <p:cNvSpPr>
              <a:spLocks noChangeShapeType="1"/>
            </p:cNvSpPr>
            <p:nvPr/>
          </p:nvSpPr>
          <p:spPr bwMode="auto">
            <a:xfrm>
              <a:off x="1933830"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21" name="Line 12"/>
            <p:cNvSpPr>
              <a:spLocks noChangeShapeType="1"/>
            </p:cNvSpPr>
            <p:nvPr/>
          </p:nvSpPr>
          <p:spPr bwMode="auto">
            <a:xfrm>
              <a:off x="2149872"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22" name="Line 13"/>
            <p:cNvSpPr>
              <a:spLocks noChangeShapeType="1"/>
            </p:cNvSpPr>
            <p:nvPr/>
          </p:nvSpPr>
          <p:spPr bwMode="auto">
            <a:xfrm>
              <a:off x="2365914"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23" name="Line 14"/>
            <p:cNvSpPr>
              <a:spLocks noChangeShapeType="1"/>
            </p:cNvSpPr>
            <p:nvPr/>
          </p:nvSpPr>
          <p:spPr bwMode="auto">
            <a:xfrm>
              <a:off x="2581957"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24" name="Line 15"/>
            <p:cNvSpPr>
              <a:spLocks noChangeShapeType="1"/>
            </p:cNvSpPr>
            <p:nvPr/>
          </p:nvSpPr>
          <p:spPr bwMode="auto">
            <a:xfrm>
              <a:off x="2797999" y="2348880"/>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25" name="Line 16"/>
            <p:cNvSpPr>
              <a:spLocks noChangeShapeType="1"/>
            </p:cNvSpPr>
            <p:nvPr/>
          </p:nvSpPr>
          <p:spPr bwMode="auto">
            <a:xfrm>
              <a:off x="3014041"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26" name="Line 17"/>
            <p:cNvSpPr>
              <a:spLocks noChangeShapeType="1"/>
            </p:cNvSpPr>
            <p:nvPr/>
          </p:nvSpPr>
          <p:spPr bwMode="auto">
            <a:xfrm>
              <a:off x="3230083"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27" name="Line 18"/>
            <p:cNvSpPr>
              <a:spLocks noChangeShapeType="1"/>
            </p:cNvSpPr>
            <p:nvPr/>
          </p:nvSpPr>
          <p:spPr bwMode="auto">
            <a:xfrm>
              <a:off x="3446126"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28" name="Line 19"/>
            <p:cNvSpPr>
              <a:spLocks noChangeShapeType="1"/>
            </p:cNvSpPr>
            <p:nvPr/>
          </p:nvSpPr>
          <p:spPr bwMode="auto">
            <a:xfrm>
              <a:off x="3662168"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29" name="Line 21"/>
            <p:cNvSpPr>
              <a:spLocks noChangeShapeType="1"/>
            </p:cNvSpPr>
            <p:nvPr/>
          </p:nvSpPr>
          <p:spPr bwMode="auto">
            <a:xfrm>
              <a:off x="4094253"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30" name="Line 22"/>
            <p:cNvSpPr>
              <a:spLocks noChangeShapeType="1"/>
            </p:cNvSpPr>
            <p:nvPr/>
          </p:nvSpPr>
          <p:spPr bwMode="auto">
            <a:xfrm>
              <a:off x="4310295"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31" name="Line 23"/>
            <p:cNvSpPr>
              <a:spLocks noChangeShapeType="1"/>
            </p:cNvSpPr>
            <p:nvPr/>
          </p:nvSpPr>
          <p:spPr bwMode="auto">
            <a:xfrm>
              <a:off x="4526337"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32" name="Line 24"/>
            <p:cNvSpPr>
              <a:spLocks noChangeShapeType="1"/>
            </p:cNvSpPr>
            <p:nvPr/>
          </p:nvSpPr>
          <p:spPr bwMode="auto">
            <a:xfrm>
              <a:off x="4742380"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33" name="Line 25"/>
            <p:cNvSpPr>
              <a:spLocks noChangeShapeType="1"/>
            </p:cNvSpPr>
            <p:nvPr/>
          </p:nvSpPr>
          <p:spPr bwMode="auto">
            <a:xfrm>
              <a:off x="4958422" y="2348880"/>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34" name="Line 26"/>
            <p:cNvSpPr>
              <a:spLocks noChangeShapeType="1"/>
            </p:cNvSpPr>
            <p:nvPr/>
          </p:nvSpPr>
          <p:spPr bwMode="auto">
            <a:xfrm>
              <a:off x="5174464"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35" name="Line 27"/>
            <p:cNvSpPr>
              <a:spLocks noChangeShapeType="1"/>
            </p:cNvSpPr>
            <p:nvPr/>
          </p:nvSpPr>
          <p:spPr bwMode="auto">
            <a:xfrm>
              <a:off x="5390506"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36" name="Line 28"/>
            <p:cNvSpPr>
              <a:spLocks noChangeShapeType="1"/>
            </p:cNvSpPr>
            <p:nvPr/>
          </p:nvSpPr>
          <p:spPr bwMode="auto">
            <a:xfrm>
              <a:off x="5606549"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37" name="Line 29"/>
            <p:cNvSpPr>
              <a:spLocks noChangeShapeType="1"/>
            </p:cNvSpPr>
            <p:nvPr/>
          </p:nvSpPr>
          <p:spPr bwMode="auto">
            <a:xfrm>
              <a:off x="5822591"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38" name="Line 30"/>
            <p:cNvSpPr>
              <a:spLocks noChangeShapeType="1"/>
            </p:cNvSpPr>
            <p:nvPr/>
          </p:nvSpPr>
          <p:spPr bwMode="auto">
            <a:xfrm>
              <a:off x="6254676"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39" name="Line 31"/>
            <p:cNvSpPr>
              <a:spLocks noChangeShapeType="1"/>
            </p:cNvSpPr>
            <p:nvPr/>
          </p:nvSpPr>
          <p:spPr bwMode="auto">
            <a:xfrm>
              <a:off x="6470718"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40" name="Line 32"/>
            <p:cNvSpPr>
              <a:spLocks noChangeShapeType="1"/>
            </p:cNvSpPr>
            <p:nvPr/>
          </p:nvSpPr>
          <p:spPr bwMode="auto">
            <a:xfrm>
              <a:off x="6686760"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41" name="Line 33"/>
            <p:cNvSpPr>
              <a:spLocks noChangeShapeType="1"/>
            </p:cNvSpPr>
            <p:nvPr/>
          </p:nvSpPr>
          <p:spPr bwMode="auto">
            <a:xfrm>
              <a:off x="6902803"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42" name="Line 34"/>
            <p:cNvSpPr>
              <a:spLocks noChangeShapeType="1"/>
            </p:cNvSpPr>
            <p:nvPr/>
          </p:nvSpPr>
          <p:spPr bwMode="auto">
            <a:xfrm>
              <a:off x="7118845" y="2348880"/>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43" name="Line 35"/>
            <p:cNvSpPr>
              <a:spLocks noChangeShapeType="1"/>
            </p:cNvSpPr>
            <p:nvPr/>
          </p:nvSpPr>
          <p:spPr bwMode="auto">
            <a:xfrm>
              <a:off x="7334887"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44" name="Line 36"/>
            <p:cNvSpPr>
              <a:spLocks noChangeShapeType="1"/>
            </p:cNvSpPr>
            <p:nvPr/>
          </p:nvSpPr>
          <p:spPr bwMode="auto">
            <a:xfrm>
              <a:off x="7550929"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45" name="Line 37"/>
            <p:cNvSpPr>
              <a:spLocks noChangeShapeType="1"/>
            </p:cNvSpPr>
            <p:nvPr/>
          </p:nvSpPr>
          <p:spPr bwMode="auto">
            <a:xfrm>
              <a:off x="7766972"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46" name="Line 38"/>
            <p:cNvSpPr>
              <a:spLocks noChangeShapeType="1"/>
            </p:cNvSpPr>
            <p:nvPr/>
          </p:nvSpPr>
          <p:spPr bwMode="auto">
            <a:xfrm>
              <a:off x="7983014"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47" name="Line 19"/>
            <p:cNvSpPr>
              <a:spLocks noChangeShapeType="1"/>
            </p:cNvSpPr>
            <p:nvPr/>
          </p:nvSpPr>
          <p:spPr bwMode="auto">
            <a:xfrm>
              <a:off x="3878210"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48" name="Line 19"/>
            <p:cNvSpPr>
              <a:spLocks noChangeShapeType="1"/>
            </p:cNvSpPr>
            <p:nvPr/>
          </p:nvSpPr>
          <p:spPr bwMode="auto">
            <a:xfrm>
              <a:off x="6038633"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49" name="Line 19"/>
            <p:cNvSpPr>
              <a:spLocks noChangeShapeType="1"/>
            </p:cNvSpPr>
            <p:nvPr/>
          </p:nvSpPr>
          <p:spPr bwMode="auto">
            <a:xfrm>
              <a:off x="8199056"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50" name="Line 19"/>
            <p:cNvSpPr>
              <a:spLocks noChangeShapeType="1"/>
            </p:cNvSpPr>
            <p:nvPr/>
          </p:nvSpPr>
          <p:spPr bwMode="auto">
            <a:xfrm>
              <a:off x="1717787" y="2394842"/>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51" name="Text Box 42"/>
            <p:cNvSpPr txBox="1">
              <a:spLocks noChangeArrowheads="1"/>
            </p:cNvSpPr>
            <p:nvPr/>
          </p:nvSpPr>
          <p:spPr bwMode="auto">
            <a:xfrm>
              <a:off x="2546411" y="2517550"/>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50</a:t>
              </a:r>
            </a:p>
          </p:txBody>
        </p:sp>
        <p:sp>
          <p:nvSpPr>
            <p:cNvPr id="152" name="Text Box 42"/>
            <p:cNvSpPr txBox="1">
              <a:spLocks noChangeArrowheads="1"/>
            </p:cNvSpPr>
            <p:nvPr/>
          </p:nvSpPr>
          <p:spPr bwMode="auto">
            <a:xfrm>
              <a:off x="3655194" y="2530229"/>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55</a:t>
              </a:r>
            </a:p>
          </p:txBody>
        </p:sp>
        <p:sp>
          <p:nvSpPr>
            <p:cNvPr id="153" name="Text Box 42"/>
            <p:cNvSpPr txBox="1">
              <a:spLocks noChangeArrowheads="1"/>
            </p:cNvSpPr>
            <p:nvPr/>
          </p:nvSpPr>
          <p:spPr bwMode="auto">
            <a:xfrm>
              <a:off x="4738610" y="2534965"/>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60</a:t>
              </a:r>
            </a:p>
          </p:txBody>
        </p:sp>
        <p:sp>
          <p:nvSpPr>
            <p:cNvPr id="154" name="Text Box 42"/>
            <p:cNvSpPr txBox="1">
              <a:spLocks noChangeArrowheads="1"/>
            </p:cNvSpPr>
            <p:nvPr/>
          </p:nvSpPr>
          <p:spPr bwMode="auto">
            <a:xfrm>
              <a:off x="5828345" y="2517550"/>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65</a:t>
              </a:r>
            </a:p>
          </p:txBody>
        </p:sp>
        <p:sp>
          <p:nvSpPr>
            <p:cNvPr id="155" name="Text Box 42"/>
            <p:cNvSpPr txBox="1">
              <a:spLocks noChangeArrowheads="1"/>
            </p:cNvSpPr>
            <p:nvPr/>
          </p:nvSpPr>
          <p:spPr bwMode="auto">
            <a:xfrm>
              <a:off x="6895828" y="2530228"/>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70</a:t>
              </a:r>
            </a:p>
          </p:txBody>
        </p:sp>
        <p:sp>
          <p:nvSpPr>
            <p:cNvPr id="156" name="Text Box 42"/>
            <p:cNvSpPr txBox="1">
              <a:spLocks noChangeArrowheads="1"/>
            </p:cNvSpPr>
            <p:nvPr/>
          </p:nvSpPr>
          <p:spPr bwMode="auto">
            <a:xfrm>
              <a:off x="7983014" y="2530228"/>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75</a:t>
              </a:r>
            </a:p>
          </p:txBody>
        </p:sp>
        <p:sp>
          <p:nvSpPr>
            <p:cNvPr id="157" name="Line 15"/>
            <p:cNvSpPr>
              <a:spLocks noChangeShapeType="1"/>
            </p:cNvSpPr>
            <p:nvPr/>
          </p:nvSpPr>
          <p:spPr bwMode="auto">
            <a:xfrm>
              <a:off x="3879321" y="2349424"/>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58" name="Line 15"/>
            <p:cNvSpPr>
              <a:spLocks noChangeShapeType="1"/>
            </p:cNvSpPr>
            <p:nvPr/>
          </p:nvSpPr>
          <p:spPr bwMode="auto">
            <a:xfrm>
              <a:off x="6042151" y="2349424"/>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59" name="Line 15"/>
            <p:cNvSpPr>
              <a:spLocks noChangeShapeType="1"/>
            </p:cNvSpPr>
            <p:nvPr/>
          </p:nvSpPr>
          <p:spPr bwMode="auto">
            <a:xfrm>
              <a:off x="8199056" y="2348880"/>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60" name="Line 15"/>
            <p:cNvSpPr>
              <a:spLocks noChangeShapeType="1"/>
            </p:cNvSpPr>
            <p:nvPr/>
          </p:nvSpPr>
          <p:spPr bwMode="auto">
            <a:xfrm>
              <a:off x="1717787" y="2366760"/>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61" name="Text Box 42"/>
            <p:cNvSpPr txBox="1">
              <a:spLocks noChangeArrowheads="1"/>
            </p:cNvSpPr>
            <p:nvPr/>
          </p:nvSpPr>
          <p:spPr bwMode="auto">
            <a:xfrm>
              <a:off x="8273376" y="2488202"/>
              <a:ext cx="701573" cy="369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1" lang="en-US" altLang="ja-JP" sz="1800" b="0" i="0" u="none" strike="noStrike" kern="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rPr>
                <a:t>(</a:t>
              </a:r>
              <a:r>
                <a:rPr kumimoji="1" lang="ja-JP" altLang="en-US" sz="1800" b="0" i="0" u="none" strike="noStrike" kern="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rPr>
                <a:t>回</a:t>
              </a:r>
              <a:r>
                <a:rPr kumimoji="1" lang="en-US" altLang="ja-JP" sz="1800" b="0" i="0" u="none" strike="noStrike" kern="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rPr>
                <a:t>)</a:t>
              </a:r>
            </a:p>
          </p:txBody>
        </p:sp>
        <p:sp>
          <p:nvSpPr>
            <p:cNvPr id="162" name="Line 11"/>
            <p:cNvSpPr>
              <a:spLocks noChangeShapeType="1"/>
            </p:cNvSpPr>
            <p:nvPr/>
          </p:nvSpPr>
          <p:spPr bwMode="auto">
            <a:xfrm>
              <a:off x="842346" y="2380094"/>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63" name="Line 12"/>
            <p:cNvSpPr>
              <a:spLocks noChangeShapeType="1"/>
            </p:cNvSpPr>
            <p:nvPr/>
          </p:nvSpPr>
          <p:spPr bwMode="auto">
            <a:xfrm>
              <a:off x="1058388" y="2380094"/>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64" name="Line 13"/>
            <p:cNvSpPr>
              <a:spLocks noChangeShapeType="1"/>
            </p:cNvSpPr>
            <p:nvPr/>
          </p:nvSpPr>
          <p:spPr bwMode="auto">
            <a:xfrm>
              <a:off x="1274430" y="2380094"/>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65" name="Line 14"/>
            <p:cNvSpPr>
              <a:spLocks noChangeShapeType="1"/>
            </p:cNvSpPr>
            <p:nvPr/>
          </p:nvSpPr>
          <p:spPr bwMode="auto">
            <a:xfrm>
              <a:off x="1490472" y="2380094"/>
              <a:ext cx="0" cy="144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66" name="Line 15"/>
            <p:cNvSpPr>
              <a:spLocks noChangeShapeType="1"/>
            </p:cNvSpPr>
            <p:nvPr/>
          </p:nvSpPr>
          <p:spPr bwMode="auto">
            <a:xfrm>
              <a:off x="626303" y="2352012"/>
              <a:ext cx="0" cy="22822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000000"/>
                </a:solidFill>
                <a:effectLst/>
                <a:uLnTx/>
                <a:uFillTx/>
              </a:endParaRPr>
            </a:p>
          </p:txBody>
        </p:sp>
        <p:sp>
          <p:nvSpPr>
            <p:cNvPr id="167" name="Text Box 42"/>
            <p:cNvSpPr txBox="1">
              <a:spLocks noChangeArrowheads="1"/>
            </p:cNvSpPr>
            <p:nvPr/>
          </p:nvSpPr>
          <p:spPr bwMode="auto">
            <a:xfrm>
              <a:off x="380011" y="2551127"/>
              <a:ext cx="503176" cy="366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en-US" altLang="ja-JP" sz="1800" kern="0" dirty="0">
                  <a:solidFill>
                    <a:srgbClr val="000000"/>
                  </a:solidFill>
                  <a:latin typeface="+mj-ea"/>
                  <a:ea typeface="+mj-ea"/>
                </a:rPr>
                <a:t>40</a:t>
              </a:r>
            </a:p>
          </p:txBody>
        </p:sp>
      </p:grpSp>
      <p:sp>
        <p:nvSpPr>
          <p:cNvPr id="168" name="正方形/長方形 167"/>
          <p:cNvSpPr/>
          <p:nvPr/>
        </p:nvSpPr>
        <p:spPr>
          <a:xfrm>
            <a:off x="355998" y="2455509"/>
            <a:ext cx="1257074" cy="584775"/>
          </a:xfrm>
          <a:prstGeom prst="rect">
            <a:avLst/>
          </a:prstGeom>
        </p:spPr>
        <p:txBody>
          <a:bodyPr wrap="none">
            <a:spAutoFit/>
          </a:bodyPr>
          <a:lstStyle/>
          <a:p>
            <a:pPr algn="ctr"/>
            <a:r>
              <a:rPr lang="ja-JP" altLang="en-US" sz="1600" dirty="0" smtClean="0"/>
              <a:t>２組の</a:t>
            </a:r>
            <a:endParaRPr lang="en-US" altLang="ja-JP" sz="1600" dirty="0" smtClean="0"/>
          </a:p>
          <a:p>
            <a:pPr algn="ctr"/>
            <a:r>
              <a:rPr lang="ja-JP" altLang="en-US" sz="1600" dirty="0" smtClean="0"/>
              <a:t>ドットプロット</a:t>
            </a:r>
            <a:endParaRPr lang="ja-JP" altLang="en-US" sz="1600" dirty="0"/>
          </a:p>
        </p:txBody>
      </p:sp>
      <p:pic>
        <p:nvPicPr>
          <p:cNvPr id="172"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9772" y="5780717"/>
            <a:ext cx="521588" cy="72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3" name="角丸四角形吹き出し 172"/>
          <p:cNvSpPr>
            <a:spLocks noChangeArrowheads="1"/>
          </p:cNvSpPr>
          <p:nvPr/>
        </p:nvSpPr>
        <p:spPr bwMode="auto">
          <a:xfrm>
            <a:off x="1208299" y="5637852"/>
            <a:ext cx="5971508" cy="884053"/>
          </a:xfrm>
          <a:prstGeom prst="wedgeRoundRectCallout">
            <a:avLst>
              <a:gd name="adj1" fmla="val -54369"/>
              <a:gd name="adj2" fmla="val 17300"/>
              <a:gd name="adj3" fmla="val 16667"/>
            </a:avLst>
          </a:prstGeom>
          <a:noFill/>
          <a:ln w="2857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dirty="0" smtClean="0">
                <a:latin typeface="AR P丸ゴシック体M" panose="020F0600000000000000" pitchFamily="50" charset="-128"/>
                <a:ea typeface="AR P丸ゴシック体M" panose="020F0600000000000000" pitchFamily="50" charset="-128"/>
              </a:rPr>
              <a:t>データの個数が奇数のときは、ちょうど真ん中が中央値です。</a:t>
            </a:r>
            <a:endParaRPr lang="en-US" altLang="ja-JP" sz="1600" dirty="0" smtClean="0">
              <a:latin typeface="AR P丸ゴシック体M" panose="020F0600000000000000" pitchFamily="50" charset="-128"/>
              <a:ea typeface="AR P丸ゴシック体M" panose="020F0600000000000000" pitchFamily="50" charset="-128"/>
            </a:endParaRPr>
          </a:p>
          <a:p>
            <a:pPr eaLnBrk="1" hangingPunct="1">
              <a:spcBef>
                <a:spcPct val="0"/>
              </a:spcBef>
              <a:buFontTx/>
              <a:buNone/>
            </a:pPr>
            <a:r>
              <a:rPr lang="ja-JP" altLang="en-US" sz="1600" dirty="0" smtClean="0">
                <a:latin typeface="AR P丸ゴシック体M" panose="020F0600000000000000" pitchFamily="50" charset="-128"/>
                <a:ea typeface="AR P丸ゴシック体M" panose="020F0600000000000000" pitchFamily="50" charset="-128"/>
              </a:rPr>
              <a:t>また、データの個数が偶数のときは、中央にある２つの値の平均値を中央値とします。</a:t>
            </a:r>
            <a:endParaRPr lang="ja-JP" altLang="en-US" sz="1600" dirty="0">
              <a:latin typeface="AR P丸ゴシック体M" panose="020F0600000000000000" pitchFamily="50" charset="-128"/>
              <a:ea typeface="AR P丸ゴシック体M" panose="020F0600000000000000" pitchFamily="50" charset="-128"/>
            </a:endParaRPr>
          </a:p>
        </p:txBody>
      </p:sp>
      <p:sp>
        <p:nvSpPr>
          <p:cNvPr id="174" name="正方形/長方形 173"/>
          <p:cNvSpPr/>
          <p:nvPr/>
        </p:nvSpPr>
        <p:spPr>
          <a:xfrm>
            <a:off x="1073269" y="1135591"/>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①</a:t>
            </a:r>
            <a:endParaRPr lang="ja-JP" altLang="en-US" sz="2800" dirty="0"/>
          </a:p>
        </p:txBody>
      </p:sp>
      <p:sp>
        <p:nvSpPr>
          <p:cNvPr id="175" name="正方形/長方形 174"/>
          <p:cNvSpPr/>
          <p:nvPr/>
        </p:nvSpPr>
        <p:spPr>
          <a:xfrm>
            <a:off x="1522572" y="1135591"/>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②</a:t>
            </a:r>
            <a:endParaRPr lang="ja-JP" altLang="en-US" sz="2800" dirty="0"/>
          </a:p>
        </p:txBody>
      </p:sp>
      <p:sp>
        <p:nvSpPr>
          <p:cNvPr id="176" name="正方形/長方形 175"/>
          <p:cNvSpPr/>
          <p:nvPr/>
        </p:nvSpPr>
        <p:spPr>
          <a:xfrm>
            <a:off x="1971875" y="1135591"/>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③</a:t>
            </a:r>
            <a:endParaRPr lang="ja-JP" altLang="en-US" sz="2800" dirty="0"/>
          </a:p>
        </p:txBody>
      </p:sp>
      <p:sp>
        <p:nvSpPr>
          <p:cNvPr id="177" name="正方形/長方形 176"/>
          <p:cNvSpPr/>
          <p:nvPr/>
        </p:nvSpPr>
        <p:spPr>
          <a:xfrm>
            <a:off x="2421178" y="1135591"/>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④</a:t>
            </a:r>
            <a:endParaRPr lang="ja-JP" altLang="en-US" sz="2800" dirty="0"/>
          </a:p>
        </p:txBody>
      </p:sp>
      <p:sp>
        <p:nvSpPr>
          <p:cNvPr id="178" name="正方形/長方形 177"/>
          <p:cNvSpPr/>
          <p:nvPr/>
        </p:nvSpPr>
        <p:spPr>
          <a:xfrm>
            <a:off x="2870481" y="1135591"/>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⑤</a:t>
            </a:r>
            <a:endParaRPr lang="ja-JP" altLang="en-US" sz="2800" dirty="0"/>
          </a:p>
        </p:txBody>
      </p:sp>
      <p:sp>
        <p:nvSpPr>
          <p:cNvPr id="179" name="正方形/長方形 178"/>
          <p:cNvSpPr/>
          <p:nvPr/>
        </p:nvSpPr>
        <p:spPr>
          <a:xfrm>
            <a:off x="3319784" y="1135591"/>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⑥</a:t>
            </a:r>
            <a:endParaRPr lang="ja-JP" altLang="en-US" sz="2800" dirty="0"/>
          </a:p>
        </p:txBody>
      </p:sp>
      <p:sp>
        <p:nvSpPr>
          <p:cNvPr id="180" name="正方形/長方形 179"/>
          <p:cNvSpPr/>
          <p:nvPr/>
        </p:nvSpPr>
        <p:spPr>
          <a:xfrm>
            <a:off x="3769087" y="1135591"/>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⑦</a:t>
            </a:r>
            <a:endParaRPr lang="ja-JP" altLang="en-US" sz="2800" dirty="0"/>
          </a:p>
        </p:txBody>
      </p:sp>
      <p:sp>
        <p:nvSpPr>
          <p:cNvPr id="181" name="正方形/長方形 180"/>
          <p:cNvSpPr/>
          <p:nvPr/>
        </p:nvSpPr>
        <p:spPr>
          <a:xfrm>
            <a:off x="4218390" y="1135591"/>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⑧</a:t>
            </a:r>
            <a:endParaRPr lang="ja-JP" altLang="en-US" sz="2800" dirty="0"/>
          </a:p>
        </p:txBody>
      </p:sp>
      <p:sp>
        <p:nvSpPr>
          <p:cNvPr id="182" name="正方形/長方形 181"/>
          <p:cNvSpPr/>
          <p:nvPr/>
        </p:nvSpPr>
        <p:spPr>
          <a:xfrm>
            <a:off x="1073269" y="3335514"/>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①</a:t>
            </a:r>
            <a:endParaRPr lang="ja-JP" altLang="en-US" sz="2800" dirty="0"/>
          </a:p>
        </p:txBody>
      </p:sp>
      <p:sp>
        <p:nvSpPr>
          <p:cNvPr id="183" name="正方形/長方形 182"/>
          <p:cNvSpPr/>
          <p:nvPr/>
        </p:nvSpPr>
        <p:spPr>
          <a:xfrm>
            <a:off x="1522572" y="3335514"/>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②</a:t>
            </a:r>
            <a:endParaRPr lang="ja-JP" altLang="en-US" sz="2800" dirty="0"/>
          </a:p>
        </p:txBody>
      </p:sp>
      <p:sp>
        <p:nvSpPr>
          <p:cNvPr id="184" name="正方形/長方形 183"/>
          <p:cNvSpPr/>
          <p:nvPr/>
        </p:nvSpPr>
        <p:spPr>
          <a:xfrm>
            <a:off x="1971875" y="3335514"/>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③</a:t>
            </a:r>
            <a:endParaRPr lang="ja-JP" altLang="en-US" sz="2800" dirty="0"/>
          </a:p>
        </p:txBody>
      </p:sp>
      <p:sp>
        <p:nvSpPr>
          <p:cNvPr id="185" name="正方形/長方形 184"/>
          <p:cNvSpPr/>
          <p:nvPr/>
        </p:nvSpPr>
        <p:spPr>
          <a:xfrm>
            <a:off x="2421178" y="3335514"/>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④</a:t>
            </a:r>
            <a:endParaRPr lang="ja-JP" altLang="en-US" sz="2800" dirty="0"/>
          </a:p>
        </p:txBody>
      </p:sp>
      <p:sp>
        <p:nvSpPr>
          <p:cNvPr id="186" name="正方形/長方形 185"/>
          <p:cNvSpPr/>
          <p:nvPr/>
        </p:nvSpPr>
        <p:spPr>
          <a:xfrm>
            <a:off x="2870481" y="3335514"/>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⑤</a:t>
            </a:r>
            <a:endParaRPr lang="ja-JP" altLang="en-US" sz="2800" dirty="0"/>
          </a:p>
        </p:txBody>
      </p:sp>
      <p:sp>
        <p:nvSpPr>
          <p:cNvPr id="187" name="正方形/長方形 186"/>
          <p:cNvSpPr/>
          <p:nvPr/>
        </p:nvSpPr>
        <p:spPr>
          <a:xfrm>
            <a:off x="3319784" y="3335514"/>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⑥</a:t>
            </a:r>
            <a:endParaRPr lang="ja-JP" altLang="en-US" sz="2800" dirty="0"/>
          </a:p>
        </p:txBody>
      </p:sp>
      <p:sp>
        <p:nvSpPr>
          <p:cNvPr id="188" name="正方形/長方形 187"/>
          <p:cNvSpPr/>
          <p:nvPr/>
        </p:nvSpPr>
        <p:spPr>
          <a:xfrm>
            <a:off x="3769087" y="3335514"/>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⑦</a:t>
            </a:r>
            <a:endParaRPr lang="ja-JP" altLang="en-US" sz="2800" dirty="0"/>
          </a:p>
        </p:txBody>
      </p:sp>
      <p:sp>
        <p:nvSpPr>
          <p:cNvPr id="189" name="正方形/長方形 188"/>
          <p:cNvSpPr/>
          <p:nvPr/>
        </p:nvSpPr>
        <p:spPr>
          <a:xfrm>
            <a:off x="4218390" y="3335514"/>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⑧</a:t>
            </a:r>
            <a:endParaRPr lang="ja-JP" altLang="en-US" sz="2800" dirty="0"/>
          </a:p>
        </p:txBody>
      </p:sp>
      <p:sp>
        <p:nvSpPr>
          <p:cNvPr id="190" name="正方形/長方形 189"/>
          <p:cNvSpPr/>
          <p:nvPr/>
        </p:nvSpPr>
        <p:spPr>
          <a:xfrm>
            <a:off x="4667693" y="3322892"/>
            <a:ext cx="415498" cy="369332"/>
          </a:xfrm>
          <a:prstGeom prst="rect">
            <a:avLst/>
          </a:prstGeom>
        </p:spPr>
        <p:txBody>
          <a:bodyPr wrap="none">
            <a:spAutoFit/>
          </a:bodyPr>
          <a:lstStyle/>
          <a:p>
            <a:r>
              <a:rPr lang="ja-JP" altLang="en-US" sz="1800" dirty="0" smtClean="0">
                <a:solidFill>
                  <a:srgbClr val="000000"/>
                </a:solidFill>
                <a:latin typeface="AR P丸ゴシック体M" panose="020F0600000000000000" pitchFamily="50" charset="-128"/>
                <a:ea typeface="AR P丸ゴシック体M" panose="020F0600000000000000" pitchFamily="50" charset="-128"/>
              </a:rPr>
              <a:t>⑨</a:t>
            </a:r>
            <a:endParaRPr lang="ja-JP" altLang="en-US" sz="2800" dirty="0"/>
          </a:p>
        </p:txBody>
      </p:sp>
      <p:sp>
        <p:nvSpPr>
          <p:cNvPr id="191" name="Text Box 42"/>
          <p:cNvSpPr txBox="1">
            <a:spLocks noChangeArrowheads="1"/>
          </p:cNvSpPr>
          <p:nvPr/>
        </p:nvSpPr>
        <p:spPr bwMode="auto">
          <a:xfrm>
            <a:off x="5872948" y="2912961"/>
            <a:ext cx="15015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ja-JP" altLang="en-US" sz="1800" b="1" kern="0" dirty="0" smtClean="0">
                <a:solidFill>
                  <a:srgbClr val="FF0000"/>
                </a:solidFill>
                <a:latin typeface="AR P丸ゴシック体M" panose="020F0600000000000000" pitchFamily="50" charset="-128"/>
                <a:ea typeface="AR P丸ゴシック体M" panose="020F0600000000000000" pitchFamily="50" charset="-128"/>
              </a:rPr>
              <a:t>中央値</a:t>
            </a:r>
            <a:r>
              <a:rPr lang="en-US" altLang="ja-JP" sz="1800" b="1" kern="0" dirty="0" smtClean="0">
                <a:solidFill>
                  <a:srgbClr val="FF0000"/>
                </a:solidFill>
                <a:latin typeface="AR P丸ゴシック体M" panose="020F0600000000000000" pitchFamily="50" charset="-128"/>
                <a:ea typeface="AR P丸ゴシック体M" panose="020F0600000000000000" pitchFamily="50" charset="-128"/>
              </a:rPr>
              <a:t>65</a:t>
            </a:r>
            <a:endParaRPr lang="en-US" altLang="ja-JP" sz="1800" b="1" kern="0" dirty="0">
              <a:solidFill>
                <a:srgbClr val="FF0000"/>
              </a:solidFill>
              <a:latin typeface="AR P丸ゴシック体M" panose="020F0600000000000000" pitchFamily="50" charset="-128"/>
              <a:ea typeface="AR P丸ゴシック体M" panose="020F0600000000000000" pitchFamily="50" charset="-128"/>
            </a:endParaRPr>
          </a:p>
        </p:txBody>
      </p:sp>
      <p:sp>
        <p:nvSpPr>
          <p:cNvPr id="192" name="Text Box 42"/>
          <p:cNvSpPr txBox="1">
            <a:spLocks noChangeArrowheads="1"/>
          </p:cNvSpPr>
          <p:nvPr/>
        </p:nvSpPr>
        <p:spPr bwMode="auto">
          <a:xfrm>
            <a:off x="4939354" y="5146332"/>
            <a:ext cx="11659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lang="ja-JP" altLang="en-US" sz="1800" b="1" kern="0" dirty="0" smtClean="0">
                <a:solidFill>
                  <a:srgbClr val="FF0000"/>
                </a:solidFill>
                <a:latin typeface="AR P丸ゴシック体M" panose="020F0600000000000000" pitchFamily="50" charset="-128"/>
                <a:ea typeface="AR P丸ゴシック体M" panose="020F0600000000000000" pitchFamily="50" charset="-128"/>
              </a:rPr>
              <a:t>中央値</a:t>
            </a:r>
            <a:r>
              <a:rPr lang="en-US" altLang="ja-JP" sz="1800" b="1" kern="0" dirty="0" smtClean="0">
                <a:solidFill>
                  <a:srgbClr val="FF0000"/>
                </a:solidFill>
                <a:latin typeface="AR P丸ゴシック体M" panose="020F0600000000000000" pitchFamily="50" charset="-128"/>
                <a:ea typeface="AR P丸ゴシック体M" panose="020F0600000000000000" pitchFamily="50" charset="-128"/>
              </a:rPr>
              <a:t>60</a:t>
            </a:r>
            <a:endParaRPr lang="en-US" altLang="ja-JP" sz="1800" b="1" kern="0" dirty="0">
              <a:solidFill>
                <a:srgbClr val="FF0000"/>
              </a:solidFill>
              <a:latin typeface="AR P丸ゴシック体M" panose="020F0600000000000000" pitchFamily="50" charset="-128"/>
              <a:ea typeface="AR P丸ゴシック体M" panose="020F0600000000000000" pitchFamily="50" charset="-128"/>
            </a:endParaRPr>
          </a:p>
        </p:txBody>
      </p:sp>
      <p:sp>
        <p:nvSpPr>
          <p:cNvPr id="193" name="角丸四角形吹き出し 192"/>
          <p:cNvSpPr>
            <a:spLocks noChangeArrowheads="1"/>
          </p:cNvSpPr>
          <p:nvPr/>
        </p:nvSpPr>
        <p:spPr bwMode="auto">
          <a:xfrm>
            <a:off x="6050454" y="993894"/>
            <a:ext cx="2685154" cy="395555"/>
          </a:xfrm>
          <a:prstGeom prst="wedgeRoundRectCallout">
            <a:avLst>
              <a:gd name="adj1" fmla="val -54369"/>
              <a:gd name="adj2" fmla="val 17300"/>
              <a:gd name="adj3" fmla="val 16667"/>
            </a:avLst>
          </a:prstGeom>
          <a:noFill/>
          <a:ln w="28575" algn="ctr">
            <a:solidFill>
              <a:srgbClr val="FF6699"/>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smtClean="0">
                <a:latin typeface="AR P丸ゴシック体M" panose="020F0600000000000000" pitchFamily="50" charset="-128"/>
                <a:ea typeface="AR P丸ゴシック体M" panose="020F0600000000000000" pitchFamily="50" charset="-128"/>
              </a:rPr>
              <a:t>2</a:t>
            </a:r>
            <a:r>
              <a:rPr lang="ja-JP" altLang="en-US" sz="1800" dirty="0" smtClean="0">
                <a:latin typeface="AR P丸ゴシック体M" panose="020F0600000000000000" pitchFamily="50" charset="-128"/>
                <a:ea typeface="AR P丸ゴシック体M" panose="020F0600000000000000" pitchFamily="50" charset="-128"/>
              </a:rPr>
              <a:t>組の中央値を求めます。</a:t>
            </a:r>
            <a:endParaRPr lang="ja-JP" altLang="en-US" sz="1800" dirty="0">
              <a:latin typeface="AR P丸ゴシック体M" panose="020F0600000000000000" pitchFamily="50" charset="-128"/>
              <a:ea typeface="AR P丸ゴシック体M" panose="020F0600000000000000" pitchFamily="50" charset="-128"/>
            </a:endParaRPr>
          </a:p>
        </p:txBody>
      </p:sp>
      <p:sp>
        <p:nvSpPr>
          <p:cNvPr id="194" name="角丸四角形吹き出し 193"/>
          <p:cNvSpPr>
            <a:spLocks noChangeArrowheads="1"/>
          </p:cNvSpPr>
          <p:nvPr/>
        </p:nvSpPr>
        <p:spPr bwMode="auto">
          <a:xfrm>
            <a:off x="6050454" y="3238405"/>
            <a:ext cx="2685154" cy="395555"/>
          </a:xfrm>
          <a:prstGeom prst="wedgeRoundRectCallout">
            <a:avLst>
              <a:gd name="adj1" fmla="val -54369"/>
              <a:gd name="adj2" fmla="val 17300"/>
              <a:gd name="adj3" fmla="val 16667"/>
            </a:avLst>
          </a:prstGeom>
          <a:noFill/>
          <a:ln w="28575" algn="ctr">
            <a:solidFill>
              <a:srgbClr val="FF6699"/>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dirty="0" smtClean="0">
                <a:latin typeface="AR P丸ゴシック体M" panose="020F0600000000000000" pitchFamily="50" charset="-128"/>
                <a:ea typeface="AR P丸ゴシック体M" panose="020F0600000000000000" pitchFamily="50" charset="-128"/>
              </a:rPr>
              <a:t>３組の中央値を求めます。</a:t>
            </a:r>
            <a:endParaRPr lang="ja-JP" altLang="en-US" sz="1800" dirty="0">
              <a:latin typeface="AR P丸ゴシック体M" panose="020F0600000000000000" pitchFamily="50" charset="-128"/>
              <a:ea typeface="AR P丸ゴシック体M" panose="020F0600000000000000" pitchFamily="50" charset="-128"/>
            </a:endParaRPr>
          </a:p>
        </p:txBody>
      </p:sp>
    </p:spTree>
    <p:custDataLst>
      <p:tags r:id="rId1"/>
    </p:custDataLst>
    <p:extLst>
      <p:ext uri="{BB962C8B-B14F-4D97-AF65-F5344CB8AC3E}">
        <p14:creationId xmlns:p14="http://schemas.microsoft.com/office/powerpoint/2010/main" val="31859659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wipe(left)">
                                      <p:cBhvr>
                                        <p:cTn id="7" dur="500"/>
                                        <p:tgtEl>
                                          <p:spTgt spid="307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3"/>
                                        </p:tgtEl>
                                        <p:attrNameLst>
                                          <p:attrName>style.visibility</p:attrName>
                                        </p:attrNameLst>
                                      </p:cBhvr>
                                      <p:to>
                                        <p:strVal val="visible"/>
                                      </p:to>
                                    </p:set>
                                    <p:animEffect transition="in" filter="wipe(left)">
                                      <p:cBhvr>
                                        <p:cTn id="12" dur="500"/>
                                        <p:tgtEl>
                                          <p:spTgt spid="10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6"/>
                                        </p:tgtEl>
                                        <p:attrNameLst>
                                          <p:attrName>style.visibility</p:attrName>
                                        </p:attrNameLst>
                                      </p:cBhvr>
                                      <p:to>
                                        <p:strVal val="visible"/>
                                      </p:to>
                                    </p:set>
                                    <p:animEffect transition="in" filter="wipe(left)">
                                      <p:cBhvr>
                                        <p:cTn id="17" dur="500"/>
                                        <p:tgtEl>
                                          <p:spTgt spid="10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7"/>
                                        </p:tgtEl>
                                        <p:attrNameLst>
                                          <p:attrName>style.visibility</p:attrName>
                                        </p:attrNameLst>
                                      </p:cBhvr>
                                      <p:to>
                                        <p:strVal val="visible"/>
                                      </p:to>
                                    </p:set>
                                    <p:animEffect transition="in" filter="wipe(left)">
                                      <p:cBhvr>
                                        <p:cTn id="22" dur="500"/>
                                        <p:tgtEl>
                                          <p:spTgt spid="10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1" nodeType="clickEffect">
                                  <p:stCondLst>
                                    <p:cond delay="0"/>
                                  </p:stCondLst>
                                  <p:childTnLst>
                                    <p:set>
                                      <p:cBhvr>
                                        <p:cTn id="26" dur="1" fill="hold">
                                          <p:stCondLst>
                                            <p:cond delay="0"/>
                                          </p:stCondLst>
                                        </p:cTn>
                                        <p:tgtEl>
                                          <p:spTgt spid="253"/>
                                        </p:tgtEl>
                                        <p:attrNameLst>
                                          <p:attrName>style.visibility</p:attrName>
                                        </p:attrNameLst>
                                      </p:cBhvr>
                                      <p:to>
                                        <p:strVal val="visible"/>
                                      </p:to>
                                    </p:set>
                                    <p:animEffect transition="in" filter="wipe(left)">
                                      <p:cBhvr>
                                        <p:cTn id="27" dur="500"/>
                                        <p:tgtEl>
                                          <p:spTgt spid="253"/>
                                        </p:tgtEl>
                                      </p:cBhvr>
                                    </p:animEffect>
                                  </p:childTnLst>
                                </p:cTn>
                              </p:par>
                              <p:par>
                                <p:cTn id="28" presetID="22" presetClass="entr" presetSubtype="8" fill="hold" grpId="1" nodeType="withEffect">
                                  <p:stCondLst>
                                    <p:cond delay="0"/>
                                  </p:stCondLst>
                                  <p:childTnLst>
                                    <p:set>
                                      <p:cBhvr>
                                        <p:cTn id="29" dur="1" fill="hold">
                                          <p:stCondLst>
                                            <p:cond delay="0"/>
                                          </p:stCondLst>
                                        </p:cTn>
                                        <p:tgtEl>
                                          <p:spTgt spid="251"/>
                                        </p:tgtEl>
                                        <p:attrNameLst>
                                          <p:attrName>style.visibility</p:attrName>
                                        </p:attrNameLst>
                                      </p:cBhvr>
                                      <p:to>
                                        <p:strVal val="visible"/>
                                      </p:to>
                                    </p:set>
                                    <p:animEffect transition="in" filter="wipe(left)">
                                      <p:cBhvr>
                                        <p:cTn id="30" dur="500"/>
                                        <p:tgtEl>
                                          <p:spTgt spid="251"/>
                                        </p:tgtEl>
                                      </p:cBhvr>
                                    </p:animEffect>
                                  </p:childTnLst>
                                </p:cTn>
                              </p:par>
                              <p:par>
                                <p:cTn id="31" presetID="22" presetClass="entr" presetSubtype="8" fill="hold" grpId="1" nodeType="withEffect">
                                  <p:stCondLst>
                                    <p:cond delay="0"/>
                                  </p:stCondLst>
                                  <p:childTnLst>
                                    <p:set>
                                      <p:cBhvr>
                                        <p:cTn id="32" dur="1" fill="hold">
                                          <p:stCondLst>
                                            <p:cond delay="0"/>
                                          </p:stCondLst>
                                        </p:cTn>
                                        <p:tgtEl>
                                          <p:spTgt spid="252"/>
                                        </p:tgtEl>
                                        <p:attrNameLst>
                                          <p:attrName>style.visibility</p:attrName>
                                        </p:attrNameLst>
                                      </p:cBhvr>
                                      <p:to>
                                        <p:strVal val="visible"/>
                                      </p:to>
                                    </p:set>
                                    <p:animEffect transition="in" filter="wipe(left)">
                                      <p:cBhvr>
                                        <p:cTn id="33" dur="500"/>
                                        <p:tgtEl>
                                          <p:spTgt spid="252"/>
                                        </p:tgtEl>
                                      </p:cBhvr>
                                    </p:animEffect>
                                  </p:childTnLst>
                                </p:cTn>
                              </p:par>
                              <p:par>
                                <p:cTn id="34" presetID="22" presetClass="entr" presetSubtype="8" fill="hold" grpId="1" nodeType="withEffect">
                                  <p:stCondLst>
                                    <p:cond delay="0"/>
                                  </p:stCondLst>
                                  <p:childTnLst>
                                    <p:set>
                                      <p:cBhvr>
                                        <p:cTn id="35" dur="1" fill="hold">
                                          <p:stCondLst>
                                            <p:cond delay="0"/>
                                          </p:stCondLst>
                                        </p:cTn>
                                        <p:tgtEl>
                                          <p:spTgt spid="254"/>
                                        </p:tgtEl>
                                        <p:attrNameLst>
                                          <p:attrName>style.visibility</p:attrName>
                                        </p:attrNameLst>
                                      </p:cBhvr>
                                      <p:to>
                                        <p:strVal val="visible"/>
                                      </p:to>
                                    </p:set>
                                    <p:animEffect transition="in" filter="wipe(left)">
                                      <p:cBhvr>
                                        <p:cTn id="36" dur="500"/>
                                        <p:tgtEl>
                                          <p:spTgt spid="254"/>
                                        </p:tgtEl>
                                      </p:cBhvr>
                                    </p:animEffect>
                                  </p:childTnLst>
                                </p:cTn>
                              </p:par>
                              <p:par>
                                <p:cTn id="37" presetID="22" presetClass="entr" presetSubtype="8" fill="hold" grpId="1" nodeType="withEffect">
                                  <p:stCondLst>
                                    <p:cond delay="0"/>
                                  </p:stCondLst>
                                  <p:childTnLst>
                                    <p:set>
                                      <p:cBhvr>
                                        <p:cTn id="38" dur="1" fill="hold">
                                          <p:stCondLst>
                                            <p:cond delay="0"/>
                                          </p:stCondLst>
                                        </p:cTn>
                                        <p:tgtEl>
                                          <p:spTgt spid="261"/>
                                        </p:tgtEl>
                                        <p:attrNameLst>
                                          <p:attrName>style.visibility</p:attrName>
                                        </p:attrNameLst>
                                      </p:cBhvr>
                                      <p:to>
                                        <p:strVal val="visible"/>
                                      </p:to>
                                    </p:set>
                                    <p:animEffect transition="in" filter="wipe(left)">
                                      <p:cBhvr>
                                        <p:cTn id="39" dur="500"/>
                                        <p:tgtEl>
                                          <p:spTgt spid="261"/>
                                        </p:tgtEl>
                                      </p:cBhvr>
                                    </p:animEffect>
                                  </p:childTnLst>
                                </p:cTn>
                              </p:par>
                              <p:par>
                                <p:cTn id="40" presetID="22" presetClass="entr" presetSubtype="8" fill="hold" grpId="1" nodeType="withEffect">
                                  <p:stCondLst>
                                    <p:cond delay="0"/>
                                  </p:stCondLst>
                                  <p:childTnLst>
                                    <p:set>
                                      <p:cBhvr>
                                        <p:cTn id="41" dur="1" fill="hold">
                                          <p:stCondLst>
                                            <p:cond delay="0"/>
                                          </p:stCondLst>
                                        </p:cTn>
                                        <p:tgtEl>
                                          <p:spTgt spid="262"/>
                                        </p:tgtEl>
                                        <p:attrNameLst>
                                          <p:attrName>style.visibility</p:attrName>
                                        </p:attrNameLst>
                                      </p:cBhvr>
                                      <p:to>
                                        <p:strVal val="visible"/>
                                      </p:to>
                                    </p:set>
                                    <p:animEffect transition="in" filter="wipe(left)">
                                      <p:cBhvr>
                                        <p:cTn id="42" dur="500"/>
                                        <p:tgtEl>
                                          <p:spTgt spid="262"/>
                                        </p:tgtEl>
                                      </p:cBhvr>
                                    </p:animEffect>
                                  </p:childTnLst>
                                </p:cTn>
                              </p:par>
                              <p:par>
                                <p:cTn id="43" presetID="22" presetClass="entr" presetSubtype="8" fill="hold" grpId="2" nodeType="withEffect">
                                  <p:stCondLst>
                                    <p:cond delay="0"/>
                                  </p:stCondLst>
                                  <p:childTnLst>
                                    <p:set>
                                      <p:cBhvr>
                                        <p:cTn id="44" dur="1" fill="hold">
                                          <p:stCondLst>
                                            <p:cond delay="0"/>
                                          </p:stCondLst>
                                        </p:cTn>
                                        <p:tgtEl>
                                          <p:spTgt spid="255"/>
                                        </p:tgtEl>
                                        <p:attrNameLst>
                                          <p:attrName>style.visibility</p:attrName>
                                        </p:attrNameLst>
                                      </p:cBhvr>
                                      <p:to>
                                        <p:strVal val="visible"/>
                                      </p:to>
                                    </p:set>
                                    <p:animEffect transition="in" filter="wipe(left)">
                                      <p:cBhvr>
                                        <p:cTn id="45" dur="500"/>
                                        <p:tgtEl>
                                          <p:spTgt spid="255"/>
                                        </p:tgtEl>
                                      </p:cBhvr>
                                    </p:animEffect>
                                  </p:childTnLst>
                                </p:cTn>
                              </p:par>
                              <p:par>
                                <p:cTn id="46" presetID="22" presetClass="entr" presetSubtype="8" fill="hold" grpId="2" nodeType="withEffect">
                                  <p:stCondLst>
                                    <p:cond delay="0"/>
                                  </p:stCondLst>
                                  <p:childTnLst>
                                    <p:set>
                                      <p:cBhvr>
                                        <p:cTn id="47" dur="1" fill="hold">
                                          <p:stCondLst>
                                            <p:cond delay="0"/>
                                          </p:stCondLst>
                                        </p:cTn>
                                        <p:tgtEl>
                                          <p:spTgt spid="256"/>
                                        </p:tgtEl>
                                        <p:attrNameLst>
                                          <p:attrName>style.visibility</p:attrName>
                                        </p:attrNameLst>
                                      </p:cBhvr>
                                      <p:to>
                                        <p:strVal val="visible"/>
                                      </p:to>
                                    </p:set>
                                    <p:animEffect transition="in" filter="wipe(left)">
                                      <p:cBhvr>
                                        <p:cTn id="48" dur="500"/>
                                        <p:tgtEl>
                                          <p:spTgt spid="256"/>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257"/>
                                        </p:tgtEl>
                                        <p:attrNameLst>
                                          <p:attrName>style.visibility</p:attrName>
                                        </p:attrNameLst>
                                      </p:cBhvr>
                                      <p:to>
                                        <p:strVal val="visible"/>
                                      </p:to>
                                    </p:set>
                                    <p:animEffect transition="in" filter="wipe(left)">
                                      <p:cBhvr>
                                        <p:cTn id="51" dur="500"/>
                                        <p:tgtEl>
                                          <p:spTgt spid="257"/>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258"/>
                                        </p:tgtEl>
                                        <p:attrNameLst>
                                          <p:attrName>style.visibility</p:attrName>
                                        </p:attrNameLst>
                                      </p:cBhvr>
                                      <p:to>
                                        <p:strVal val="visible"/>
                                      </p:to>
                                    </p:set>
                                    <p:animEffect transition="in" filter="wipe(left)">
                                      <p:cBhvr>
                                        <p:cTn id="54" dur="500"/>
                                        <p:tgtEl>
                                          <p:spTgt spid="258"/>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259"/>
                                        </p:tgtEl>
                                        <p:attrNameLst>
                                          <p:attrName>style.visibility</p:attrName>
                                        </p:attrNameLst>
                                      </p:cBhvr>
                                      <p:to>
                                        <p:strVal val="visible"/>
                                      </p:to>
                                    </p:set>
                                    <p:animEffect transition="in" filter="wipe(left)">
                                      <p:cBhvr>
                                        <p:cTn id="57" dur="500"/>
                                        <p:tgtEl>
                                          <p:spTgt spid="259"/>
                                        </p:tgtEl>
                                      </p:cBhvr>
                                    </p:animEffect>
                                  </p:childTnLst>
                                </p:cTn>
                              </p:par>
                              <p:par>
                                <p:cTn id="58" presetID="22" presetClass="entr" presetSubtype="8" fill="hold" grpId="0" nodeType="withEffect">
                                  <p:stCondLst>
                                    <p:cond delay="0"/>
                                  </p:stCondLst>
                                  <p:childTnLst>
                                    <p:set>
                                      <p:cBhvr>
                                        <p:cTn id="59" dur="1" fill="hold">
                                          <p:stCondLst>
                                            <p:cond delay="0"/>
                                          </p:stCondLst>
                                        </p:cTn>
                                        <p:tgtEl>
                                          <p:spTgt spid="260"/>
                                        </p:tgtEl>
                                        <p:attrNameLst>
                                          <p:attrName>style.visibility</p:attrName>
                                        </p:attrNameLst>
                                      </p:cBhvr>
                                      <p:to>
                                        <p:strVal val="visible"/>
                                      </p:to>
                                    </p:set>
                                    <p:animEffect transition="in" filter="wipe(left)">
                                      <p:cBhvr>
                                        <p:cTn id="60" dur="500"/>
                                        <p:tgtEl>
                                          <p:spTgt spid="260"/>
                                        </p:tgtEl>
                                      </p:cBhvr>
                                    </p:animEffect>
                                  </p:childTnLst>
                                </p:cTn>
                              </p:par>
                              <p:par>
                                <p:cTn id="61" presetID="22" presetClass="entr" presetSubtype="8" fill="hold" grpId="0" nodeType="withEffect">
                                  <p:stCondLst>
                                    <p:cond delay="0"/>
                                  </p:stCondLst>
                                  <p:childTnLst>
                                    <p:set>
                                      <p:cBhvr>
                                        <p:cTn id="62" dur="1" fill="hold">
                                          <p:stCondLst>
                                            <p:cond delay="0"/>
                                          </p:stCondLst>
                                        </p:cTn>
                                        <p:tgtEl>
                                          <p:spTgt spid="263"/>
                                        </p:tgtEl>
                                        <p:attrNameLst>
                                          <p:attrName>style.visibility</p:attrName>
                                        </p:attrNameLst>
                                      </p:cBhvr>
                                      <p:to>
                                        <p:strVal val="visible"/>
                                      </p:to>
                                    </p:set>
                                    <p:animEffect transition="in" filter="wipe(left)">
                                      <p:cBhvr>
                                        <p:cTn id="63" dur="500"/>
                                        <p:tgtEl>
                                          <p:spTgt spid="263"/>
                                        </p:tgtEl>
                                      </p:cBhvr>
                                    </p:animEffect>
                                  </p:childTnLst>
                                </p:cTn>
                              </p:par>
                              <p:par>
                                <p:cTn id="64" presetID="22" presetClass="entr" presetSubtype="8" fill="hold" grpId="0" nodeType="withEffect">
                                  <p:stCondLst>
                                    <p:cond delay="0"/>
                                  </p:stCondLst>
                                  <p:childTnLst>
                                    <p:set>
                                      <p:cBhvr>
                                        <p:cTn id="65" dur="1" fill="hold">
                                          <p:stCondLst>
                                            <p:cond delay="0"/>
                                          </p:stCondLst>
                                        </p:cTn>
                                        <p:tgtEl>
                                          <p:spTgt spid="264"/>
                                        </p:tgtEl>
                                        <p:attrNameLst>
                                          <p:attrName>style.visibility</p:attrName>
                                        </p:attrNameLst>
                                      </p:cBhvr>
                                      <p:to>
                                        <p:strVal val="visible"/>
                                      </p:to>
                                    </p:set>
                                    <p:animEffect transition="in" filter="wipe(left)">
                                      <p:cBhvr>
                                        <p:cTn id="66" dur="500"/>
                                        <p:tgtEl>
                                          <p:spTgt spid="264"/>
                                        </p:tgtEl>
                                      </p:cBhvr>
                                    </p:animEffect>
                                  </p:childTnLst>
                                </p:cTn>
                              </p:par>
                              <p:par>
                                <p:cTn id="67" presetID="22" presetClass="entr" presetSubtype="8" fill="hold" nodeType="withEffect">
                                  <p:stCondLst>
                                    <p:cond delay="0"/>
                                  </p:stCondLst>
                                  <p:childTnLst>
                                    <p:set>
                                      <p:cBhvr>
                                        <p:cTn id="68" dur="1" fill="hold">
                                          <p:stCondLst>
                                            <p:cond delay="0"/>
                                          </p:stCondLst>
                                        </p:cTn>
                                        <p:tgtEl>
                                          <p:spTgt spid="265"/>
                                        </p:tgtEl>
                                        <p:attrNameLst>
                                          <p:attrName>style.visibility</p:attrName>
                                        </p:attrNameLst>
                                      </p:cBhvr>
                                      <p:to>
                                        <p:strVal val="visible"/>
                                      </p:to>
                                    </p:set>
                                    <p:animEffect transition="in" filter="wipe(left)">
                                      <p:cBhvr>
                                        <p:cTn id="69" dur="500"/>
                                        <p:tgtEl>
                                          <p:spTgt spid="265"/>
                                        </p:tgtEl>
                                      </p:cBhvr>
                                    </p:animEffect>
                                  </p:childTnLst>
                                </p:cTn>
                              </p:par>
                              <p:par>
                                <p:cTn id="70" presetID="22" presetClass="entr" presetSubtype="8" fill="hold" grpId="0" nodeType="withEffect">
                                  <p:stCondLst>
                                    <p:cond delay="0"/>
                                  </p:stCondLst>
                                  <p:childTnLst>
                                    <p:set>
                                      <p:cBhvr>
                                        <p:cTn id="71" dur="1" fill="hold">
                                          <p:stCondLst>
                                            <p:cond delay="0"/>
                                          </p:stCondLst>
                                        </p:cTn>
                                        <p:tgtEl>
                                          <p:spTgt spid="168"/>
                                        </p:tgtEl>
                                        <p:attrNameLst>
                                          <p:attrName>style.visibility</p:attrName>
                                        </p:attrNameLst>
                                      </p:cBhvr>
                                      <p:to>
                                        <p:strVal val="visible"/>
                                      </p:to>
                                    </p:set>
                                    <p:animEffect transition="in" filter="wipe(left)">
                                      <p:cBhvr>
                                        <p:cTn id="72" dur="500"/>
                                        <p:tgtEl>
                                          <p:spTgt spid="16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82"/>
                                        </p:tgtEl>
                                        <p:attrNameLst>
                                          <p:attrName>style.visibility</p:attrName>
                                        </p:attrNameLst>
                                      </p:cBhvr>
                                      <p:to>
                                        <p:strVal val="visible"/>
                                      </p:to>
                                    </p:set>
                                    <p:animEffect transition="in" filter="wipe(left)">
                                      <p:cBhvr>
                                        <p:cTn id="77" dur="500"/>
                                        <p:tgtEl>
                                          <p:spTgt spid="82"/>
                                        </p:tgtEl>
                                      </p:cBhvr>
                                    </p:animEffect>
                                  </p:childTnLst>
                                </p:cTn>
                              </p:par>
                              <p:par>
                                <p:cTn id="78" presetID="22" presetClass="entr" presetSubtype="8" fill="hold" grpId="0" nodeType="withEffect">
                                  <p:stCondLst>
                                    <p:cond delay="0"/>
                                  </p:stCondLst>
                                  <p:childTnLst>
                                    <p:set>
                                      <p:cBhvr>
                                        <p:cTn id="79" dur="1" fill="hold">
                                          <p:stCondLst>
                                            <p:cond delay="0"/>
                                          </p:stCondLst>
                                        </p:cTn>
                                        <p:tgtEl>
                                          <p:spTgt spid="83"/>
                                        </p:tgtEl>
                                        <p:attrNameLst>
                                          <p:attrName>style.visibility</p:attrName>
                                        </p:attrNameLst>
                                      </p:cBhvr>
                                      <p:to>
                                        <p:strVal val="visible"/>
                                      </p:to>
                                    </p:set>
                                    <p:animEffect transition="in" filter="wipe(left)">
                                      <p:cBhvr>
                                        <p:cTn id="80" dur="500"/>
                                        <p:tgtEl>
                                          <p:spTgt spid="83"/>
                                        </p:tgtEl>
                                      </p:cBhvr>
                                    </p:animEffect>
                                  </p:childTnLst>
                                </p:cTn>
                              </p:par>
                              <p:par>
                                <p:cTn id="81" presetID="22" presetClass="entr" presetSubtype="8" fill="hold" grpId="0" nodeType="withEffect">
                                  <p:stCondLst>
                                    <p:cond delay="0"/>
                                  </p:stCondLst>
                                  <p:childTnLst>
                                    <p:set>
                                      <p:cBhvr>
                                        <p:cTn id="82" dur="1" fill="hold">
                                          <p:stCondLst>
                                            <p:cond delay="0"/>
                                          </p:stCondLst>
                                        </p:cTn>
                                        <p:tgtEl>
                                          <p:spTgt spid="84"/>
                                        </p:tgtEl>
                                        <p:attrNameLst>
                                          <p:attrName>style.visibility</p:attrName>
                                        </p:attrNameLst>
                                      </p:cBhvr>
                                      <p:to>
                                        <p:strVal val="visible"/>
                                      </p:to>
                                    </p:set>
                                    <p:animEffect transition="in" filter="wipe(left)">
                                      <p:cBhvr>
                                        <p:cTn id="83" dur="500"/>
                                        <p:tgtEl>
                                          <p:spTgt spid="84"/>
                                        </p:tgtEl>
                                      </p:cBhvr>
                                    </p:animEffect>
                                  </p:childTnLst>
                                </p:cTn>
                              </p:par>
                              <p:par>
                                <p:cTn id="84" presetID="22" presetClass="entr" presetSubtype="8" fill="hold" grpId="0" nodeType="withEffect">
                                  <p:stCondLst>
                                    <p:cond delay="0"/>
                                  </p:stCondLst>
                                  <p:childTnLst>
                                    <p:set>
                                      <p:cBhvr>
                                        <p:cTn id="85" dur="1" fill="hold">
                                          <p:stCondLst>
                                            <p:cond delay="0"/>
                                          </p:stCondLst>
                                        </p:cTn>
                                        <p:tgtEl>
                                          <p:spTgt spid="85"/>
                                        </p:tgtEl>
                                        <p:attrNameLst>
                                          <p:attrName>style.visibility</p:attrName>
                                        </p:attrNameLst>
                                      </p:cBhvr>
                                      <p:to>
                                        <p:strVal val="visible"/>
                                      </p:to>
                                    </p:set>
                                    <p:animEffect transition="in" filter="wipe(left)">
                                      <p:cBhvr>
                                        <p:cTn id="86" dur="500"/>
                                        <p:tgtEl>
                                          <p:spTgt spid="85"/>
                                        </p:tgtEl>
                                      </p:cBhvr>
                                    </p:animEffect>
                                  </p:childTnLst>
                                </p:cTn>
                              </p:par>
                              <p:par>
                                <p:cTn id="87" presetID="22" presetClass="entr" presetSubtype="8" fill="hold" grpId="0" nodeType="withEffect">
                                  <p:stCondLst>
                                    <p:cond delay="0"/>
                                  </p:stCondLst>
                                  <p:childTnLst>
                                    <p:set>
                                      <p:cBhvr>
                                        <p:cTn id="88" dur="1" fill="hold">
                                          <p:stCondLst>
                                            <p:cond delay="0"/>
                                          </p:stCondLst>
                                        </p:cTn>
                                        <p:tgtEl>
                                          <p:spTgt spid="86"/>
                                        </p:tgtEl>
                                        <p:attrNameLst>
                                          <p:attrName>style.visibility</p:attrName>
                                        </p:attrNameLst>
                                      </p:cBhvr>
                                      <p:to>
                                        <p:strVal val="visible"/>
                                      </p:to>
                                    </p:set>
                                    <p:animEffect transition="in" filter="wipe(left)">
                                      <p:cBhvr>
                                        <p:cTn id="89" dur="500"/>
                                        <p:tgtEl>
                                          <p:spTgt spid="86"/>
                                        </p:tgtEl>
                                      </p:cBhvr>
                                    </p:animEffect>
                                  </p:childTnLst>
                                </p:cTn>
                              </p:par>
                              <p:par>
                                <p:cTn id="90" presetID="22" presetClass="entr" presetSubtype="8" fill="hold" grpId="0" nodeType="withEffect">
                                  <p:stCondLst>
                                    <p:cond delay="0"/>
                                  </p:stCondLst>
                                  <p:childTnLst>
                                    <p:set>
                                      <p:cBhvr>
                                        <p:cTn id="91" dur="1" fill="hold">
                                          <p:stCondLst>
                                            <p:cond delay="0"/>
                                          </p:stCondLst>
                                        </p:cTn>
                                        <p:tgtEl>
                                          <p:spTgt spid="87"/>
                                        </p:tgtEl>
                                        <p:attrNameLst>
                                          <p:attrName>style.visibility</p:attrName>
                                        </p:attrNameLst>
                                      </p:cBhvr>
                                      <p:to>
                                        <p:strVal val="visible"/>
                                      </p:to>
                                    </p:set>
                                    <p:animEffect transition="in" filter="wipe(left)">
                                      <p:cBhvr>
                                        <p:cTn id="92" dur="500"/>
                                        <p:tgtEl>
                                          <p:spTgt spid="87"/>
                                        </p:tgtEl>
                                      </p:cBhvr>
                                    </p:animEffect>
                                  </p:childTnLst>
                                </p:cTn>
                              </p:par>
                              <p:par>
                                <p:cTn id="93" presetID="22" presetClass="entr" presetSubtype="8" fill="hold" grpId="0" nodeType="withEffect">
                                  <p:stCondLst>
                                    <p:cond delay="0"/>
                                  </p:stCondLst>
                                  <p:childTnLst>
                                    <p:set>
                                      <p:cBhvr>
                                        <p:cTn id="94" dur="1" fill="hold">
                                          <p:stCondLst>
                                            <p:cond delay="0"/>
                                          </p:stCondLst>
                                        </p:cTn>
                                        <p:tgtEl>
                                          <p:spTgt spid="88"/>
                                        </p:tgtEl>
                                        <p:attrNameLst>
                                          <p:attrName>style.visibility</p:attrName>
                                        </p:attrNameLst>
                                      </p:cBhvr>
                                      <p:to>
                                        <p:strVal val="visible"/>
                                      </p:to>
                                    </p:set>
                                    <p:animEffect transition="in" filter="wipe(left)">
                                      <p:cBhvr>
                                        <p:cTn id="95" dur="500"/>
                                        <p:tgtEl>
                                          <p:spTgt spid="88"/>
                                        </p:tgtEl>
                                      </p:cBhvr>
                                    </p:animEffect>
                                  </p:childTnLst>
                                </p:cTn>
                              </p:par>
                              <p:par>
                                <p:cTn id="96" presetID="22" presetClass="entr" presetSubtype="8" fill="hold" grpId="0" nodeType="withEffect">
                                  <p:stCondLst>
                                    <p:cond delay="0"/>
                                  </p:stCondLst>
                                  <p:childTnLst>
                                    <p:set>
                                      <p:cBhvr>
                                        <p:cTn id="97" dur="1" fill="hold">
                                          <p:stCondLst>
                                            <p:cond delay="0"/>
                                          </p:stCondLst>
                                        </p:cTn>
                                        <p:tgtEl>
                                          <p:spTgt spid="89"/>
                                        </p:tgtEl>
                                        <p:attrNameLst>
                                          <p:attrName>style.visibility</p:attrName>
                                        </p:attrNameLst>
                                      </p:cBhvr>
                                      <p:to>
                                        <p:strVal val="visible"/>
                                      </p:to>
                                    </p:set>
                                    <p:animEffect transition="in" filter="wipe(left)">
                                      <p:cBhvr>
                                        <p:cTn id="98" dur="500"/>
                                        <p:tgtEl>
                                          <p:spTgt spid="89"/>
                                        </p:tgtEl>
                                      </p:cBhvr>
                                    </p:animEffect>
                                  </p:childTnLst>
                                </p:cTn>
                              </p:par>
                              <p:par>
                                <p:cTn id="99" presetID="22" presetClass="entr" presetSubtype="8" fill="hold" grpId="0" nodeType="withEffect">
                                  <p:stCondLst>
                                    <p:cond delay="0"/>
                                  </p:stCondLst>
                                  <p:childTnLst>
                                    <p:set>
                                      <p:cBhvr>
                                        <p:cTn id="100" dur="1" fill="hold">
                                          <p:stCondLst>
                                            <p:cond delay="0"/>
                                          </p:stCondLst>
                                        </p:cTn>
                                        <p:tgtEl>
                                          <p:spTgt spid="90"/>
                                        </p:tgtEl>
                                        <p:attrNameLst>
                                          <p:attrName>style.visibility</p:attrName>
                                        </p:attrNameLst>
                                      </p:cBhvr>
                                      <p:to>
                                        <p:strVal val="visible"/>
                                      </p:to>
                                    </p:set>
                                    <p:animEffect transition="in" filter="wipe(left)">
                                      <p:cBhvr>
                                        <p:cTn id="101" dur="500"/>
                                        <p:tgtEl>
                                          <p:spTgt spid="90"/>
                                        </p:tgtEl>
                                      </p:cBhvr>
                                    </p:animEffect>
                                  </p:childTnLst>
                                </p:cTn>
                              </p:par>
                              <p:par>
                                <p:cTn id="102" presetID="22" presetClass="entr" presetSubtype="8" fill="hold" grpId="0" nodeType="withEffect">
                                  <p:stCondLst>
                                    <p:cond delay="0"/>
                                  </p:stCondLst>
                                  <p:childTnLst>
                                    <p:set>
                                      <p:cBhvr>
                                        <p:cTn id="103" dur="1" fill="hold">
                                          <p:stCondLst>
                                            <p:cond delay="0"/>
                                          </p:stCondLst>
                                        </p:cTn>
                                        <p:tgtEl>
                                          <p:spTgt spid="91"/>
                                        </p:tgtEl>
                                        <p:attrNameLst>
                                          <p:attrName>style.visibility</p:attrName>
                                        </p:attrNameLst>
                                      </p:cBhvr>
                                      <p:to>
                                        <p:strVal val="visible"/>
                                      </p:to>
                                    </p:set>
                                    <p:animEffect transition="in" filter="wipe(left)">
                                      <p:cBhvr>
                                        <p:cTn id="104" dur="500"/>
                                        <p:tgtEl>
                                          <p:spTgt spid="91"/>
                                        </p:tgtEl>
                                      </p:cBhvr>
                                    </p:animEffect>
                                  </p:childTnLst>
                                </p:cTn>
                              </p:par>
                              <p:par>
                                <p:cTn id="105" presetID="22" presetClass="entr" presetSubtype="8" fill="hold" grpId="0" nodeType="withEffect">
                                  <p:stCondLst>
                                    <p:cond delay="0"/>
                                  </p:stCondLst>
                                  <p:childTnLst>
                                    <p:set>
                                      <p:cBhvr>
                                        <p:cTn id="106" dur="1" fill="hold">
                                          <p:stCondLst>
                                            <p:cond delay="0"/>
                                          </p:stCondLst>
                                        </p:cTn>
                                        <p:tgtEl>
                                          <p:spTgt spid="92"/>
                                        </p:tgtEl>
                                        <p:attrNameLst>
                                          <p:attrName>style.visibility</p:attrName>
                                        </p:attrNameLst>
                                      </p:cBhvr>
                                      <p:to>
                                        <p:strVal val="visible"/>
                                      </p:to>
                                    </p:set>
                                    <p:animEffect transition="in" filter="wipe(left)">
                                      <p:cBhvr>
                                        <p:cTn id="107" dur="500"/>
                                        <p:tgtEl>
                                          <p:spTgt spid="92"/>
                                        </p:tgtEl>
                                      </p:cBhvr>
                                    </p:animEffect>
                                  </p:childTnLst>
                                </p:cTn>
                              </p:par>
                              <p:par>
                                <p:cTn id="108" presetID="22" presetClass="entr" presetSubtype="8" fill="hold" grpId="0" nodeType="withEffect">
                                  <p:stCondLst>
                                    <p:cond delay="0"/>
                                  </p:stCondLst>
                                  <p:childTnLst>
                                    <p:set>
                                      <p:cBhvr>
                                        <p:cTn id="109" dur="1" fill="hold">
                                          <p:stCondLst>
                                            <p:cond delay="0"/>
                                          </p:stCondLst>
                                        </p:cTn>
                                        <p:tgtEl>
                                          <p:spTgt spid="93"/>
                                        </p:tgtEl>
                                        <p:attrNameLst>
                                          <p:attrName>style.visibility</p:attrName>
                                        </p:attrNameLst>
                                      </p:cBhvr>
                                      <p:to>
                                        <p:strVal val="visible"/>
                                      </p:to>
                                    </p:set>
                                    <p:animEffect transition="in" filter="wipe(left)">
                                      <p:cBhvr>
                                        <p:cTn id="110" dur="500"/>
                                        <p:tgtEl>
                                          <p:spTgt spid="93"/>
                                        </p:tgtEl>
                                      </p:cBhvr>
                                    </p:animEffect>
                                  </p:childTnLst>
                                </p:cTn>
                              </p:par>
                              <p:par>
                                <p:cTn id="111" presetID="22" presetClass="entr" presetSubtype="8" fill="hold" grpId="0" nodeType="withEffect">
                                  <p:stCondLst>
                                    <p:cond delay="0"/>
                                  </p:stCondLst>
                                  <p:childTnLst>
                                    <p:set>
                                      <p:cBhvr>
                                        <p:cTn id="112" dur="1" fill="hold">
                                          <p:stCondLst>
                                            <p:cond delay="0"/>
                                          </p:stCondLst>
                                        </p:cTn>
                                        <p:tgtEl>
                                          <p:spTgt spid="94"/>
                                        </p:tgtEl>
                                        <p:attrNameLst>
                                          <p:attrName>style.visibility</p:attrName>
                                        </p:attrNameLst>
                                      </p:cBhvr>
                                      <p:to>
                                        <p:strVal val="visible"/>
                                      </p:to>
                                    </p:set>
                                    <p:animEffect transition="in" filter="wipe(left)">
                                      <p:cBhvr>
                                        <p:cTn id="113" dur="500"/>
                                        <p:tgtEl>
                                          <p:spTgt spid="94"/>
                                        </p:tgtEl>
                                      </p:cBhvr>
                                    </p:animEffect>
                                  </p:childTnLst>
                                </p:cTn>
                              </p:par>
                              <p:par>
                                <p:cTn id="114" presetID="22" presetClass="entr" presetSubtype="8" fill="hold" grpId="0" nodeType="withEffect">
                                  <p:stCondLst>
                                    <p:cond delay="0"/>
                                  </p:stCondLst>
                                  <p:childTnLst>
                                    <p:set>
                                      <p:cBhvr>
                                        <p:cTn id="115" dur="1" fill="hold">
                                          <p:stCondLst>
                                            <p:cond delay="0"/>
                                          </p:stCondLst>
                                        </p:cTn>
                                        <p:tgtEl>
                                          <p:spTgt spid="95"/>
                                        </p:tgtEl>
                                        <p:attrNameLst>
                                          <p:attrName>style.visibility</p:attrName>
                                        </p:attrNameLst>
                                      </p:cBhvr>
                                      <p:to>
                                        <p:strVal val="visible"/>
                                      </p:to>
                                    </p:set>
                                    <p:animEffect transition="in" filter="wipe(left)">
                                      <p:cBhvr>
                                        <p:cTn id="116" dur="500"/>
                                        <p:tgtEl>
                                          <p:spTgt spid="95"/>
                                        </p:tgtEl>
                                      </p:cBhvr>
                                    </p:animEffect>
                                  </p:childTnLst>
                                </p:cTn>
                              </p:par>
                              <p:par>
                                <p:cTn id="117" presetID="22" presetClass="entr" presetSubtype="8" fill="hold" grpId="0" nodeType="withEffect">
                                  <p:stCondLst>
                                    <p:cond delay="0"/>
                                  </p:stCondLst>
                                  <p:childTnLst>
                                    <p:set>
                                      <p:cBhvr>
                                        <p:cTn id="118" dur="1" fill="hold">
                                          <p:stCondLst>
                                            <p:cond delay="0"/>
                                          </p:stCondLst>
                                        </p:cTn>
                                        <p:tgtEl>
                                          <p:spTgt spid="96"/>
                                        </p:tgtEl>
                                        <p:attrNameLst>
                                          <p:attrName>style.visibility</p:attrName>
                                        </p:attrNameLst>
                                      </p:cBhvr>
                                      <p:to>
                                        <p:strVal val="visible"/>
                                      </p:to>
                                    </p:set>
                                    <p:animEffect transition="in" filter="wipe(left)">
                                      <p:cBhvr>
                                        <p:cTn id="119" dur="500"/>
                                        <p:tgtEl>
                                          <p:spTgt spid="96"/>
                                        </p:tgtEl>
                                      </p:cBhvr>
                                    </p:animEffect>
                                  </p:childTnLst>
                                </p:cTn>
                              </p:par>
                              <p:par>
                                <p:cTn id="120" presetID="22" presetClass="entr" presetSubtype="8" fill="hold" grpId="0" nodeType="withEffect">
                                  <p:stCondLst>
                                    <p:cond delay="0"/>
                                  </p:stCondLst>
                                  <p:childTnLst>
                                    <p:set>
                                      <p:cBhvr>
                                        <p:cTn id="121" dur="1" fill="hold">
                                          <p:stCondLst>
                                            <p:cond delay="0"/>
                                          </p:stCondLst>
                                        </p:cTn>
                                        <p:tgtEl>
                                          <p:spTgt spid="101"/>
                                        </p:tgtEl>
                                        <p:attrNameLst>
                                          <p:attrName>style.visibility</p:attrName>
                                        </p:attrNameLst>
                                      </p:cBhvr>
                                      <p:to>
                                        <p:strVal val="visible"/>
                                      </p:to>
                                    </p:set>
                                    <p:animEffect transition="in" filter="wipe(left)">
                                      <p:cBhvr>
                                        <p:cTn id="122" dur="500"/>
                                        <p:tgtEl>
                                          <p:spTgt spid="101"/>
                                        </p:tgtEl>
                                      </p:cBhvr>
                                    </p:animEffect>
                                  </p:childTnLst>
                                </p:cTn>
                              </p:par>
                              <p:par>
                                <p:cTn id="123" presetID="22" presetClass="entr" presetSubtype="8" fill="hold" grpId="0" nodeType="withEffect">
                                  <p:stCondLst>
                                    <p:cond delay="0"/>
                                  </p:stCondLst>
                                  <p:childTnLst>
                                    <p:set>
                                      <p:cBhvr>
                                        <p:cTn id="124" dur="1" fill="hold">
                                          <p:stCondLst>
                                            <p:cond delay="0"/>
                                          </p:stCondLst>
                                        </p:cTn>
                                        <p:tgtEl>
                                          <p:spTgt spid="102"/>
                                        </p:tgtEl>
                                        <p:attrNameLst>
                                          <p:attrName>style.visibility</p:attrName>
                                        </p:attrNameLst>
                                      </p:cBhvr>
                                      <p:to>
                                        <p:strVal val="visible"/>
                                      </p:to>
                                    </p:set>
                                    <p:animEffect transition="in" filter="wipe(left)">
                                      <p:cBhvr>
                                        <p:cTn id="125" dur="500"/>
                                        <p:tgtEl>
                                          <p:spTgt spid="102"/>
                                        </p:tgtEl>
                                      </p:cBhvr>
                                    </p:animEffect>
                                  </p:childTnLst>
                                </p:cTn>
                              </p:par>
                              <p:par>
                                <p:cTn id="126" presetID="22" presetClass="entr" presetSubtype="8" fill="hold" grpId="0" nodeType="withEffect">
                                  <p:stCondLst>
                                    <p:cond delay="0"/>
                                  </p:stCondLst>
                                  <p:childTnLst>
                                    <p:set>
                                      <p:cBhvr>
                                        <p:cTn id="127" dur="1" fill="hold">
                                          <p:stCondLst>
                                            <p:cond delay="0"/>
                                          </p:stCondLst>
                                        </p:cTn>
                                        <p:tgtEl>
                                          <p:spTgt spid="108"/>
                                        </p:tgtEl>
                                        <p:attrNameLst>
                                          <p:attrName>style.visibility</p:attrName>
                                        </p:attrNameLst>
                                      </p:cBhvr>
                                      <p:to>
                                        <p:strVal val="visible"/>
                                      </p:to>
                                    </p:set>
                                    <p:animEffect transition="in" filter="wipe(left)">
                                      <p:cBhvr>
                                        <p:cTn id="128" dur="500"/>
                                        <p:tgtEl>
                                          <p:spTgt spid="108"/>
                                        </p:tgtEl>
                                      </p:cBhvr>
                                    </p:animEffect>
                                  </p:childTnLst>
                                </p:cTn>
                              </p:par>
                              <p:par>
                                <p:cTn id="129" presetID="22" presetClass="entr" presetSubtype="8" fill="hold" nodeType="withEffect">
                                  <p:stCondLst>
                                    <p:cond delay="0"/>
                                  </p:stCondLst>
                                  <p:childTnLst>
                                    <p:set>
                                      <p:cBhvr>
                                        <p:cTn id="130" dur="1" fill="hold">
                                          <p:stCondLst>
                                            <p:cond delay="0"/>
                                          </p:stCondLst>
                                        </p:cTn>
                                        <p:tgtEl>
                                          <p:spTgt spid="115"/>
                                        </p:tgtEl>
                                        <p:attrNameLst>
                                          <p:attrName>style.visibility</p:attrName>
                                        </p:attrNameLst>
                                      </p:cBhvr>
                                      <p:to>
                                        <p:strVal val="visible"/>
                                      </p:to>
                                    </p:set>
                                    <p:animEffect transition="in" filter="wipe(left)">
                                      <p:cBhvr>
                                        <p:cTn id="131" dur="500"/>
                                        <p:tgtEl>
                                          <p:spTgt spid="115"/>
                                        </p:tgtEl>
                                      </p:cBhvr>
                                    </p:animEffect>
                                  </p:childTnLst>
                                </p:cTn>
                              </p:par>
                            </p:childTnLst>
                          </p:cTn>
                        </p:par>
                      </p:childTnLst>
                    </p:cTn>
                  </p:par>
                  <p:par>
                    <p:cTn id="132" fill="hold">
                      <p:stCondLst>
                        <p:cond delay="indefinite"/>
                      </p:stCondLst>
                      <p:childTnLst>
                        <p:par>
                          <p:cTn id="133" fill="hold">
                            <p:stCondLst>
                              <p:cond delay="0"/>
                            </p:stCondLst>
                            <p:childTnLst>
                              <p:par>
                                <p:cTn id="134" presetID="10" presetClass="entr" presetSubtype="0" fill="hold" nodeType="clickEffect">
                                  <p:stCondLst>
                                    <p:cond delay="0"/>
                                  </p:stCondLst>
                                  <p:childTnLst>
                                    <p:set>
                                      <p:cBhvr>
                                        <p:cTn id="135" dur="1" fill="hold">
                                          <p:stCondLst>
                                            <p:cond delay="0"/>
                                          </p:stCondLst>
                                        </p:cTn>
                                        <p:tgtEl>
                                          <p:spTgt spid="172"/>
                                        </p:tgtEl>
                                        <p:attrNameLst>
                                          <p:attrName>style.visibility</p:attrName>
                                        </p:attrNameLst>
                                      </p:cBhvr>
                                      <p:to>
                                        <p:strVal val="visible"/>
                                      </p:to>
                                    </p:set>
                                    <p:animEffect transition="in" filter="fade">
                                      <p:cBhvr>
                                        <p:cTn id="136" dur="500"/>
                                        <p:tgtEl>
                                          <p:spTgt spid="172"/>
                                        </p:tgtEl>
                                      </p:cBhvr>
                                    </p:animEffect>
                                  </p:childTnLst>
                                </p:cTn>
                              </p:par>
                            </p:childTnLst>
                          </p:cTn>
                        </p:par>
                        <p:par>
                          <p:cTn id="137" fill="hold">
                            <p:stCondLst>
                              <p:cond delay="500"/>
                            </p:stCondLst>
                            <p:childTnLst>
                              <p:par>
                                <p:cTn id="138" presetID="22" presetClass="entr" presetSubtype="8" fill="hold" grpId="0" nodeType="afterEffect">
                                  <p:stCondLst>
                                    <p:cond delay="0"/>
                                  </p:stCondLst>
                                  <p:childTnLst>
                                    <p:set>
                                      <p:cBhvr>
                                        <p:cTn id="139" dur="1" fill="hold">
                                          <p:stCondLst>
                                            <p:cond delay="0"/>
                                          </p:stCondLst>
                                        </p:cTn>
                                        <p:tgtEl>
                                          <p:spTgt spid="173"/>
                                        </p:tgtEl>
                                        <p:attrNameLst>
                                          <p:attrName>style.visibility</p:attrName>
                                        </p:attrNameLst>
                                      </p:cBhvr>
                                      <p:to>
                                        <p:strVal val="visible"/>
                                      </p:to>
                                    </p:set>
                                    <p:animEffect transition="in" filter="wipe(left)">
                                      <p:cBhvr>
                                        <p:cTn id="140" dur="500"/>
                                        <p:tgtEl>
                                          <p:spTgt spid="173"/>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ntr" presetSubtype="8" fill="hold" grpId="0" nodeType="clickEffect">
                                  <p:stCondLst>
                                    <p:cond delay="0"/>
                                  </p:stCondLst>
                                  <p:childTnLst>
                                    <p:set>
                                      <p:cBhvr>
                                        <p:cTn id="144" dur="1" fill="hold">
                                          <p:stCondLst>
                                            <p:cond delay="0"/>
                                          </p:stCondLst>
                                        </p:cTn>
                                        <p:tgtEl>
                                          <p:spTgt spid="193"/>
                                        </p:tgtEl>
                                        <p:attrNameLst>
                                          <p:attrName>style.visibility</p:attrName>
                                        </p:attrNameLst>
                                      </p:cBhvr>
                                      <p:to>
                                        <p:strVal val="visible"/>
                                      </p:to>
                                    </p:set>
                                    <p:animEffect transition="in" filter="wipe(left)">
                                      <p:cBhvr>
                                        <p:cTn id="145" dur="500"/>
                                        <p:tgtEl>
                                          <p:spTgt spid="193"/>
                                        </p:tgtEl>
                                      </p:cBhvr>
                                    </p:animEffect>
                                  </p:childTnLst>
                                </p:cTn>
                              </p:par>
                            </p:childTnLst>
                          </p:cTn>
                        </p:par>
                      </p:childTnLst>
                    </p:cTn>
                  </p:par>
                  <p:par>
                    <p:cTn id="146" fill="hold">
                      <p:stCondLst>
                        <p:cond delay="indefinite"/>
                      </p:stCondLst>
                      <p:childTnLst>
                        <p:par>
                          <p:cTn id="147" fill="hold">
                            <p:stCondLst>
                              <p:cond delay="0"/>
                            </p:stCondLst>
                            <p:childTnLst>
                              <p:par>
                                <p:cTn id="148" presetID="42" presetClass="entr" presetSubtype="0" fill="hold" grpId="0" nodeType="clickEffect">
                                  <p:stCondLst>
                                    <p:cond delay="0"/>
                                  </p:stCondLst>
                                  <p:childTnLst>
                                    <p:set>
                                      <p:cBhvr>
                                        <p:cTn id="149" dur="1" fill="hold">
                                          <p:stCondLst>
                                            <p:cond delay="0"/>
                                          </p:stCondLst>
                                        </p:cTn>
                                        <p:tgtEl>
                                          <p:spTgt spid="174"/>
                                        </p:tgtEl>
                                        <p:attrNameLst>
                                          <p:attrName>style.visibility</p:attrName>
                                        </p:attrNameLst>
                                      </p:cBhvr>
                                      <p:to>
                                        <p:strVal val="visible"/>
                                      </p:to>
                                    </p:set>
                                    <p:animEffect transition="in" filter="fade">
                                      <p:cBhvr>
                                        <p:cTn id="150" dur="500"/>
                                        <p:tgtEl>
                                          <p:spTgt spid="174"/>
                                        </p:tgtEl>
                                      </p:cBhvr>
                                    </p:animEffect>
                                    <p:anim calcmode="lin" valueType="num">
                                      <p:cBhvr>
                                        <p:cTn id="151" dur="500" fill="hold"/>
                                        <p:tgtEl>
                                          <p:spTgt spid="174"/>
                                        </p:tgtEl>
                                        <p:attrNameLst>
                                          <p:attrName>ppt_x</p:attrName>
                                        </p:attrNameLst>
                                      </p:cBhvr>
                                      <p:tavLst>
                                        <p:tav tm="0">
                                          <p:val>
                                            <p:strVal val="#ppt_x"/>
                                          </p:val>
                                        </p:tav>
                                        <p:tav tm="100000">
                                          <p:val>
                                            <p:strVal val="#ppt_x"/>
                                          </p:val>
                                        </p:tav>
                                      </p:tavLst>
                                    </p:anim>
                                    <p:anim calcmode="lin" valueType="num">
                                      <p:cBhvr>
                                        <p:cTn id="152" dur="500" fill="hold"/>
                                        <p:tgtEl>
                                          <p:spTgt spid="174"/>
                                        </p:tgtEl>
                                        <p:attrNameLst>
                                          <p:attrName>ppt_y</p:attrName>
                                        </p:attrNameLst>
                                      </p:cBhvr>
                                      <p:tavLst>
                                        <p:tav tm="0">
                                          <p:val>
                                            <p:strVal val="#ppt_y+.1"/>
                                          </p:val>
                                        </p:tav>
                                        <p:tav tm="100000">
                                          <p:val>
                                            <p:strVal val="#ppt_y"/>
                                          </p:val>
                                        </p:tav>
                                      </p:tavLst>
                                    </p:anim>
                                  </p:childTnLst>
                                </p:cTn>
                              </p:par>
                            </p:childTnLst>
                          </p:cTn>
                        </p:par>
                        <p:par>
                          <p:cTn id="153" fill="hold">
                            <p:stCondLst>
                              <p:cond delay="500"/>
                            </p:stCondLst>
                            <p:childTnLst>
                              <p:par>
                                <p:cTn id="154" presetID="42" presetClass="entr" presetSubtype="0" fill="hold" grpId="0" nodeType="afterEffect">
                                  <p:stCondLst>
                                    <p:cond delay="0"/>
                                  </p:stCondLst>
                                  <p:childTnLst>
                                    <p:set>
                                      <p:cBhvr>
                                        <p:cTn id="155" dur="1" fill="hold">
                                          <p:stCondLst>
                                            <p:cond delay="0"/>
                                          </p:stCondLst>
                                        </p:cTn>
                                        <p:tgtEl>
                                          <p:spTgt spid="175"/>
                                        </p:tgtEl>
                                        <p:attrNameLst>
                                          <p:attrName>style.visibility</p:attrName>
                                        </p:attrNameLst>
                                      </p:cBhvr>
                                      <p:to>
                                        <p:strVal val="visible"/>
                                      </p:to>
                                    </p:set>
                                    <p:animEffect transition="in" filter="fade">
                                      <p:cBhvr>
                                        <p:cTn id="156" dur="500"/>
                                        <p:tgtEl>
                                          <p:spTgt spid="175"/>
                                        </p:tgtEl>
                                      </p:cBhvr>
                                    </p:animEffect>
                                    <p:anim calcmode="lin" valueType="num">
                                      <p:cBhvr>
                                        <p:cTn id="157" dur="500" fill="hold"/>
                                        <p:tgtEl>
                                          <p:spTgt spid="175"/>
                                        </p:tgtEl>
                                        <p:attrNameLst>
                                          <p:attrName>ppt_x</p:attrName>
                                        </p:attrNameLst>
                                      </p:cBhvr>
                                      <p:tavLst>
                                        <p:tav tm="0">
                                          <p:val>
                                            <p:strVal val="#ppt_x"/>
                                          </p:val>
                                        </p:tav>
                                        <p:tav tm="100000">
                                          <p:val>
                                            <p:strVal val="#ppt_x"/>
                                          </p:val>
                                        </p:tav>
                                      </p:tavLst>
                                    </p:anim>
                                    <p:anim calcmode="lin" valueType="num">
                                      <p:cBhvr>
                                        <p:cTn id="158" dur="500" fill="hold"/>
                                        <p:tgtEl>
                                          <p:spTgt spid="175"/>
                                        </p:tgtEl>
                                        <p:attrNameLst>
                                          <p:attrName>ppt_y</p:attrName>
                                        </p:attrNameLst>
                                      </p:cBhvr>
                                      <p:tavLst>
                                        <p:tav tm="0">
                                          <p:val>
                                            <p:strVal val="#ppt_y+.1"/>
                                          </p:val>
                                        </p:tav>
                                        <p:tav tm="100000">
                                          <p:val>
                                            <p:strVal val="#ppt_y"/>
                                          </p:val>
                                        </p:tav>
                                      </p:tavLst>
                                    </p:anim>
                                  </p:childTnLst>
                                </p:cTn>
                              </p:par>
                            </p:childTnLst>
                          </p:cTn>
                        </p:par>
                        <p:par>
                          <p:cTn id="159" fill="hold">
                            <p:stCondLst>
                              <p:cond delay="1000"/>
                            </p:stCondLst>
                            <p:childTnLst>
                              <p:par>
                                <p:cTn id="160" presetID="42" presetClass="entr" presetSubtype="0" fill="hold" grpId="0" nodeType="afterEffect">
                                  <p:stCondLst>
                                    <p:cond delay="0"/>
                                  </p:stCondLst>
                                  <p:childTnLst>
                                    <p:set>
                                      <p:cBhvr>
                                        <p:cTn id="161" dur="1" fill="hold">
                                          <p:stCondLst>
                                            <p:cond delay="0"/>
                                          </p:stCondLst>
                                        </p:cTn>
                                        <p:tgtEl>
                                          <p:spTgt spid="176"/>
                                        </p:tgtEl>
                                        <p:attrNameLst>
                                          <p:attrName>style.visibility</p:attrName>
                                        </p:attrNameLst>
                                      </p:cBhvr>
                                      <p:to>
                                        <p:strVal val="visible"/>
                                      </p:to>
                                    </p:set>
                                    <p:animEffect transition="in" filter="fade">
                                      <p:cBhvr>
                                        <p:cTn id="162" dur="500"/>
                                        <p:tgtEl>
                                          <p:spTgt spid="176"/>
                                        </p:tgtEl>
                                      </p:cBhvr>
                                    </p:animEffect>
                                    <p:anim calcmode="lin" valueType="num">
                                      <p:cBhvr>
                                        <p:cTn id="163" dur="500" fill="hold"/>
                                        <p:tgtEl>
                                          <p:spTgt spid="176"/>
                                        </p:tgtEl>
                                        <p:attrNameLst>
                                          <p:attrName>ppt_x</p:attrName>
                                        </p:attrNameLst>
                                      </p:cBhvr>
                                      <p:tavLst>
                                        <p:tav tm="0">
                                          <p:val>
                                            <p:strVal val="#ppt_x"/>
                                          </p:val>
                                        </p:tav>
                                        <p:tav tm="100000">
                                          <p:val>
                                            <p:strVal val="#ppt_x"/>
                                          </p:val>
                                        </p:tav>
                                      </p:tavLst>
                                    </p:anim>
                                    <p:anim calcmode="lin" valueType="num">
                                      <p:cBhvr>
                                        <p:cTn id="164" dur="500" fill="hold"/>
                                        <p:tgtEl>
                                          <p:spTgt spid="176"/>
                                        </p:tgtEl>
                                        <p:attrNameLst>
                                          <p:attrName>ppt_y</p:attrName>
                                        </p:attrNameLst>
                                      </p:cBhvr>
                                      <p:tavLst>
                                        <p:tav tm="0">
                                          <p:val>
                                            <p:strVal val="#ppt_y+.1"/>
                                          </p:val>
                                        </p:tav>
                                        <p:tav tm="100000">
                                          <p:val>
                                            <p:strVal val="#ppt_y"/>
                                          </p:val>
                                        </p:tav>
                                      </p:tavLst>
                                    </p:anim>
                                  </p:childTnLst>
                                </p:cTn>
                              </p:par>
                            </p:childTnLst>
                          </p:cTn>
                        </p:par>
                        <p:par>
                          <p:cTn id="165" fill="hold">
                            <p:stCondLst>
                              <p:cond delay="1500"/>
                            </p:stCondLst>
                            <p:childTnLst>
                              <p:par>
                                <p:cTn id="166" presetID="42" presetClass="entr" presetSubtype="0" fill="hold" grpId="0" nodeType="afterEffect">
                                  <p:stCondLst>
                                    <p:cond delay="0"/>
                                  </p:stCondLst>
                                  <p:childTnLst>
                                    <p:set>
                                      <p:cBhvr>
                                        <p:cTn id="167" dur="1" fill="hold">
                                          <p:stCondLst>
                                            <p:cond delay="0"/>
                                          </p:stCondLst>
                                        </p:cTn>
                                        <p:tgtEl>
                                          <p:spTgt spid="177"/>
                                        </p:tgtEl>
                                        <p:attrNameLst>
                                          <p:attrName>style.visibility</p:attrName>
                                        </p:attrNameLst>
                                      </p:cBhvr>
                                      <p:to>
                                        <p:strVal val="visible"/>
                                      </p:to>
                                    </p:set>
                                    <p:animEffect transition="in" filter="fade">
                                      <p:cBhvr>
                                        <p:cTn id="168" dur="500"/>
                                        <p:tgtEl>
                                          <p:spTgt spid="177"/>
                                        </p:tgtEl>
                                      </p:cBhvr>
                                    </p:animEffect>
                                    <p:anim calcmode="lin" valueType="num">
                                      <p:cBhvr>
                                        <p:cTn id="169" dur="500" fill="hold"/>
                                        <p:tgtEl>
                                          <p:spTgt spid="177"/>
                                        </p:tgtEl>
                                        <p:attrNameLst>
                                          <p:attrName>ppt_x</p:attrName>
                                        </p:attrNameLst>
                                      </p:cBhvr>
                                      <p:tavLst>
                                        <p:tav tm="0">
                                          <p:val>
                                            <p:strVal val="#ppt_x"/>
                                          </p:val>
                                        </p:tav>
                                        <p:tav tm="100000">
                                          <p:val>
                                            <p:strVal val="#ppt_x"/>
                                          </p:val>
                                        </p:tav>
                                      </p:tavLst>
                                    </p:anim>
                                    <p:anim calcmode="lin" valueType="num">
                                      <p:cBhvr>
                                        <p:cTn id="170" dur="500" fill="hold"/>
                                        <p:tgtEl>
                                          <p:spTgt spid="177"/>
                                        </p:tgtEl>
                                        <p:attrNameLst>
                                          <p:attrName>ppt_y</p:attrName>
                                        </p:attrNameLst>
                                      </p:cBhvr>
                                      <p:tavLst>
                                        <p:tav tm="0">
                                          <p:val>
                                            <p:strVal val="#ppt_y+.1"/>
                                          </p:val>
                                        </p:tav>
                                        <p:tav tm="100000">
                                          <p:val>
                                            <p:strVal val="#ppt_y"/>
                                          </p:val>
                                        </p:tav>
                                      </p:tavLst>
                                    </p:anim>
                                  </p:childTnLst>
                                </p:cTn>
                              </p:par>
                            </p:childTnLst>
                          </p:cTn>
                        </p:par>
                        <p:par>
                          <p:cTn id="171" fill="hold">
                            <p:stCondLst>
                              <p:cond delay="2000"/>
                            </p:stCondLst>
                            <p:childTnLst>
                              <p:par>
                                <p:cTn id="172" presetID="42" presetClass="entr" presetSubtype="0" fill="hold" grpId="0" nodeType="afterEffect">
                                  <p:stCondLst>
                                    <p:cond delay="0"/>
                                  </p:stCondLst>
                                  <p:childTnLst>
                                    <p:set>
                                      <p:cBhvr>
                                        <p:cTn id="173" dur="1" fill="hold">
                                          <p:stCondLst>
                                            <p:cond delay="0"/>
                                          </p:stCondLst>
                                        </p:cTn>
                                        <p:tgtEl>
                                          <p:spTgt spid="178"/>
                                        </p:tgtEl>
                                        <p:attrNameLst>
                                          <p:attrName>style.visibility</p:attrName>
                                        </p:attrNameLst>
                                      </p:cBhvr>
                                      <p:to>
                                        <p:strVal val="visible"/>
                                      </p:to>
                                    </p:set>
                                    <p:animEffect transition="in" filter="fade">
                                      <p:cBhvr>
                                        <p:cTn id="174" dur="500"/>
                                        <p:tgtEl>
                                          <p:spTgt spid="178"/>
                                        </p:tgtEl>
                                      </p:cBhvr>
                                    </p:animEffect>
                                    <p:anim calcmode="lin" valueType="num">
                                      <p:cBhvr>
                                        <p:cTn id="175" dur="500" fill="hold"/>
                                        <p:tgtEl>
                                          <p:spTgt spid="178"/>
                                        </p:tgtEl>
                                        <p:attrNameLst>
                                          <p:attrName>ppt_x</p:attrName>
                                        </p:attrNameLst>
                                      </p:cBhvr>
                                      <p:tavLst>
                                        <p:tav tm="0">
                                          <p:val>
                                            <p:strVal val="#ppt_x"/>
                                          </p:val>
                                        </p:tav>
                                        <p:tav tm="100000">
                                          <p:val>
                                            <p:strVal val="#ppt_x"/>
                                          </p:val>
                                        </p:tav>
                                      </p:tavLst>
                                    </p:anim>
                                    <p:anim calcmode="lin" valueType="num">
                                      <p:cBhvr>
                                        <p:cTn id="176" dur="500" fill="hold"/>
                                        <p:tgtEl>
                                          <p:spTgt spid="178"/>
                                        </p:tgtEl>
                                        <p:attrNameLst>
                                          <p:attrName>ppt_y</p:attrName>
                                        </p:attrNameLst>
                                      </p:cBhvr>
                                      <p:tavLst>
                                        <p:tav tm="0">
                                          <p:val>
                                            <p:strVal val="#ppt_y+.1"/>
                                          </p:val>
                                        </p:tav>
                                        <p:tav tm="100000">
                                          <p:val>
                                            <p:strVal val="#ppt_y"/>
                                          </p:val>
                                        </p:tav>
                                      </p:tavLst>
                                    </p:anim>
                                  </p:childTnLst>
                                </p:cTn>
                              </p:par>
                            </p:childTnLst>
                          </p:cTn>
                        </p:par>
                        <p:par>
                          <p:cTn id="177" fill="hold">
                            <p:stCondLst>
                              <p:cond delay="2500"/>
                            </p:stCondLst>
                            <p:childTnLst>
                              <p:par>
                                <p:cTn id="178" presetID="42" presetClass="entr" presetSubtype="0" fill="hold" grpId="0" nodeType="afterEffect">
                                  <p:stCondLst>
                                    <p:cond delay="0"/>
                                  </p:stCondLst>
                                  <p:childTnLst>
                                    <p:set>
                                      <p:cBhvr>
                                        <p:cTn id="179" dur="1" fill="hold">
                                          <p:stCondLst>
                                            <p:cond delay="0"/>
                                          </p:stCondLst>
                                        </p:cTn>
                                        <p:tgtEl>
                                          <p:spTgt spid="179"/>
                                        </p:tgtEl>
                                        <p:attrNameLst>
                                          <p:attrName>style.visibility</p:attrName>
                                        </p:attrNameLst>
                                      </p:cBhvr>
                                      <p:to>
                                        <p:strVal val="visible"/>
                                      </p:to>
                                    </p:set>
                                    <p:animEffect transition="in" filter="fade">
                                      <p:cBhvr>
                                        <p:cTn id="180" dur="500"/>
                                        <p:tgtEl>
                                          <p:spTgt spid="179"/>
                                        </p:tgtEl>
                                      </p:cBhvr>
                                    </p:animEffect>
                                    <p:anim calcmode="lin" valueType="num">
                                      <p:cBhvr>
                                        <p:cTn id="181" dur="500" fill="hold"/>
                                        <p:tgtEl>
                                          <p:spTgt spid="179"/>
                                        </p:tgtEl>
                                        <p:attrNameLst>
                                          <p:attrName>ppt_x</p:attrName>
                                        </p:attrNameLst>
                                      </p:cBhvr>
                                      <p:tavLst>
                                        <p:tav tm="0">
                                          <p:val>
                                            <p:strVal val="#ppt_x"/>
                                          </p:val>
                                        </p:tav>
                                        <p:tav tm="100000">
                                          <p:val>
                                            <p:strVal val="#ppt_x"/>
                                          </p:val>
                                        </p:tav>
                                      </p:tavLst>
                                    </p:anim>
                                    <p:anim calcmode="lin" valueType="num">
                                      <p:cBhvr>
                                        <p:cTn id="182" dur="500" fill="hold"/>
                                        <p:tgtEl>
                                          <p:spTgt spid="179"/>
                                        </p:tgtEl>
                                        <p:attrNameLst>
                                          <p:attrName>ppt_y</p:attrName>
                                        </p:attrNameLst>
                                      </p:cBhvr>
                                      <p:tavLst>
                                        <p:tav tm="0">
                                          <p:val>
                                            <p:strVal val="#ppt_y+.1"/>
                                          </p:val>
                                        </p:tav>
                                        <p:tav tm="100000">
                                          <p:val>
                                            <p:strVal val="#ppt_y"/>
                                          </p:val>
                                        </p:tav>
                                      </p:tavLst>
                                    </p:anim>
                                  </p:childTnLst>
                                </p:cTn>
                              </p:par>
                            </p:childTnLst>
                          </p:cTn>
                        </p:par>
                        <p:par>
                          <p:cTn id="183" fill="hold">
                            <p:stCondLst>
                              <p:cond delay="3000"/>
                            </p:stCondLst>
                            <p:childTnLst>
                              <p:par>
                                <p:cTn id="184" presetID="42" presetClass="entr" presetSubtype="0" fill="hold" grpId="0" nodeType="afterEffect">
                                  <p:stCondLst>
                                    <p:cond delay="0"/>
                                  </p:stCondLst>
                                  <p:childTnLst>
                                    <p:set>
                                      <p:cBhvr>
                                        <p:cTn id="185" dur="1" fill="hold">
                                          <p:stCondLst>
                                            <p:cond delay="0"/>
                                          </p:stCondLst>
                                        </p:cTn>
                                        <p:tgtEl>
                                          <p:spTgt spid="180"/>
                                        </p:tgtEl>
                                        <p:attrNameLst>
                                          <p:attrName>style.visibility</p:attrName>
                                        </p:attrNameLst>
                                      </p:cBhvr>
                                      <p:to>
                                        <p:strVal val="visible"/>
                                      </p:to>
                                    </p:set>
                                    <p:animEffect transition="in" filter="fade">
                                      <p:cBhvr>
                                        <p:cTn id="186" dur="500"/>
                                        <p:tgtEl>
                                          <p:spTgt spid="180"/>
                                        </p:tgtEl>
                                      </p:cBhvr>
                                    </p:animEffect>
                                    <p:anim calcmode="lin" valueType="num">
                                      <p:cBhvr>
                                        <p:cTn id="187" dur="500" fill="hold"/>
                                        <p:tgtEl>
                                          <p:spTgt spid="180"/>
                                        </p:tgtEl>
                                        <p:attrNameLst>
                                          <p:attrName>ppt_x</p:attrName>
                                        </p:attrNameLst>
                                      </p:cBhvr>
                                      <p:tavLst>
                                        <p:tav tm="0">
                                          <p:val>
                                            <p:strVal val="#ppt_x"/>
                                          </p:val>
                                        </p:tav>
                                        <p:tav tm="100000">
                                          <p:val>
                                            <p:strVal val="#ppt_x"/>
                                          </p:val>
                                        </p:tav>
                                      </p:tavLst>
                                    </p:anim>
                                    <p:anim calcmode="lin" valueType="num">
                                      <p:cBhvr>
                                        <p:cTn id="188" dur="500" fill="hold"/>
                                        <p:tgtEl>
                                          <p:spTgt spid="180"/>
                                        </p:tgtEl>
                                        <p:attrNameLst>
                                          <p:attrName>ppt_y</p:attrName>
                                        </p:attrNameLst>
                                      </p:cBhvr>
                                      <p:tavLst>
                                        <p:tav tm="0">
                                          <p:val>
                                            <p:strVal val="#ppt_y+.1"/>
                                          </p:val>
                                        </p:tav>
                                        <p:tav tm="100000">
                                          <p:val>
                                            <p:strVal val="#ppt_y"/>
                                          </p:val>
                                        </p:tav>
                                      </p:tavLst>
                                    </p:anim>
                                  </p:childTnLst>
                                </p:cTn>
                              </p:par>
                            </p:childTnLst>
                          </p:cTn>
                        </p:par>
                        <p:par>
                          <p:cTn id="189" fill="hold">
                            <p:stCondLst>
                              <p:cond delay="3500"/>
                            </p:stCondLst>
                            <p:childTnLst>
                              <p:par>
                                <p:cTn id="190" presetID="3" presetClass="emph" presetSubtype="2" fill="hold" grpId="2" nodeType="afterEffect">
                                  <p:stCondLst>
                                    <p:cond delay="0"/>
                                  </p:stCondLst>
                                  <p:childTnLst>
                                    <p:animClr clrSpc="rgb" dir="cw">
                                      <p:cBhvr override="childStyle">
                                        <p:cTn id="191" dur="500" fill="hold"/>
                                        <p:tgtEl>
                                          <p:spTgt spid="180"/>
                                        </p:tgtEl>
                                        <p:attrNameLst>
                                          <p:attrName>style.color</p:attrName>
                                        </p:attrNameLst>
                                      </p:cBhvr>
                                      <p:to>
                                        <a:srgbClr val="FF0066"/>
                                      </p:to>
                                    </p:animClr>
                                  </p:childTnLst>
                                </p:cTn>
                              </p:par>
                            </p:childTnLst>
                          </p:cTn>
                        </p:par>
                        <p:par>
                          <p:cTn id="192" fill="hold">
                            <p:stCondLst>
                              <p:cond delay="4000"/>
                            </p:stCondLst>
                            <p:childTnLst>
                              <p:par>
                                <p:cTn id="193" presetID="42" presetClass="entr" presetSubtype="0" fill="hold" grpId="0" nodeType="afterEffect">
                                  <p:stCondLst>
                                    <p:cond delay="0"/>
                                  </p:stCondLst>
                                  <p:childTnLst>
                                    <p:set>
                                      <p:cBhvr>
                                        <p:cTn id="194" dur="1" fill="hold">
                                          <p:stCondLst>
                                            <p:cond delay="0"/>
                                          </p:stCondLst>
                                        </p:cTn>
                                        <p:tgtEl>
                                          <p:spTgt spid="181"/>
                                        </p:tgtEl>
                                        <p:attrNameLst>
                                          <p:attrName>style.visibility</p:attrName>
                                        </p:attrNameLst>
                                      </p:cBhvr>
                                      <p:to>
                                        <p:strVal val="visible"/>
                                      </p:to>
                                    </p:set>
                                    <p:animEffect transition="in" filter="fade">
                                      <p:cBhvr>
                                        <p:cTn id="195" dur="500"/>
                                        <p:tgtEl>
                                          <p:spTgt spid="181"/>
                                        </p:tgtEl>
                                      </p:cBhvr>
                                    </p:animEffect>
                                    <p:anim calcmode="lin" valueType="num">
                                      <p:cBhvr>
                                        <p:cTn id="196" dur="500" fill="hold"/>
                                        <p:tgtEl>
                                          <p:spTgt spid="181"/>
                                        </p:tgtEl>
                                        <p:attrNameLst>
                                          <p:attrName>ppt_x</p:attrName>
                                        </p:attrNameLst>
                                      </p:cBhvr>
                                      <p:tavLst>
                                        <p:tav tm="0">
                                          <p:val>
                                            <p:strVal val="#ppt_x"/>
                                          </p:val>
                                        </p:tav>
                                        <p:tav tm="100000">
                                          <p:val>
                                            <p:strVal val="#ppt_x"/>
                                          </p:val>
                                        </p:tav>
                                      </p:tavLst>
                                    </p:anim>
                                    <p:anim calcmode="lin" valueType="num">
                                      <p:cBhvr>
                                        <p:cTn id="197" dur="500" fill="hold"/>
                                        <p:tgtEl>
                                          <p:spTgt spid="181"/>
                                        </p:tgtEl>
                                        <p:attrNameLst>
                                          <p:attrName>ppt_y</p:attrName>
                                        </p:attrNameLst>
                                      </p:cBhvr>
                                      <p:tavLst>
                                        <p:tav tm="0">
                                          <p:val>
                                            <p:strVal val="#ppt_y+.1"/>
                                          </p:val>
                                        </p:tav>
                                        <p:tav tm="100000">
                                          <p:val>
                                            <p:strVal val="#ppt_y"/>
                                          </p:val>
                                        </p:tav>
                                      </p:tavLst>
                                    </p:anim>
                                  </p:childTnLst>
                                </p:cTn>
                              </p:par>
                            </p:childTnLst>
                          </p:cTn>
                        </p:par>
                        <p:par>
                          <p:cTn id="198" fill="hold">
                            <p:stCondLst>
                              <p:cond delay="4500"/>
                            </p:stCondLst>
                            <p:childTnLst>
                              <p:par>
                                <p:cTn id="199" presetID="3" presetClass="emph" presetSubtype="2" fill="hold" grpId="2" nodeType="afterEffect">
                                  <p:stCondLst>
                                    <p:cond delay="0"/>
                                  </p:stCondLst>
                                  <p:childTnLst>
                                    <p:animClr clrSpc="rgb" dir="cw">
                                      <p:cBhvr override="childStyle">
                                        <p:cTn id="200" dur="500" fill="hold"/>
                                        <p:tgtEl>
                                          <p:spTgt spid="181"/>
                                        </p:tgtEl>
                                        <p:attrNameLst>
                                          <p:attrName>style.color</p:attrName>
                                        </p:attrNameLst>
                                      </p:cBhvr>
                                      <p:to>
                                        <a:srgbClr val="FF0066"/>
                                      </p:to>
                                    </p:animClr>
                                  </p:childTnLst>
                                </p:cTn>
                              </p:par>
                            </p:childTnLst>
                          </p:cTn>
                        </p:par>
                      </p:childTnLst>
                    </p:cTn>
                  </p:par>
                  <p:par>
                    <p:cTn id="201" fill="hold">
                      <p:stCondLst>
                        <p:cond delay="indefinite"/>
                      </p:stCondLst>
                      <p:childTnLst>
                        <p:par>
                          <p:cTn id="202" fill="hold">
                            <p:stCondLst>
                              <p:cond delay="0"/>
                            </p:stCondLst>
                            <p:childTnLst>
                              <p:par>
                                <p:cTn id="203" presetID="27" presetClass="emph" presetSubtype="0" fill="remove" grpId="0" nodeType="clickEffect">
                                  <p:stCondLst>
                                    <p:cond delay="0"/>
                                  </p:stCondLst>
                                  <p:childTnLst>
                                    <p:animClr clrSpc="rgb" dir="cw">
                                      <p:cBhvr override="childStyle">
                                        <p:cTn id="204" dur="250" autoRev="1" fill="remove"/>
                                        <p:tgtEl>
                                          <p:spTgt spid="253"/>
                                        </p:tgtEl>
                                        <p:attrNameLst>
                                          <p:attrName>style.color</p:attrName>
                                        </p:attrNameLst>
                                      </p:cBhvr>
                                      <p:to>
                                        <a:schemeClr val="bg1"/>
                                      </p:to>
                                    </p:animClr>
                                    <p:animClr clrSpc="rgb" dir="cw">
                                      <p:cBhvr>
                                        <p:cTn id="205" dur="250" autoRev="1" fill="remove"/>
                                        <p:tgtEl>
                                          <p:spTgt spid="253"/>
                                        </p:tgtEl>
                                        <p:attrNameLst>
                                          <p:attrName>fillcolor</p:attrName>
                                        </p:attrNameLst>
                                      </p:cBhvr>
                                      <p:to>
                                        <a:schemeClr val="bg1"/>
                                      </p:to>
                                    </p:animClr>
                                    <p:set>
                                      <p:cBhvr>
                                        <p:cTn id="206" dur="250" autoRev="1" fill="remove"/>
                                        <p:tgtEl>
                                          <p:spTgt spid="253"/>
                                        </p:tgtEl>
                                        <p:attrNameLst>
                                          <p:attrName>fill.type</p:attrName>
                                        </p:attrNameLst>
                                      </p:cBhvr>
                                      <p:to>
                                        <p:strVal val="solid"/>
                                      </p:to>
                                    </p:set>
                                    <p:set>
                                      <p:cBhvr>
                                        <p:cTn id="207" dur="250" autoRev="1" fill="remove"/>
                                        <p:tgtEl>
                                          <p:spTgt spid="253"/>
                                        </p:tgtEl>
                                        <p:attrNameLst>
                                          <p:attrName>fill.on</p:attrName>
                                        </p:attrNameLst>
                                      </p:cBhvr>
                                      <p:to>
                                        <p:strVal val="true"/>
                                      </p:to>
                                    </p:set>
                                  </p:childTnLst>
                                </p:cTn>
                              </p:par>
                            </p:childTnLst>
                          </p:cTn>
                        </p:par>
                        <p:par>
                          <p:cTn id="208" fill="hold">
                            <p:stCondLst>
                              <p:cond delay="500"/>
                            </p:stCondLst>
                            <p:childTnLst>
                              <p:par>
                                <p:cTn id="209" presetID="27" presetClass="emph" presetSubtype="0" fill="remove" grpId="0" nodeType="afterEffect">
                                  <p:stCondLst>
                                    <p:cond delay="0"/>
                                  </p:stCondLst>
                                  <p:childTnLst>
                                    <p:animClr clrSpc="rgb" dir="cw">
                                      <p:cBhvr override="childStyle">
                                        <p:cTn id="210" dur="250" autoRev="1" fill="remove"/>
                                        <p:tgtEl>
                                          <p:spTgt spid="251"/>
                                        </p:tgtEl>
                                        <p:attrNameLst>
                                          <p:attrName>style.color</p:attrName>
                                        </p:attrNameLst>
                                      </p:cBhvr>
                                      <p:to>
                                        <a:schemeClr val="bg1"/>
                                      </p:to>
                                    </p:animClr>
                                    <p:animClr clrSpc="rgb" dir="cw">
                                      <p:cBhvr>
                                        <p:cTn id="211" dur="250" autoRev="1" fill="remove"/>
                                        <p:tgtEl>
                                          <p:spTgt spid="251"/>
                                        </p:tgtEl>
                                        <p:attrNameLst>
                                          <p:attrName>fillcolor</p:attrName>
                                        </p:attrNameLst>
                                      </p:cBhvr>
                                      <p:to>
                                        <a:schemeClr val="bg1"/>
                                      </p:to>
                                    </p:animClr>
                                    <p:set>
                                      <p:cBhvr>
                                        <p:cTn id="212" dur="250" autoRev="1" fill="remove"/>
                                        <p:tgtEl>
                                          <p:spTgt spid="251"/>
                                        </p:tgtEl>
                                        <p:attrNameLst>
                                          <p:attrName>fill.type</p:attrName>
                                        </p:attrNameLst>
                                      </p:cBhvr>
                                      <p:to>
                                        <p:strVal val="solid"/>
                                      </p:to>
                                    </p:set>
                                    <p:set>
                                      <p:cBhvr>
                                        <p:cTn id="213" dur="250" autoRev="1" fill="remove"/>
                                        <p:tgtEl>
                                          <p:spTgt spid="251"/>
                                        </p:tgtEl>
                                        <p:attrNameLst>
                                          <p:attrName>fill.on</p:attrName>
                                        </p:attrNameLst>
                                      </p:cBhvr>
                                      <p:to>
                                        <p:strVal val="true"/>
                                      </p:to>
                                    </p:set>
                                  </p:childTnLst>
                                </p:cTn>
                              </p:par>
                            </p:childTnLst>
                          </p:cTn>
                        </p:par>
                        <p:par>
                          <p:cTn id="214" fill="hold">
                            <p:stCondLst>
                              <p:cond delay="1000"/>
                            </p:stCondLst>
                            <p:childTnLst>
                              <p:par>
                                <p:cTn id="215" presetID="27" presetClass="emph" presetSubtype="0" fill="remove" grpId="0" nodeType="afterEffect">
                                  <p:stCondLst>
                                    <p:cond delay="0"/>
                                  </p:stCondLst>
                                  <p:childTnLst>
                                    <p:animClr clrSpc="rgb" dir="cw">
                                      <p:cBhvr override="childStyle">
                                        <p:cTn id="216" dur="250" autoRev="1" fill="remove"/>
                                        <p:tgtEl>
                                          <p:spTgt spid="252"/>
                                        </p:tgtEl>
                                        <p:attrNameLst>
                                          <p:attrName>style.color</p:attrName>
                                        </p:attrNameLst>
                                      </p:cBhvr>
                                      <p:to>
                                        <a:schemeClr val="bg1"/>
                                      </p:to>
                                    </p:animClr>
                                    <p:animClr clrSpc="rgb" dir="cw">
                                      <p:cBhvr>
                                        <p:cTn id="217" dur="250" autoRev="1" fill="remove"/>
                                        <p:tgtEl>
                                          <p:spTgt spid="252"/>
                                        </p:tgtEl>
                                        <p:attrNameLst>
                                          <p:attrName>fillcolor</p:attrName>
                                        </p:attrNameLst>
                                      </p:cBhvr>
                                      <p:to>
                                        <a:schemeClr val="bg1"/>
                                      </p:to>
                                    </p:animClr>
                                    <p:set>
                                      <p:cBhvr>
                                        <p:cTn id="218" dur="250" autoRev="1" fill="remove"/>
                                        <p:tgtEl>
                                          <p:spTgt spid="252"/>
                                        </p:tgtEl>
                                        <p:attrNameLst>
                                          <p:attrName>fill.type</p:attrName>
                                        </p:attrNameLst>
                                      </p:cBhvr>
                                      <p:to>
                                        <p:strVal val="solid"/>
                                      </p:to>
                                    </p:set>
                                    <p:set>
                                      <p:cBhvr>
                                        <p:cTn id="219" dur="250" autoRev="1" fill="remove"/>
                                        <p:tgtEl>
                                          <p:spTgt spid="252"/>
                                        </p:tgtEl>
                                        <p:attrNameLst>
                                          <p:attrName>fill.on</p:attrName>
                                        </p:attrNameLst>
                                      </p:cBhvr>
                                      <p:to>
                                        <p:strVal val="true"/>
                                      </p:to>
                                    </p:set>
                                  </p:childTnLst>
                                </p:cTn>
                              </p:par>
                            </p:childTnLst>
                          </p:cTn>
                        </p:par>
                        <p:par>
                          <p:cTn id="220" fill="hold">
                            <p:stCondLst>
                              <p:cond delay="1500"/>
                            </p:stCondLst>
                            <p:childTnLst>
                              <p:par>
                                <p:cTn id="221" presetID="27" presetClass="emph" presetSubtype="0" fill="remove" grpId="0" nodeType="afterEffect">
                                  <p:stCondLst>
                                    <p:cond delay="0"/>
                                  </p:stCondLst>
                                  <p:childTnLst>
                                    <p:animClr clrSpc="rgb" dir="cw">
                                      <p:cBhvr override="childStyle">
                                        <p:cTn id="222" dur="250" autoRev="1" fill="remove"/>
                                        <p:tgtEl>
                                          <p:spTgt spid="254"/>
                                        </p:tgtEl>
                                        <p:attrNameLst>
                                          <p:attrName>style.color</p:attrName>
                                        </p:attrNameLst>
                                      </p:cBhvr>
                                      <p:to>
                                        <a:schemeClr val="bg1"/>
                                      </p:to>
                                    </p:animClr>
                                    <p:animClr clrSpc="rgb" dir="cw">
                                      <p:cBhvr>
                                        <p:cTn id="223" dur="250" autoRev="1" fill="remove"/>
                                        <p:tgtEl>
                                          <p:spTgt spid="254"/>
                                        </p:tgtEl>
                                        <p:attrNameLst>
                                          <p:attrName>fillcolor</p:attrName>
                                        </p:attrNameLst>
                                      </p:cBhvr>
                                      <p:to>
                                        <a:schemeClr val="bg1"/>
                                      </p:to>
                                    </p:animClr>
                                    <p:set>
                                      <p:cBhvr>
                                        <p:cTn id="224" dur="250" autoRev="1" fill="remove"/>
                                        <p:tgtEl>
                                          <p:spTgt spid="254"/>
                                        </p:tgtEl>
                                        <p:attrNameLst>
                                          <p:attrName>fill.type</p:attrName>
                                        </p:attrNameLst>
                                      </p:cBhvr>
                                      <p:to>
                                        <p:strVal val="solid"/>
                                      </p:to>
                                    </p:set>
                                    <p:set>
                                      <p:cBhvr>
                                        <p:cTn id="225" dur="250" autoRev="1" fill="remove"/>
                                        <p:tgtEl>
                                          <p:spTgt spid="254"/>
                                        </p:tgtEl>
                                        <p:attrNameLst>
                                          <p:attrName>fill.on</p:attrName>
                                        </p:attrNameLst>
                                      </p:cBhvr>
                                      <p:to>
                                        <p:strVal val="true"/>
                                      </p:to>
                                    </p:set>
                                  </p:childTnLst>
                                </p:cTn>
                              </p:par>
                            </p:childTnLst>
                          </p:cTn>
                        </p:par>
                        <p:par>
                          <p:cTn id="226" fill="hold">
                            <p:stCondLst>
                              <p:cond delay="2000"/>
                            </p:stCondLst>
                            <p:childTnLst>
                              <p:par>
                                <p:cTn id="227" presetID="27" presetClass="emph" presetSubtype="0" fill="remove" grpId="0" nodeType="afterEffect">
                                  <p:stCondLst>
                                    <p:cond delay="0"/>
                                  </p:stCondLst>
                                  <p:childTnLst>
                                    <p:animClr clrSpc="rgb" dir="cw">
                                      <p:cBhvr override="childStyle">
                                        <p:cTn id="228" dur="250" autoRev="1" fill="remove"/>
                                        <p:tgtEl>
                                          <p:spTgt spid="261"/>
                                        </p:tgtEl>
                                        <p:attrNameLst>
                                          <p:attrName>style.color</p:attrName>
                                        </p:attrNameLst>
                                      </p:cBhvr>
                                      <p:to>
                                        <a:schemeClr val="bg1"/>
                                      </p:to>
                                    </p:animClr>
                                    <p:animClr clrSpc="rgb" dir="cw">
                                      <p:cBhvr>
                                        <p:cTn id="229" dur="250" autoRev="1" fill="remove"/>
                                        <p:tgtEl>
                                          <p:spTgt spid="261"/>
                                        </p:tgtEl>
                                        <p:attrNameLst>
                                          <p:attrName>fillcolor</p:attrName>
                                        </p:attrNameLst>
                                      </p:cBhvr>
                                      <p:to>
                                        <a:schemeClr val="bg1"/>
                                      </p:to>
                                    </p:animClr>
                                    <p:set>
                                      <p:cBhvr>
                                        <p:cTn id="230" dur="250" autoRev="1" fill="remove"/>
                                        <p:tgtEl>
                                          <p:spTgt spid="261"/>
                                        </p:tgtEl>
                                        <p:attrNameLst>
                                          <p:attrName>fill.type</p:attrName>
                                        </p:attrNameLst>
                                      </p:cBhvr>
                                      <p:to>
                                        <p:strVal val="solid"/>
                                      </p:to>
                                    </p:set>
                                    <p:set>
                                      <p:cBhvr>
                                        <p:cTn id="231" dur="250" autoRev="1" fill="remove"/>
                                        <p:tgtEl>
                                          <p:spTgt spid="261"/>
                                        </p:tgtEl>
                                        <p:attrNameLst>
                                          <p:attrName>fill.on</p:attrName>
                                        </p:attrNameLst>
                                      </p:cBhvr>
                                      <p:to>
                                        <p:strVal val="true"/>
                                      </p:to>
                                    </p:set>
                                  </p:childTnLst>
                                </p:cTn>
                              </p:par>
                            </p:childTnLst>
                          </p:cTn>
                        </p:par>
                        <p:par>
                          <p:cTn id="232" fill="hold">
                            <p:stCondLst>
                              <p:cond delay="2500"/>
                            </p:stCondLst>
                            <p:childTnLst>
                              <p:par>
                                <p:cTn id="233" presetID="27" presetClass="emph" presetSubtype="0" fill="remove" grpId="0" nodeType="afterEffect">
                                  <p:stCondLst>
                                    <p:cond delay="0"/>
                                  </p:stCondLst>
                                  <p:childTnLst>
                                    <p:animClr clrSpc="rgb" dir="cw">
                                      <p:cBhvr override="childStyle">
                                        <p:cTn id="234" dur="250" autoRev="1" fill="remove"/>
                                        <p:tgtEl>
                                          <p:spTgt spid="262"/>
                                        </p:tgtEl>
                                        <p:attrNameLst>
                                          <p:attrName>style.color</p:attrName>
                                        </p:attrNameLst>
                                      </p:cBhvr>
                                      <p:to>
                                        <a:schemeClr val="bg1"/>
                                      </p:to>
                                    </p:animClr>
                                    <p:animClr clrSpc="rgb" dir="cw">
                                      <p:cBhvr>
                                        <p:cTn id="235" dur="250" autoRev="1" fill="remove"/>
                                        <p:tgtEl>
                                          <p:spTgt spid="262"/>
                                        </p:tgtEl>
                                        <p:attrNameLst>
                                          <p:attrName>fillcolor</p:attrName>
                                        </p:attrNameLst>
                                      </p:cBhvr>
                                      <p:to>
                                        <a:schemeClr val="bg1"/>
                                      </p:to>
                                    </p:animClr>
                                    <p:set>
                                      <p:cBhvr>
                                        <p:cTn id="236" dur="250" autoRev="1" fill="remove"/>
                                        <p:tgtEl>
                                          <p:spTgt spid="262"/>
                                        </p:tgtEl>
                                        <p:attrNameLst>
                                          <p:attrName>fill.type</p:attrName>
                                        </p:attrNameLst>
                                      </p:cBhvr>
                                      <p:to>
                                        <p:strVal val="solid"/>
                                      </p:to>
                                    </p:set>
                                    <p:set>
                                      <p:cBhvr>
                                        <p:cTn id="237" dur="250" autoRev="1" fill="remove"/>
                                        <p:tgtEl>
                                          <p:spTgt spid="262"/>
                                        </p:tgtEl>
                                        <p:attrNameLst>
                                          <p:attrName>fill.on</p:attrName>
                                        </p:attrNameLst>
                                      </p:cBhvr>
                                      <p:to>
                                        <p:strVal val="true"/>
                                      </p:to>
                                    </p:set>
                                  </p:childTnLst>
                                </p:cTn>
                              </p:par>
                            </p:childTnLst>
                          </p:cTn>
                        </p:par>
                        <p:par>
                          <p:cTn id="238" fill="hold">
                            <p:stCondLst>
                              <p:cond delay="3000"/>
                            </p:stCondLst>
                            <p:childTnLst>
                              <p:par>
                                <p:cTn id="239" presetID="27" presetClass="emph" presetSubtype="0" fill="remove" grpId="0" nodeType="afterEffect">
                                  <p:stCondLst>
                                    <p:cond delay="0"/>
                                  </p:stCondLst>
                                  <p:childTnLst>
                                    <p:animClr clrSpc="rgb" dir="cw">
                                      <p:cBhvr override="childStyle">
                                        <p:cTn id="240" dur="250" autoRev="1" fill="remove"/>
                                        <p:tgtEl>
                                          <p:spTgt spid="255"/>
                                        </p:tgtEl>
                                        <p:attrNameLst>
                                          <p:attrName>style.color</p:attrName>
                                        </p:attrNameLst>
                                      </p:cBhvr>
                                      <p:to>
                                        <a:schemeClr val="bg1"/>
                                      </p:to>
                                    </p:animClr>
                                    <p:animClr clrSpc="rgb" dir="cw">
                                      <p:cBhvr>
                                        <p:cTn id="241" dur="250" autoRev="1" fill="remove"/>
                                        <p:tgtEl>
                                          <p:spTgt spid="255"/>
                                        </p:tgtEl>
                                        <p:attrNameLst>
                                          <p:attrName>fillcolor</p:attrName>
                                        </p:attrNameLst>
                                      </p:cBhvr>
                                      <p:to>
                                        <a:schemeClr val="bg1"/>
                                      </p:to>
                                    </p:animClr>
                                    <p:set>
                                      <p:cBhvr>
                                        <p:cTn id="242" dur="250" autoRev="1" fill="remove"/>
                                        <p:tgtEl>
                                          <p:spTgt spid="255"/>
                                        </p:tgtEl>
                                        <p:attrNameLst>
                                          <p:attrName>fill.type</p:attrName>
                                        </p:attrNameLst>
                                      </p:cBhvr>
                                      <p:to>
                                        <p:strVal val="solid"/>
                                      </p:to>
                                    </p:set>
                                    <p:set>
                                      <p:cBhvr>
                                        <p:cTn id="243" dur="250" autoRev="1" fill="remove"/>
                                        <p:tgtEl>
                                          <p:spTgt spid="255"/>
                                        </p:tgtEl>
                                        <p:attrNameLst>
                                          <p:attrName>fill.on</p:attrName>
                                        </p:attrNameLst>
                                      </p:cBhvr>
                                      <p:to>
                                        <p:strVal val="true"/>
                                      </p:to>
                                    </p:set>
                                  </p:childTnLst>
                                </p:cTn>
                              </p:par>
                            </p:childTnLst>
                          </p:cTn>
                        </p:par>
                        <p:par>
                          <p:cTn id="244" fill="hold">
                            <p:stCondLst>
                              <p:cond delay="3500"/>
                            </p:stCondLst>
                            <p:childTnLst>
                              <p:par>
                                <p:cTn id="245" presetID="3" presetClass="emph" presetSubtype="2" fill="hold" grpId="1" nodeType="afterEffect">
                                  <p:stCondLst>
                                    <p:cond delay="0"/>
                                  </p:stCondLst>
                                  <p:childTnLst>
                                    <p:animClr clrSpc="rgb" dir="cw">
                                      <p:cBhvr override="childStyle">
                                        <p:cTn id="246" dur="500" fill="hold"/>
                                        <p:tgtEl>
                                          <p:spTgt spid="255"/>
                                        </p:tgtEl>
                                        <p:attrNameLst>
                                          <p:attrName>style.color</p:attrName>
                                        </p:attrNameLst>
                                      </p:cBhvr>
                                      <p:to>
                                        <a:srgbClr val="FF0066"/>
                                      </p:to>
                                    </p:animClr>
                                  </p:childTnLst>
                                </p:cTn>
                              </p:par>
                            </p:childTnLst>
                          </p:cTn>
                        </p:par>
                        <p:par>
                          <p:cTn id="247" fill="hold">
                            <p:stCondLst>
                              <p:cond delay="4000"/>
                            </p:stCondLst>
                            <p:childTnLst>
                              <p:par>
                                <p:cTn id="248" presetID="27" presetClass="emph" presetSubtype="0" fill="remove" grpId="0" nodeType="afterEffect">
                                  <p:stCondLst>
                                    <p:cond delay="0"/>
                                  </p:stCondLst>
                                  <p:childTnLst>
                                    <p:animClr clrSpc="rgb" dir="cw">
                                      <p:cBhvr override="childStyle">
                                        <p:cTn id="249" dur="250" autoRev="1" fill="remove"/>
                                        <p:tgtEl>
                                          <p:spTgt spid="256"/>
                                        </p:tgtEl>
                                        <p:attrNameLst>
                                          <p:attrName>style.color</p:attrName>
                                        </p:attrNameLst>
                                      </p:cBhvr>
                                      <p:to>
                                        <a:schemeClr val="bg1"/>
                                      </p:to>
                                    </p:animClr>
                                    <p:animClr clrSpc="rgb" dir="cw">
                                      <p:cBhvr>
                                        <p:cTn id="250" dur="250" autoRev="1" fill="remove"/>
                                        <p:tgtEl>
                                          <p:spTgt spid="256"/>
                                        </p:tgtEl>
                                        <p:attrNameLst>
                                          <p:attrName>fillcolor</p:attrName>
                                        </p:attrNameLst>
                                      </p:cBhvr>
                                      <p:to>
                                        <a:schemeClr val="bg1"/>
                                      </p:to>
                                    </p:animClr>
                                    <p:set>
                                      <p:cBhvr>
                                        <p:cTn id="251" dur="250" autoRev="1" fill="remove"/>
                                        <p:tgtEl>
                                          <p:spTgt spid="256"/>
                                        </p:tgtEl>
                                        <p:attrNameLst>
                                          <p:attrName>fill.type</p:attrName>
                                        </p:attrNameLst>
                                      </p:cBhvr>
                                      <p:to>
                                        <p:strVal val="solid"/>
                                      </p:to>
                                    </p:set>
                                    <p:set>
                                      <p:cBhvr>
                                        <p:cTn id="252" dur="250" autoRev="1" fill="remove"/>
                                        <p:tgtEl>
                                          <p:spTgt spid="256"/>
                                        </p:tgtEl>
                                        <p:attrNameLst>
                                          <p:attrName>fill.on</p:attrName>
                                        </p:attrNameLst>
                                      </p:cBhvr>
                                      <p:to>
                                        <p:strVal val="true"/>
                                      </p:to>
                                    </p:set>
                                  </p:childTnLst>
                                </p:cTn>
                              </p:par>
                            </p:childTnLst>
                          </p:cTn>
                        </p:par>
                        <p:par>
                          <p:cTn id="253" fill="hold">
                            <p:stCondLst>
                              <p:cond delay="4500"/>
                            </p:stCondLst>
                            <p:childTnLst>
                              <p:par>
                                <p:cTn id="254" presetID="3" presetClass="emph" presetSubtype="2" fill="hold" grpId="1" nodeType="afterEffect">
                                  <p:stCondLst>
                                    <p:cond delay="0"/>
                                  </p:stCondLst>
                                  <p:childTnLst>
                                    <p:animClr clrSpc="rgb" dir="cw">
                                      <p:cBhvr override="childStyle">
                                        <p:cTn id="255" dur="500" fill="hold"/>
                                        <p:tgtEl>
                                          <p:spTgt spid="256"/>
                                        </p:tgtEl>
                                        <p:attrNameLst>
                                          <p:attrName>style.color</p:attrName>
                                        </p:attrNameLst>
                                      </p:cBhvr>
                                      <p:to>
                                        <a:srgbClr val="FF0066"/>
                                      </p:to>
                                    </p:animClr>
                                  </p:childTnLst>
                                </p:cTn>
                              </p:par>
                            </p:childTnLst>
                          </p:cTn>
                        </p:par>
                      </p:childTnLst>
                    </p:cTn>
                  </p:par>
                  <p:par>
                    <p:cTn id="256" fill="hold">
                      <p:stCondLst>
                        <p:cond delay="indefinite"/>
                      </p:stCondLst>
                      <p:childTnLst>
                        <p:par>
                          <p:cTn id="257" fill="hold">
                            <p:stCondLst>
                              <p:cond delay="0"/>
                            </p:stCondLst>
                            <p:childTnLst>
                              <p:par>
                                <p:cTn id="258" presetID="10" presetClass="entr" presetSubtype="0" fill="hold" grpId="0" nodeType="clickEffect">
                                  <p:stCondLst>
                                    <p:cond delay="0"/>
                                  </p:stCondLst>
                                  <p:childTnLst>
                                    <p:set>
                                      <p:cBhvr>
                                        <p:cTn id="259" dur="1" fill="hold">
                                          <p:stCondLst>
                                            <p:cond delay="0"/>
                                          </p:stCondLst>
                                        </p:cTn>
                                        <p:tgtEl>
                                          <p:spTgt spid="191"/>
                                        </p:tgtEl>
                                        <p:attrNameLst>
                                          <p:attrName>style.visibility</p:attrName>
                                        </p:attrNameLst>
                                      </p:cBhvr>
                                      <p:to>
                                        <p:strVal val="visible"/>
                                      </p:to>
                                    </p:set>
                                    <p:animEffect transition="in" filter="fade">
                                      <p:cBhvr>
                                        <p:cTn id="260" dur="500"/>
                                        <p:tgtEl>
                                          <p:spTgt spid="191"/>
                                        </p:tgtEl>
                                      </p:cBhvr>
                                    </p:animEffect>
                                  </p:childTnLst>
                                </p:cTn>
                              </p:par>
                            </p:childTnLst>
                          </p:cTn>
                        </p:par>
                      </p:childTnLst>
                    </p:cTn>
                  </p:par>
                  <p:par>
                    <p:cTn id="261" fill="hold">
                      <p:stCondLst>
                        <p:cond delay="indefinite"/>
                      </p:stCondLst>
                      <p:childTnLst>
                        <p:par>
                          <p:cTn id="262" fill="hold">
                            <p:stCondLst>
                              <p:cond delay="0"/>
                            </p:stCondLst>
                            <p:childTnLst>
                              <p:par>
                                <p:cTn id="263" presetID="22" presetClass="entr" presetSubtype="8" fill="hold" grpId="0" nodeType="clickEffect">
                                  <p:stCondLst>
                                    <p:cond delay="0"/>
                                  </p:stCondLst>
                                  <p:childTnLst>
                                    <p:set>
                                      <p:cBhvr>
                                        <p:cTn id="264" dur="1" fill="hold">
                                          <p:stCondLst>
                                            <p:cond delay="0"/>
                                          </p:stCondLst>
                                        </p:cTn>
                                        <p:tgtEl>
                                          <p:spTgt spid="194"/>
                                        </p:tgtEl>
                                        <p:attrNameLst>
                                          <p:attrName>style.visibility</p:attrName>
                                        </p:attrNameLst>
                                      </p:cBhvr>
                                      <p:to>
                                        <p:strVal val="visible"/>
                                      </p:to>
                                    </p:set>
                                    <p:animEffect transition="in" filter="wipe(left)">
                                      <p:cBhvr>
                                        <p:cTn id="265" dur="500"/>
                                        <p:tgtEl>
                                          <p:spTgt spid="194"/>
                                        </p:tgtEl>
                                      </p:cBhvr>
                                    </p:animEffect>
                                  </p:childTnLst>
                                </p:cTn>
                              </p:par>
                            </p:childTnLst>
                          </p:cTn>
                        </p:par>
                      </p:childTnLst>
                    </p:cTn>
                  </p:par>
                  <p:par>
                    <p:cTn id="266" fill="hold">
                      <p:stCondLst>
                        <p:cond delay="indefinite"/>
                      </p:stCondLst>
                      <p:childTnLst>
                        <p:par>
                          <p:cTn id="267" fill="hold">
                            <p:stCondLst>
                              <p:cond delay="0"/>
                            </p:stCondLst>
                            <p:childTnLst>
                              <p:par>
                                <p:cTn id="268" presetID="42" presetClass="entr" presetSubtype="0" fill="hold" grpId="0" nodeType="clickEffect">
                                  <p:stCondLst>
                                    <p:cond delay="0"/>
                                  </p:stCondLst>
                                  <p:childTnLst>
                                    <p:set>
                                      <p:cBhvr>
                                        <p:cTn id="269" dur="1" fill="hold">
                                          <p:stCondLst>
                                            <p:cond delay="0"/>
                                          </p:stCondLst>
                                        </p:cTn>
                                        <p:tgtEl>
                                          <p:spTgt spid="182"/>
                                        </p:tgtEl>
                                        <p:attrNameLst>
                                          <p:attrName>style.visibility</p:attrName>
                                        </p:attrNameLst>
                                      </p:cBhvr>
                                      <p:to>
                                        <p:strVal val="visible"/>
                                      </p:to>
                                    </p:set>
                                    <p:animEffect transition="in" filter="fade">
                                      <p:cBhvr>
                                        <p:cTn id="270" dur="500"/>
                                        <p:tgtEl>
                                          <p:spTgt spid="182"/>
                                        </p:tgtEl>
                                      </p:cBhvr>
                                    </p:animEffect>
                                    <p:anim calcmode="lin" valueType="num">
                                      <p:cBhvr>
                                        <p:cTn id="271" dur="500" fill="hold"/>
                                        <p:tgtEl>
                                          <p:spTgt spid="182"/>
                                        </p:tgtEl>
                                        <p:attrNameLst>
                                          <p:attrName>ppt_x</p:attrName>
                                        </p:attrNameLst>
                                      </p:cBhvr>
                                      <p:tavLst>
                                        <p:tav tm="0">
                                          <p:val>
                                            <p:strVal val="#ppt_x"/>
                                          </p:val>
                                        </p:tav>
                                        <p:tav tm="100000">
                                          <p:val>
                                            <p:strVal val="#ppt_x"/>
                                          </p:val>
                                        </p:tav>
                                      </p:tavLst>
                                    </p:anim>
                                    <p:anim calcmode="lin" valueType="num">
                                      <p:cBhvr>
                                        <p:cTn id="272" dur="500" fill="hold"/>
                                        <p:tgtEl>
                                          <p:spTgt spid="182"/>
                                        </p:tgtEl>
                                        <p:attrNameLst>
                                          <p:attrName>ppt_y</p:attrName>
                                        </p:attrNameLst>
                                      </p:cBhvr>
                                      <p:tavLst>
                                        <p:tav tm="0">
                                          <p:val>
                                            <p:strVal val="#ppt_y+.1"/>
                                          </p:val>
                                        </p:tav>
                                        <p:tav tm="100000">
                                          <p:val>
                                            <p:strVal val="#ppt_y"/>
                                          </p:val>
                                        </p:tav>
                                      </p:tavLst>
                                    </p:anim>
                                  </p:childTnLst>
                                </p:cTn>
                              </p:par>
                            </p:childTnLst>
                          </p:cTn>
                        </p:par>
                        <p:par>
                          <p:cTn id="273" fill="hold">
                            <p:stCondLst>
                              <p:cond delay="500"/>
                            </p:stCondLst>
                            <p:childTnLst>
                              <p:par>
                                <p:cTn id="274" presetID="42" presetClass="entr" presetSubtype="0" fill="hold" grpId="0" nodeType="afterEffect">
                                  <p:stCondLst>
                                    <p:cond delay="0"/>
                                  </p:stCondLst>
                                  <p:childTnLst>
                                    <p:set>
                                      <p:cBhvr>
                                        <p:cTn id="275" dur="1" fill="hold">
                                          <p:stCondLst>
                                            <p:cond delay="0"/>
                                          </p:stCondLst>
                                        </p:cTn>
                                        <p:tgtEl>
                                          <p:spTgt spid="183"/>
                                        </p:tgtEl>
                                        <p:attrNameLst>
                                          <p:attrName>style.visibility</p:attrName>
                                        </p:attrNameLst>
                                      </p:cBhvr>
                                      <p:to>
                                        <p:strVal val="visible"/>
                                      </p:to>
                                    </p:set>
                                    <p:animEffect transition="in" filter="fade">
                                      <p:cBhvr>
                                        <p:cTn id="276" dur="500"/>
                                        <p:tgtEl>
                                          <p:spTgt spid="183"/>
                                        </p:tgtEl>
                                      </p:cBhvr>
                                    </p:animEffect>
                                    <p:anim calcmode="lin" valueType="num">
                                      <p:cBhvr>
                                        <p:cTn id="277" dur="500" fill="hold"/>
                                        <p:tgtEl>
                                          <p:spTgt spid="183"/>
                                        </p:tgtEl>
                                        <p:attrNameLst>
                                          <p:attrName>ppt_x</p:attrName>
                                        </p:attrNameLst>
                                      </p:cBhvr>
                                      <p:tavLst>
                                        <p:tav tm="0">
                                          <p:val>
                                            <p:strVal val="#ppt_x"/>
                                          </p:val>
                                        </p:tav>
                                        <p:tav tm="100000">
                                          <p:val>
                                            <p:strVal val="#ppt_x"/>
                                          </p:val>
                                        </p:tav>
                                      </p:tavLst>
                                    </p:anim>
                                    <p:anim calcmode="lin" valueType="num">
                                      <p:cBhvr>
                                        <p:cTn id="278" dur="500" fill="hold"/>
                                        <p:tgtEl>
                                          <p:spTgt spid="183"/>
                                        </p:tgtEl>
                                        <p:attrNameLst>
                                          <p:attrName>ppt_y</p:attrName>
                                        </p:attrNameLst>
                                      </p:cBhvr>
                                      <p:tavLst>
                                        <p:tav tm="0">
                                          <p:val>
                                            <p:strVal val="#ppt_y+.1"/>
                                          </p:val>
                                        </p:tav>
                                        <p:tav tm="100000">
                                          <p:val>
                                            <p:strVal val="#ppt_y"/>
                                          </p:val>
                                        </p:tav>
                                      </p:tavLst>
                                    </p:anim>
                                  </p:childTnLst>
                                </p:cTn>
                              </p:par>
                            </p:childTnLst>
                          </p:cTn>
                        </p:par>
                        <p:par>
                          <p:cTn id="279" fill="hold">
                            <p:stCondLst>
                              <p:cond delay="1000"/>
                            </p:stCondLst>
                            <p:childTnLst>
                              <p:par>
                                <p:cTn id="280" presetID="42" presetClass="entr" presetSubtype="0" fill="hold" grpId="0" nodeType="afterEffect">
                                  <p:stCondLst>
                                    <p:cond delay="0"/>
                                  </p:stCondLst>
                                  <p:childTnLst>
                                    <p:set>
                                      <p:cBhvr>
                                        <p:cTn id="281" dur="1" fill="hold">
                                          <p:stCondLst>
                                            <p:cond delay="0"/>
                                          </p:stCondLst>
                                        </p:cTn>
                                        <p:tgtEl>
                                          <p:spTgt spid="184"/>
                                        </p:tgtEl>
                                        <p:attrNameLst>
                                          <p:attrName>style.visibility</p:attrName>
                                        </p:attrNameLst>
                                      </p:cBhvr>
                                      <p:to>
                                        <p:strVal val="visible"/>
                                      </p:to>
                                    </p:set>
                                    <p:animEffect transition="in" filter="fade">
                                      <p:cBhvr>
                                        <p:cTn id="282" dur="500"/>
                                        <p:tgtEl>
                                          <p:spTgt spid="184"/>
                                        </p:tgtEl>
                                      </p:cBhvr>
                                    </p:animEffect>
                                    <p:anim calcmode="lin" valueType="num">
                                      <p:cBhvr>
                                        <p:cTn id="283" dur="500" fill="hold"/>
                                        <p:tgtEl>
                                          <p:spTgt spid="184"/>
                                        </p:tgtEl>
                                        <p:attrNameLst>
                                          <p:attrName>ppt_x</p:attrName>
                                        </p:attrNameLst>
                                      </p:cBhvr>
                                      <p:tavLst>
                                        <p:tav tm="0">
                                          <p:val>
                                            <p:strVal val="#ppt_x"/>
                                          </p:val>
                                        </p:tav>
                                        <p:tav tm="100000">
                                          <p:val>
                                            <p:strVal val="#ppt_x"/>
                                          </p:val>
                                        </p:tav>
                                      </p:tavLst>
                                    </p:anim>
                                    <p:anim calcmode="lin" valueType="num">
                                      <p:cBhvr>
                                        <p:cTn id="284" dur="500" fill="hold"/>
                                        <p:tgtEl>
                                          <p:spTgt spid="184"/>
                                        </p:tgtEl>
                                        <p:attrNameLst>
                                          <p:attrName>ppt_y</p:attrName>
                                        </p:attrNameLst>
                                      </p:cBhvr>
                                      <p:tavLst>
                                        <p:tav tm="0">
                                          <p:val>
                                            <p:strVal val="#ppt_y+.1"/>
                                          </p:val>
                                        </p:tav>
                                        <p:tav tm="100000">
                                          <p:val>
                                            <p:strVal val="#ppt_y"/>
                                          </p:val>
                                        </p:tav>
                                      </p:tavLst>
                                    </p:anim>
                                  </p:childTnLst>
                                </p:cTn>
                              </p:par>
                            </p:childTnLst>
                          </p:cTn>
                        </p:par>
                        <p:par>
                          <p:cTn id="285" fill="hold">
                            <p:stCondLst>
                              <p:cond delay="1500"/>
                            </p:stCondLst>
                            <p:childTnLst>
                              <p:par>
                                <p:cTn id="286" presetID="42" presetClass="entr" presetSubtype="0" fill="hold" grpId="0" nodeType="afterEffect">
                                  <p:stCondLst>
                                    <p:cond delay="0"/>
                                  </p:stCondLst>
                                  <p:childTnLst>
                                    <p:set>
                                      <p:cBhvr>
                                        <p:cTn id="287" dur="1" fill="hold">
                                          <p:stCondLst>
                                            <p:cond delay="0"/>
                                          </p:stCondLst>
                                        </p:cTn>
                                        <p:tgtEl>
                                          <p:spTgt spid="185"/>
                                        </p:tgtEl>
                                        <p:attrNameLst>
                                          <p:attrName>style.visibility</p:attrName>
                                        </p:attrNameLst>
                                      </p:cBhvr>
                                      <p:to>
                                        <p:strVal val="visible"/>
                                      </p:to>
                                    </p:set>
                                    <p:animEffect transition="in" filter="fade">
                                      <p:cBhvr>
                                        <p:cTn id="288" dur="500"/>
                                        <p:tgtEl>
                                          <p:spTgt spid="185"/>
                                        </p:tgtEl>
                                      </p:cBhvr>
                                    </p:animEffect>
                                    <p:anim calcmode="lin" valueType="num">
                                      <p:cBhvr>
                                        <p:cTn id="289" dur="500" fill="hold"/>
                                        <p:tgtEl>
                                          <p:spTgt spid="185"/>
                                        </p:tgtEl>
                                        <p:attrNameLst>
                                          <p:attrName>ppt_x</p:attrName>
                                        </p:attrNameLst>
                                      </p:cBhvr>
                                      <p:tavLst>
                                        <p:tav tm="0">
                                          <p:val>
                                            <p:strVal val="#ppt_x"/>
                                          </p:val>
                                        </p:tav>
                                        <p:tav tm="100000">
                                          <p:val>
                                            <p:strVal val="#ppt_x"/>
                                          </p:val>
                                        </p:tav>
                                      </p:tavLst>
                                    </p:anim>
                                    <p:anim calcmode="lin" valueType="num">
                                      <p:cBhvr>
                                        <p:cTn id="290" dur="500" fill="hold"/>
                                        <p:tgtEl>
                                          <p:spTgt spid="185"/>
                                        </p:tgtEl>
                                        <p:attrNameLst>
                                          <p:attrName>ppt_y</p:attrName>
                                        </p:attrNameLst>
                                      </p:cBhvr>
                                      <p:tavLst>
                                        <p:tav tm="0">
                                          <p:val>
                                            <p:strVal val="#ppt_y+.1"/>
                                          </p:val>
                                        </p:tav>
                                        <p:tav tm="100000">
                                          <p:val>
                                            <p:strVal val="#ppt_y"/>
                                          </p:val>
                                        </p:tav>
                                      </p:tavLst>
                                    </p:anim>
                                  </p:childTnLst>
                                </p:cTn>
                              </p:par>
                            </p:childTnLst>
                          </p:cTn>
                        </p:par>
                        <p:par>
                          <p:cTn id="291" fill="hold">
                            <p:stCondLst>
                              <p:cond delay="2000"/>
                            </p:stCondLst>
                            <p:childTnLst>
                              <p:par>
                                <p:cTn id="292" presetID="42" presetClass="entr" presetSubtype="0" fill="hold" grpId="0" nodeType="afterEffect">
                                  <p:stCondLst>
                                    <p:cond delay="0"/>
                                  </p:stCondLst>
                                  <p:childTnLst>
                                    <p:set>
                                      <p:cBhvr>
                                        <p:cTn id="293" dur="1" fill="hold">
                                          <p:stCondLst>
                                            <p:cond delay="0"/>
                                          </p:stCondLst>
                                        </p:cTn>
                                        <p:tgtEl>
                                          <p:spTgt spid="186"/>
                                        </p:tgtEl>
                                        <p:attrNameLst>
                                          <p:attrName>style.visibility</p:attrName>
                                        </p:attrNameLst>
                                      </p:cBhvr>
                                      <p:to>
                                        <p:strVal val="visible"/>
                                      </p:to>
                                    </p:set>
                                    <p:animEffect transition="in" filter="fade">
                                      <p:cBhvr>
                                        <p:cTn id="294" dur="500"/>
                                        <p:tgtEl>
                                          <p:spTgt spid="186"/>
                                        </p:tgtEl>
                                      </p:cBhvr>
                                    </p:animEffect>
                                    <p:anim calcmode="lin" valueType="num">
                                      <p:cBhvr>
                                        <p:cTn id="295" dur="500" fill="hold"/>
                                        <p:tgtEl>
                                          <p:spTgt spid="186"/>
                                        </p:tgtEl>
                                        <p:attrNameLst>
                                          <p:attrName>ppt_x</p:attrName>
                                        </p:attrNameLst>
                                      </p:cBhvr>
                                      <p:tavLst>
                                        <p:tav tm="0">
                                          <p:val>
                                            <p:strVal val="#ppt_x"/>
                                          </p:val>
                                        </p:tav>
                                        <p:tav tm="100000">
                                          <p:val>
                                            <p:strVal val="#ppt_x"/>
                                          </p:val>
                                        </p:tav>
                                      </p:tavLst>
                                    </p:anim>
                                    <p:anim calcmode="lin" valueType="num">
                                      <p:cBhvr>
                                        <p:cTn id="296" dur="500" fill="hold"/>
                                        <p:tgtEl>
                                          <p:spTgt spid="186"/>
                                        </p:tgtEl>
                                        <p:attrNameLst>
                                          <p:attrName>ppt_y</p:attrName>
                                        </p:attrNameLst>
                                      </p:cBhvr>
                                      <p:tavLst>
                                        <p:tav tm="0">
                                          <p:val>
                                            <p:strVal val="#ppt_y+.1"/>
                                          </p:val>
                                        </p:tav>
                                        <p:tav tm="100000">
                                          <p:val>
                                            <p:strVal val="#ppt_y"/>
                                          </p:val>
                                        </p:tav>
                                      </p:tavLst>
                                    </p:anim>
                                  </p:childTnLst>
                                </p:cTn>
                              </p:par>
                            </p:childTnLst>
                          </p:cTn>
                        </p:par>
                        <p:par>
                          <p:cTn id="297" fill="hold">
                            <p:stCondLst>
                              <p:cond delay="2500"/>
                            </p:stCondLst>
                            <p:childTnLst>
                              <p:par>
                                <p:cTn id="298" presetID="42" presetClass="entr" presetSubtype="0" fill="hold" grpId="0" nodeType="afterEffect">
                                  <p:stCondLst>
                                    <p:cond delay="0"/>
                                  </p:stCondLst>
                                  <p:childTnLst>
                                    <p:set>
                                      <p:cBhvr>
                                        <p:cTn id="299" dur="1" fill="hold">
                                          <p:stCondLst>
                                            <p:cond delay="0"/>
                                          </p:stCondLst>
                                        </p:cTn>
                                        <p:tgtEl>
                                          <p:spTgt spid="187"/>
                                        </p:tgtEl>
                                        <p:attrNameLst>
                                          <p:attrName>style.visibility</p:attrName>
                                        </p:attrNameLst>
                                      </p:cBhvr>
                                      <p:to>
                                        <p:strVal val="visible"/>
                                      </p:to>
                                    </p:set>
                                    <p:animEffect transition="in" filter="fade">
                                      <p:cBhvr>
                                        <p:cTn id="300" dur="500"/>
                                        <p:tgtEl>
                                          <p:spTgt spid="187"/>
                                        </p:tgtEl>
                                      </p:cBhvr>
                                    </p:animEffect>
                                    <p:anim calcmode="lin" valueType="num">
                                      <p:cBhvr>
                                        <p:cTn id="301" dur="500" fill="hold"/>
                                        <p:tgtEl>
                                          <p:spTgt spid="187"/>
                                        </p:tgtEl>
                                        <p:attrNameLst>
                                          <p:attrName>ppt_x</p:attrName>
                                        </p:attrNameLst>
                                      </p:cBhvr>
                                      <p:tavLst>
                                        <p:tav tm="0">
                                          <p:val>
                                            <p:strVal val="#ppt_x"/>
                                          </p:val>
                                        </p:tav>
                                        <p:tav tm="100000">
                                          <p:val>
                                            <p:strVal val="#ppt_x"/>
                                          </p:val>
                                        </p:tav>
                                      </p:tavLst>
                                    </p:anim>
                                    <p:anim calcmode="lin" valueType="num">
                                      <p:cBhvr>
                                        <p:cTn id="302" dur="500" fill="hold"/>
                                        <p:tgtEl>
                                          <p:spTgt spid="187"/>
                                        </p:tgtEl>
                                        <p:attrNameLst>
                                          <p:attrName>ppt_y</p:attrName>
                                        </p:attrNameLst>
                                      </p:cBhvr>
                                      <p:tavLst>
                                        <p:tav tm="0">
                                          <p:val>
                                            <p:strVal val="#ppt_y+.1"/>
                                          </p:val>
                                        </p:tav>
                                        <p:tav tm="100000">
                                          <p:val>
                                            <p:strVal val="#ppt_y"/>
                                          </p:val>
                                        </p:tav>
                                      </p:tavLst>
                                    </p:anim>
                                  </p:childTnLst>
                                </p:cTn>
                              </p:par>
                            </p:childTnLst>
                          </p:cTn>
                        </p:par>
                        <p:par>
                          <p:cTn id="303" fill="hold">
                            <p:stCondLst>
                              <p:cond delay="3000"/>
                            </p:stCondLst>
                            <p:childTnLst>
                              <p:par>
                                <p:cTn id="304" presetID="42" presetClass="entr" presetSubtype="0" fill="hold" grpId="0" nodeType="afterEffect">
                                  <p:stCondLst>
                                    <p:cond delay="0"/>
                                  </p:stCondLst>
                                  <p:childTnLst>
                                    <p:set>
                                      <p:cBhvr>
                                        <p:cTn id="305" dur="1" fill="hold">
                                          <p:stCondLst>
                                            <p:cond delay="0"/>
                                          </p:stCondLst>
                                        </p:cTn>
                                        <p:tgtEl>
                                          <p:spTgt spid="188"/>
                                        </p:tgtEl>
                                        <p:attrNameLst>
                                          <p:attrName>style.visibility</p:attrName>
                                        </p:attrNameLst>
                                      </p:cBhvr>
                                      <p:to>
                                        <p:strVal val="visible"/>
                                      </p:to>
                                    </p:set>
                                    <p:animEffect transition="in" filter="fade">
                                      <p:cBhvr>
                                        <p:cTn id="306" dur="500"/>
                                        <p:tgtEl>
                                          <p:spTgt spid="188"/>
                                        </p:tgtEl>
                                      </p:cBhvr>
                                    </p:animEffect>
                                    <p:anim calcmode="lin" valueType="num">
                                      <p:cBhvr>
                                        <p:cTn id="307" dur="500" fill="hold"/>
                                        <p:tgtEl>
                                          <p:spTgt spid="188"/>
                                        </p:tgtEl>
                                        <p:attrNameLst>
                                          <p:attrName>ppt_x</p:attrName>
                                        </p:attrNameLst>
                                      </p:cBhvr>
                                      <p:tavLst>
                                        <p:tav tm="0">
                                          <p:val>
                                            <p:strVal val="#ppt_x"/>
                                          </p:val>
                                        </p:tav>
                                        <p:tav tm="100000">
                                          <p:val>
                                            <p:strVal val="#ppt_x"/>
                                          </p:val>
                                        </p:tav>
                                      </p:tavLst>
                                    </p:anim>
                                    <p:anim calcmode="lin" valueType="num">
                                      <p:cBhvr>
                                        <p:cTn id="308" dur="500" fill="hold"/>
                                        <p:tgtEl>
                                          <p:spTgt spid="188"/>
                                        </p:tgtEl>
                                        <p:attrNameLst>
                                          <p:attrName>ppt_y</p:attrName>
                                        </p:attrNameLst>
                                      </p:cBhvr>
                                      <p:tavLst>
                                        <p:tav tm="0">
                                          <p:val>
                                            <p:strVal val="#ppt_y+.1"/>
                                          </p:val>
                                        </p:tav>
                                        <p:tav tm="100000">
                                          <p:val>
                                            <p:strVal val="#ppt_y"/>
                                          </p:val>
                                        </p:tav>
                                      </p:tavLst>
                                    </p:anim>
                                  </p:childTnLst>
                                </p:cTn>
                              </p:par>
                            </p:childTnLst>
                          </p:cTn>
                        </p:par>
                        <p:par>
                          <p:cTn id="309" fill="hold">
                            <p:stCondLst>
                              <p:cond delay="3500"/>
                            </p:stCondLst>
                            <p:childTnLst>
                              <p:par>
                                <p:cTn id="310" presetID="42" presetClass="entr" presetSubtype="0" fill="hold" grpId="0" nodeType="afterEffect">
                                  <p:stCondLst>
                                    <p:cond delay="0"/>
                                  </p:stCondLst>
                                  <p:childTnLst>
                                    <p:set>
                                      <p:cBhvr>
                                        <p:cTn id="311" dur="1" fill="hold">
                                          <p:stCondLst>
                                            <p:cond delay="0"/>
                                          </p:stCondLst>
                                        </p:cTn>
                                        <p:tgtEl>
                                          <p:spTgt spid="189"/>
                                        </p:tgtEl>
                                        <p:attrNameLst>
                                          <p:attrName>style.visibility</p:attrName>
                                        </p:attrNameLst>
                                      </p:cBhvr>
                                      <p:to>
                                        <p:strVal val="visible"/>
                                      </p:to>
                                    </p:set>
                                    <p:animEffect transition="in" filter="fade">
                                      <p:cBhvr>
                                        <p:cTn id="312" dur="500"/>
                                        <p:tgtEl>
                                          <p:spTgt spid="189"/>
                                        </p:tgtEl>
                                      </p:cBhvr>
                                    </p:animEffect>
                                    <p:anim calcmode="lin" valueType="num">
                                      <p:cBhvr>
                                        <p:cTn id="313" dur="500" fill="hold"/>
                                        <p:tgtEl>
                                          <p:spTgt spid="189"/>
                                        </p:tgtEl>
                                        <p:attrNameLst>
                                          <p:attrName>ppt_x</p:attrName>
                                        </p:attrNameLst>
                                      </p:cBhvr>
                                      <p:tavLst>
                                        <p:tav tm="0">
                                          <p:val>
                                            <p:strVal val="#ppt_x"/>
                                          </p:val>
                                        </p:tav>
                                        <p:tav tm="100000">
                                          <p:val>
                                            <p:strVal val="#ppt_x"/>
                                          </p:val>
                                        </p:tav>
                                      </p:tavLst>
                                    </p:anim>
                                    <p:anim calcmode="lin" valueType="num">
                                      <p:cBhvr>
                                        <p:cTn id="314" dur="500" fill="hold"/>
                                        <p:tgtEl>
                                          <p:spTgt spid="189"/>
                                        </p:tgtEl>
                                        <p:attrNameLst>
                                          <p:attrName>ppt_y</p:attrName>
                                        </p:attrNameLst>
                                      </p:cBhvr>
                                      <p:tavLst>
                                        <p:tav tm="0">
                                          <p:val>
                                            <p:strVal val="#ppt_y+.1"/>
                                          </p:val>
                                        </p:tav>
                                        <p:tav tm="100000">
                                          <p:val>
                                            <p:strVal val="#ppt_y"/>
                                          </p:val>
                                        </p:tav>
                                      </p:tavLst>
                                    </p:anim>
                                  </p:childTnLst>
                                </p:cTn>
                              </p:par>
                            </p:childTnLst>
                          </p:cTn>
                        </p:par>
                        <p:par>
                          <p:cTn id="315" fill="hold">
                            <p:stCondLst>
                              <p:cond delay="4000"/>
                            </p:stCondLst>
                            <p:childTnLst>
                              <p:par>
                                <p:cTn id="316" presetID="42" presetClass="entr" presetSubtype="0" fill="hold" grpId="0" nodeType="afterEffect">
                                  <p:stCondLst>
                                    <p:cond delay="0"/>
                                  </p:stCondLst>
                                  <p:childTnLst>
                                    <p:set>
                                      <p:cBhvr>
                                        <p:cTn id="317" dur="1" fill="hold">
                                          <p:stCondLst>
                                            <p:cond delay="0"/>
                                          </p:stCondLst>
                                        </p:cTn>
                                        <p:tgtEl>
                                          <p:spTgt spid="190"/>
                                        </p:tgtEl>
                                        <p:attrNameLst>
                                          <p:attrName>style.visibility</p:attrName>
                                        </p:attrNameLst>
                                      </p:cBhvr>
                                      <p:to>
                                        <p:strVal val="visible"/>
                                      </p:to>
                                    </p:set>
                                    <p:animEffect transition="in" filter="fade">
                                      <p:cBhvr>
                                        <p:cTn id="318" dur="500"/>
                                        <p:tgtEl>
                                          <p:spTgt spid="190"/>
                                        </p:tgtEl>
                                      </p:cBhvr>
                                    </p:animEffect>
                                    <p:anim calcmode="lin" valueType="num">
                                      <p:cBhvr>
                                        <p:cTn id="319" dur="500" fill="hold"/>
                                        <p:tgtEl>
                                          <p:spTgt spid="190"/>
                                        </p:tgtEl>
                                        <p:attrNameLst>
                                          <p:attrName>ppt_x</p:attrName>
                                        </p:attrNameLst>
                                      </p:cBhvr>
                                      <p:tavLst>
                                        <p:tav tm="0">
                                          <p:val>
                                            <p:strVal val="#ppt_x"/>
                                          </p:val>
                                        </p:tav>
                                        <p:tav tm="100000">
                                          <p:val>
                                            <p:strVal val="#ppt_x"/>
                                          </p:val>
                                        </p:tav>
                                      </p:tavLst>
                                    </p:anim>
                                    <p:anim calcmode="lin" valueType="num">
                                      <p:cBhvr>
                                        <p:cTn id="320" dur="500" fill="hold"/>
                                        <p:tgtEl>
                                          <p:spTgt spid="190"/>
                                        </p:tgtEl>
                                        <p:attrNameLst>
                                          <p:attrName>ppt_y</p:attrName>
                                        </p:attrNameLst>
                                      </p:cBhvr>
                                      <p:tavLst>
                                        <p:tav tm="0">
                                          <p:val>
                                            <p:strVal val="#ppt_y+.1"/>
                                          </p:val>
                                        </p:tav>
                                        <p:tav tm="100000">
                                          <p:val>
                                            <p:strVal val="#ppt_y"/>
                                          </p:val>
                                        </p:tav>
                                      </p:tavLst>
                                    </p:anim>
                                  </p:childTnLst>
                                </p:cTn>
                              </p:par>
                            </p:childTnLst>
                          </p:cTn>
                        </p:par>
                        <p:par>
                          <p:cTn id="321" fill="hold">
                            <p:stCondLst>
                              <p:cond delay="4500"/>
                            </p:stCondLst>
                            <p:childTnLst>
                              <p:par>
                                <p:cTn id="322" presetID="3" presetClass="emph" presetSubtype="2" fill="hold" grpId="1" nodeType="afterEffect">
                                  <p:stCondLst>
                                    <p:cond delay="0"/>
                                  </p:stCondLst>
                                  <p:childTnLst>
                                    <p:animClr clrSpc="rgb" dir="cw">
                                      <p:cBhvr override="childStyle">
                                        <p:cTn id="323" dur="500" fill="hold"/>
                                        <p:tgtEl>
                                          <p:spTgt spid="190"/>
                                        </p:tgtEl>
                                        <p:attrNameLst>
                                          <p:attrName>style.color</p:attrName>
                                        </p:attrNameLst>
                                      </p:cBhvr>
                                      <p:to>
                                        <a:srgbClr val="FF0066"/>
                                      </p:to>
                                    </p:animClr>
                                  </p:childTnLst>
                                </p:cTn>
                              </p:par>
                            </p:childTnLst>
                          </p:cTn>
                        </p:par>
                      </p:childTnLst>
                    </p:cTn>
                  </p:par>
                  <p:par>
                    <p:cTn id="324" fill="hold">
                      <p:stCondLst>
                        <p:cond delay="indefinite"/>
                      </p:stCondLst>
                      <p:childTnLst>
                        <p:par>
                          <p:cTn id="325" fill="hold">
                            <p:stCondLst>
                              <p:cond delay="0"/>
                            </p:stCondLst>
                            <p:childTnLst>
                              <p:par>
                                <p:cTn id="326" presetID="27" presetClass="emph" presetSubtype="0" fill="remove" grpId="1" nodeType="clickEffect">
                                  <p:stCondLst>
                                    <p:cond delay="0"/>
                                  </p:stCondLst>
                                  <p:childTnLst>
                                    <p:animClr clrSpc="rgb" dir="cw">
                                      <p:cBhvr override="childStyle">
                                        <p:cTn id="327" dur="250" autoRev="1" fill="remove"/>
                                        <p:tgtEl>
                                          <p:spTgt spid="92"/>
                                        </p:tgtEl>
                                        <p:attrNameLst>
                                          <p:attrName>style.color</p:attrName>
                                        </p:attrNameLst>
                                      </p:cBhvr>
                                      <p:to>
                                        <a:schemeClr val="bg1"/>
                                      </p:to>
                                    </p:animClr>
                                    <p:animClr clrSpc="rgb" dir="cw">
                                      <p:cBhvr>
                                        <p:cTn id="328" dur="250" autoRev="1" fill="remove"/>
                                        <p:tgtEl>
                                          <p:spTgt spid="92"/>
                                        </p:tgtEl>
                                        <p:attrNameLst>
                                          <p:attrName>fillcolor</p:attrName>
                                        </p:attrNameLst>
                                      </p:cBhvr>
                                      <p:to>
                                        <a:schemeClr val="bg1"/>
                                      </p:to>
                                    </p:animClr>
                                    <p:set>
                                      <p:cBhvr>
                                        <p:cTn id="329" dur="250" autoRev="1" fill="remove"/>
                                        <p:tgtEl>
                                          <p:spTgt spid="92"/>
                                        </p:tgtEl>
                                        <p:attrNameLst>
                                          <p:attrName>fill.type</p:attrName>
                                        </p:attrNameLst>
                                      </p:cBhvr>
                                      <p:to>
                                        <p:strVal val="solid"/>
                                      </p:to>
                                    </p:set>
                                    <p:set>
                                      <p:cBhvr>
                                        <p:cTn id="330" dur="250" autoRev="1" fill="remove"/>
                                        <p:tgtEl>
                                          <p:spTgt spid="92"/>
                                        </p:tgtEl>
                                        <p:attrNameLst>
                                          <p:attrName>fill.on</p:attrName>
                                        </p:attrNameLst>
                                      </p:cBhvr>
                                      <p:to>
                                        <p:strVal val="true"/>
                                      </p:to>
                                    </p:set>
                                  </p:childTnLst>
                                </p:cTn>
                              </p:par>
                            </p:childTnLst>
                          </p:cTn>
                        </p:par>
                        <p:par>
                          <p:cTn id="331" fill="hold">
                            <p:stCondLst>
                              <p:cond delay="500"/>
                            </p:stCondLst>
                            <p:childTnLst>
                              <p:par>
                                <p:cTn id="332" presetID="27" presetClass="emph" presetSubtype="0" fill="remove" grpId="1" nodeType="afterEffect">
                                  <p:stCondLst>
                                    <p:cond delay="0"/>
                                  </p:stCondLst>
                                  <p:childTnLst>
                                    <p:animClr clrSpc="rgb" dir="cw">
                                      <p:cBhvr override="childStyle">
                                        <p:cTn id="333" dur="250" autoRev="1" fill="remove"/>
                                        <p:tgtEl>
                                          <p:spTgt spid="86"/>
                                        </p:tgtEl>
                                        <p:attrNameLst>
                                          <p:attrName>style.color</p:attrName>
                                        </p:attrNameLst>
                                      </p:cBhvr>
                                      <p:to>
                                        <a:schemeClr val="bg1"/>
                                      </p:to>
                                    </p:animClr>
                                    <p:animClr clrSpc="rgb" dir="cw">
                                      <p:cBhvr>
                                        <p:cTn id="334" dur="250" autoRev="1" fill="remove"/>
                                        <p:tgtEl>
                                          <p:spTgt spid="86"/>
                                        </p:tgtEl>
                                        <p:attrNameLst>
                                          <p:attrName>fillcolor</p:attrName>
                                        </p:attrNameLst>
                                      </p:cBhvr>
                                      <p:to>
                                        <a:schemeClr val="bg1"/>
                                      </p:to>
                                    </p:animClr>
                                    <p:set>
                                      <p:cBhvr>
                                        <p:cTn id="335" dur="250" autoRev="1" fill="remove"/>
                                        <p:tgtEl>
                                          <p:spTgt spid="86"/>
                                        </p:tgtEl>
                                        <p:attrNameLst>
                                          <p:attrName>fill.type</p:attrName>
                                        </p:attrNameLst>
                                      </p:cBhvr>
                                      <p:to>
                                        <p:strVal val="solid"/>
                                      </p:to>
                                    </p:set>
                                    <p:set>
                                      <p:cBhvr>
                                        <p:cTn id="336" dur="250" autoRev="1" fill="remove"/>
                                        <p:tgtEl>
                                          <p:spTgt spid="86"/>
                                        </p:tgtEl>
                                        <p:attrNameLst>
                                          <p:attrName>fill.on</p:attrName>
                                        </p:attrNameLst>
                                      </p:cBhvr>
                                      <p:to>
                                        <p:strVal val="true"/>
                                      </p:to>
                                    </p:set>
                                  </p:childTnLst>
                                </p:cTn>
                              </p:par>
                            </p:childTnLst>
                          </p:cTn>
                        </p:par>
                        <p:par>
                          <p:cTn id="337" fill="hold">
                            <p:stCondLst>
                              <p:cond delay="1000"/>
                            </p:stCondLst>
                            <p:childTnLst>
                              <p:par>
                                <p:cTn id="338" presetID="27" presetClass="emph" presetSubtype="0" fill="remove" grpId="1" nodeType="afterEffect">
                                  <p:stCondLst>
                                    <p:cond delay="0"/>
                                  </p:stCondLst>
                                  <p:childTnLst>
                                    <p:animClr clrSpc="rgb" dir="cw">
                                      <p:cBhvr override="childStyle">
                                        <p:cTn id="339" dur="250" autoRev="1" fill="remove"/>
                                        <p:tgtEl>
                                          <p:spTgt spid="83"/>
                                        </p:tgtEl>
                                        <p:attrNameLst>
                                          <p:attrName>style.color</p:attrName>
                                        </p:attrNameLst>
                                      </p:cBhvr>
                                      <p:to>
                                        <a:schemeClr val="bg1"/>
                                      </p:to>
                                    </p:animClr>
                                    <p:animClr clrSpc="rgb" dir="cw">
                                      <p:cBhvr>
                                        <p:cTn id="340" dur="250" autoRev="1" fill="remove"/>
                                        <p:tgtEl>
                                          <p:spTgt spid="83"/>
                                        </p:tgtEl>
                                        <p:attrNameLst>
                                          <p:attrName>fillcolor</p:attrName>
                                        </p:attrNameLst>
                                      </p:cBhvr>
                                      <p:to>
                                        <a:schemeClr val="bg1"/>
                                      </p:to>
                                    </p:animClr>
                                    <p:set>
                                      <p:cBhvr>
                                        <p:cTn id="341" dur="250" autoRev="1" fill="remove"/>
                                        <p:tgtEl>
                                          <p:spTgt spid="83"/>
                                        </p:tgtEl>
                                        <p:attrNameLst>
                                          <p:attrName>fill.type</p:attrName>
                                        </p:attrNameLst>
                                      </p:cBhvr>
                                      <p:to>
                                        <p:strVal val="solid"/>
                                      </p:to>
                                    </p:set>
                                    <p:set>
                                      <p:cBhvr>
                                        <p:cTn id="342" dur="250" autoRev="1" fill="remove"/>
                                        <p:tgtEl>
                                          <p:spTgt spid="83"/>
                                        </p:tgtEl>
                                        <p:attrNameLst>
                                          <p:attrName>fill.on</p:attrName>
                                        </p:attrNameLst>
                                      </p:cBhvr>
                                      <p:to>
                                        <p:strVal val="true"/>
                                      </p:to>
                                    </p:set>
                                  </p:childTnLst>
                                </p:cTn>
                              </p:par>
                            </p:childTnLst>
                          </p:cTn>
                        </p:par>
                        <p:par>
                          <p:cTn id="343" fill="hold">
                            <p:stCondLst>
                              <p:cond delay="1500"/>
                            </p:stCondLst>
                            <p:childTnLst>
                              <p:par>
                                <p:cTn id="344" presetID="27" presetClass="emph" presetSubtype="0" fill="remove" grpId="1" nodeType="afterEffect">
                                  <p:stCondLst>
                                    <p:cond delay="0"/>
                                  </p:stCondLst>
                                  <p:childTnLst>
                                    <p:animClr clrSpc="rgb" dir="cw">
                                      <p:cBhvr override="childStyle">
                                        <p:cTn id="345" dur="250" autoRev="1" fill="remove"/>
                                        <p:tgtEl>
                                          <p:spTgt spid="89"/>
                                        </p:tgtEl>
                                        <p:attrNameLst>
                                          <p:attrName>style.color</p:attrName>
                                        </p:attrNameLst>
                                      </p:cBhvr>
                                      <p:to>
                                        <a:schemeClr val="bg1"/>
                                      </p:to>
                                    </p:animClr>
                                    <p:animClr clrSpc="rgb" dir="cw">
                                      <p:cBhvr>
                                        <p:cTn id="346" dur="250" autoRev="1" fill="remove"/>
                                        <p:tgtEl>
                                          <p:spTgt spid="89"/>
                                        </p:tgtEl>
                                        <p:attrNameLst>
                                          <p:attrName>fillcolor</p:attrName>
                                        </p:attrNameLst>
                                      </p:cBhvr>
                                      <p:to>
                                        <a:schemeClr val="bg1"/>
                                      </p:to>
                                    </p:animClr>
                                    <p:set>
                                      <p:cBhvr>
                                        <p:cTn id="347" dur="250" autoRev="1" fill="remove"/>
                                        <p:tgtEl>
                                          <p:spTgt spid="89"/>
                                        </p:tgtEl>
                                        <p:attrNameLst>
                                          <p:attrName>fill.type</p:attrName>
                                        </p:attrNameLst>
                                      </p:cBhvr>
                                      <p:to>
                                        <p:strVal val="solid"/>
                                      </p:to>
                                    </p:set>
                                    <p:set>
                                      <p:cBhvr>
                                        <p:cTn id="348" dur="250" autoRev="1" fill="remove"/>
                                        <p:tgtEl>
                                          <p:spTgt spid="89"/>
                                        </p:tgtEl>
                                        <p:attrNameLst>
                                          <p:attrName>fill.on</p:attrName>
                                        </p:attrNameLst>
                                      </p:cBhvr>
                                      <p:to>
                                        <p:strVal val="true"/>
                                      </p:to>
                                    </p:set>
                                  </p:childTnLst>
                                </p:cTn>
                              </p:par>
                            </p:childTnLst>
                          </p:cTn>
                        </p:par>
                        <p:par>
                          <p:cTn id="349" fill="hold">
                            <p:stCondLst>
                              <p:cond delay="2000"/>
                            </p:stCondLst>
                            <p:childTnLst>
                              <p:par>
                                <p:cTn id="350" presetID="27" presetClass="emph" presetSubtype="0" fill="remove" grpId="1" nodeType="afterEffect">
                                  <p:stCondLst>
                                    <p:cond delay="0"/>
                                  </p:stCondLst>
                                  <p:childTnLst>
                                    <p:animClr clrSpc="rgb" dir="cw">
                                      <p:cBhvr override="childStyle">
                                        <p:cTn id="351" dur="250" autoRev="1" fill="remove"/>
                                        <p:tgtEl>
                                          <p:spTgt spid="90"/>
                                        </p:tgtEl>
                                        <p:attrNameLst>
                                          <p:attrName>style.color</p:attrName>
                                        </p:attrNameLst>
                                      </p:cBhvr>
                                      <p:to>
                                        <a:schemeClr val="bg1"/>
                                      </p:to>
                                    </p:animClr>
                                    <p:animClr clrSpc="rgb" dir="cw">
                                      <p:cBhvr>
                                        <p:cTn id="352" dur="250" autoRev="1" fill="remove"/>
                                        <p:tgtEl>
                                          <p:spTgt spid="90"/>
                                        </p:tgtEl>
                                        <p:attrNameLst>
                                          <p:attrName>fillcolor</p:attrName>
                                        </p:attrNameLst>
                                      </p:cBhvr>
                                      <p:to>
                                        <a:schemeClr val="bg1"/>
                                      </p:to>
                                    </p:animClr>
                                    <p:set>
                                      <p:cBhvr>
                                        <p:cTn id="353" dur="250" autoRev="1" fill="remove"/>
                                        <p:tgtEl>
                                          <p:spTgt spid="90"/>
                                        </p:tgtEl>
                                        <p:attrNameLst>
                                          <p:attrName>fill.type</p:attrName>
                                        </p:attrNameLst>
                                      </p:cBhvr>
                                      <p:to>
                                        <p:strVal val="solid"/>
                                      </p:to>
                                    </p:set>
                                    <p:set>
                                      <p:cBhvr>
                                        <p:cTn id="354" dur="250" autoRev="1" fill="remove"/>
                                        <p:tgtEl>
                                          <p:spTgt spid="90"/>
                                        </p:tgtEl>
                                        <p:attrNameLst>
                                          <p:attrName>fill.on</p:attrName>
                                        </p:attrNameLst>
                                      </p:cBhvr>
                                      <p:to>
                                        <p:strVal val="true"/>
                                      </p:to>
                                    </p:set>
                                  </p:childTnLst>
                                </p:cTn>
                              </p:par>
                            </p:childTnLst>
                          </p:cTn>
                        </p:par>
                        <p:par>
                          <p:cTn id="355" fill="hold">
                            <p:stCondLst>
                              <p:cond delay="2500"/>
                            </p:stCondLst>
                            <p:childTnLst>
                              <p:par>
                                <p:cTn id="356" presetID="27" presetClass="emph" presetSubtype="0" fill="remove" grpId="1" nodeType="afterEffect">
                                  <p:stCondLst>
                                    <p:cond delay="0"/>
                                  </p:stCondLst>
                                  <p:childTnLst>
                                    <p:animClr clrSpc="rgb" dir="cw">
                                      <p:cBhvr override="childStyle">
                                        <p:cTn id="357" dur="250" autoRev="1" fill="remove"/>
                                        <p:tgtEl>
                                          <p:spTgt spid="88"/>
                                        </p:tgtEl>
                                        <p:attrNameLst>
                                          <p:attrName>style.color</p:attrName>
                                        </p:attrNameLst>
                                      </p:cBhvr>
                                      <p:to>
                                        <a:schemeClr val="bg1"/>
                                      </p:to>
                                    </p:animClr>
                                    <p:animClr clrSpc="rgb" dir="cw">
                                      <p:cBhvr>
                                        <p:cTn id="358" dur="250" autoRev="1" fill="remove"/>
                                        <p:tgtEl>
                                          <p:spTgt spid="88"/>
                                        </p:tgtEl>
                                        <p:attrNameLst>
                                          <p:attrName>fillcolor</p:attrName>
                                        </p:attrNameLst>
                                      </p:cBhvr>
                                      <p:to>
                                        <a:schemeClr val="bg1"/>
                                      </p:to>
                                    </p:animClr>
                                    <p:set>
                                      <p:cBhvr>
                                        <p:cTn id="359" dur="250" autoRev="1" fill="remove"/>
                                        <p:tgtEl>
                                          <p:spTgt spid="88"/>
                                        </p:tgtEl>
                                        <p:attrNameLst>
                                          <p:attrName>fill.type</p:attrName>
                                        </p:attrNameLst>
                                      </p:cBhvr>
                                      <p:to>
                                        <p:strVal val="solid"/>
                                      </p:to>
                                    </p:set>
                                    <p:set>
                                      <p:cBhvr>
                                        <p:cTn id="360" dur="250" autoRev="1" fill="remove"/>
                                        <p:tgtEl>
                                          <p:spTgt spid="88"/>
                                        </p:tgtEl>
                                        <p:attrNameLst>
                                          <p:attrName>fill.on</p:attrName>
                                        </p:attrNameLst>
                                      </p:cBhvr>
                                      <p:to>
                                        <p:strVal val="true"/>
                                      </p:to>
                                    </p:set>
                                  </p:childTnLst>
                                </p:cTn>
                              </p:par>
                            </p:childTnLst>
                          </p:cTn>
                        </p:par>
                        <p:par>
                          <p:cTn id="361" fill="hold">
                            <p:stCondLst>
                              <p:cond delay="3000"/>
                            </p:stCondLst>
                            <p:childTnLst>
                              <p:par>
                                <p:cTn id="362" presetID="27" presetClass="emph" presetSubtype="0" fill="remove" grpId="1" nodeType="afterEffect">
                                  <p:stCondLst>
                                    <p:cond delay="0"/>
                                  </p:stCondLst>
                                  <p:childTnLst>
                                    <p:animClr clrSpc="rgb" dir="cw">
                                      <p:cBhvr override="childStyle">
                                        <p:cTn id="363" dur="250" autoRev="1" fill="remove"/>
                                        <p:tgtEl>
                                          <p:spTgt spid="87"/>
                                        </p:tgtEl>
                                        <p:attrNameLst>
                                          <p:attrName>style.color</p:attrName>
                                        </p:attrNameLst>
                                      </p:cBhvr>
                                      <p:to>
                                        <a:schemeClr val="bg1"/>
                                      </p:to>
                                    </p:animClr>
                                    <p:animClr clrSpc="rgb" dir="cw">
                                      <p:cBhvr>
                                        <p:cTn id="364" dur="250" autoRev="1" fill="remove"/>
                                        <p:tgtEl>
                                          <p:spTgt spid="87"/>
                                        </p:tgtEl>
                                        <p:attrNameLst>
                                          <p:attrName>fillcolor</p:attrName>
                                        </p:attrNameLst>
                                      </p:cBhvr>
                                      <p:to>
                                        <a:schemeClr val="bg1"/>
                                      </p:to>
                                    </p:animClr>
                                    <p:set>
                                      <p:cBhvr>
                                        <p:cTn id="365" dur="250" autoRev="1" fill="remove"/>
                                        <p:tgtEl>
                                          <p:spTgt spid="87"/>
                                        </p:tgtEl>
                                        <p:attrNameLst>
                                          <p:attrName>fill.type</p:attrName>
                                        </p:attrNameLst>
                                      </p:cBhvr>
                                      <p:to>
                                        <p:strVal val="solid"/>
                                      </p:to>
                                    </p:set>
                                    <p:set>
                                      <p:cBhvr>
                                        <p:cTn id="366" dur="250" autoRev="1" fill="remove"/>
                                        <p:tgtEl>
                                          <p:spTgt spid="87"/>
                                        </p:tgtEl>
                                        <p:attrNameLst>
                                          <p:attrName>fill.on</p:attrName>
                                        </p:attrNameLst>
                                      </p:cBhvr>
                                      <p:to>
                                        <p:strVal val="true"/>
                                      </p:to>
                                    </p:set>
                                  </p:childTnLst>
                                </p:cTn>
                              </p:par>
                            </p:childTnLst>
                          </p:cTn>
                        </p:par>
                        <p:par>
                          <p:cTn id="367" fill="hold">
                            <p:stCondLst>
                              <p:cond delay="3500"/>
                            </p:stCondLst>
                            <p:childTnLst>
                              <p:par>
                                <p:cTn id="368" presetID="27" presetClass="emph" presetSubtype="0" fill="remove" grpId="1" nodeType="afterEffect">
                                  <p:stCondLst>
                                    <p:cond delay="0"/>
                                  </p:stCondLst>
                                  <p:childTnLst>
                                    <p:animClr clrSpc="rgb" dir="cw">
                                      <p:cBhvr override="childStyle">
                                        <p:cTn id="369" dur="250" autoRev="1" fill="remove"/>
                                        <p:tgtEl>
                                          <p:spTgt spid="84"/>
                                        </p:tgtEl>
                                        <p:attrNameLst>
                                          <p:attrName>style.color</p:attrName>
                                        </p:attrNameLst>
                                      </p:cBhvr>
                                      <p:to>
                                        <a:schemeClr val="bg1"/>
                                      </p:to>
                                    </p:animClr>
                                    <p:animClr clrSpc="rgb" dir="cw">
                                      <p:cBhvr>
                                        <p:cTn id="370" dur="250" autoRev="1" fill="remove"/>
                                        <p:tgtEl>
                                          <p:spTgt spid="84"/>
                                        </p:tgtEl>
                                        <p:attrNameLst>
                                          <p:attrName>fillcolor</p:attrName>
                                        </p:attrNameLst>
                                      </p:cBhvr>
                                      <p:to>
                                        <a:schemeClr val="bg1"/>
                                      </p:to>
                                    </p:animClr>
                                    <p:set>
                                      <p:cBhvr>
                                        <p:cTn id="371" dur="250" autoRev="1" fill="remove"/>
                                        <p:tgtEl>
                                          <p:spTgt spid="84"/>
                                        </p:tgtEl>
                                        <p:attrNameLst>
                                          <p:attrName>fill.type</p:attrName>
                                        </p:attrNameLst>
                                      </p:cBhvr>
                                      <p:to>
                                        <p:strVal val="solid"/>
                                      </p:to>
                                    </p:set>
                                    <p:set>
                                      <p:cBhvr>
                                        <p:cTn id="372" dur="250" autoRev="1" fill="remove"/>
                                        <p:tgtEl>
                                          <p:spTgt spid="84"/>
                                        </p:tgtEl>
                                        <p:attrNameLst>
                                          <p:attrName>fill.on</p:attrName>
                                        </p:attrNameLst>
                                      </p:cBhvr>
                                      <p:to>
                                        <p:strVal val="true"/>
                                      </p:to>
                                    </p:set>
                                  </p:childTnLst>
                                </p:cTn>
                              </p:par>
                            </p:childTnLst>
                          </p:cTn>
                        </p:par>
                        <p:par>
                          <p:cTn id="373" fill="hold">
                            <p:stCondLst>
                              <p:cond delay="4000"/>
                            </p:stCondLst>
                            <p:childTnLst>
                              <p:par>
                                <p:cTn id="374" presetID="27" presetClass="emph" presetSubtype="0" fill="remove" grpId="1" nodeType="afterEffect">
                                  <p:stCondLst>
                                    <p:cond delay="0"/>
                                  </p:stCondLst>
                                  <p:childTnLst>
                                    <p:animClr clrSpc="rgb" dir="cw">
                                      <p:cBhvr override="childStyle">
                                        <p:cTn id="375" dur="250" autoRev="1" fill="remove"/>
                                        <p:tgtEl>
                                          <p:spTgt spid="85"/>
                                        </p:tgtEl>
                                        <p:attrNameLst>
                                          <p:attrName>style.color</p:attrName>
                                        </p:attrNameLst>
                                      </p:cBhvr>
                                      <p:to>
                                        <a:schemeClr val="bg1"/>
                                      </p:to>
                                    </p:animClr>
                                    <p:animClr clrSpc="rgb" dir="cw">
                                      <p:cBhvr>
                                        <p:cTn id="376" dur="250" autoRev="1" fill="remove"/>
                                        <p:tgtEl>
                                          <p:spTgt spid="85"/>
                                        </p:tgtEl>
                                        <p:attrNameLst>
                                          <p:attrName>fillcolor</p:attrName>
                                        </p:attrNameLst>
                                      </p:cBhvr>
                                      <p:to>
                                        <a:schemeClr val="bg1"/>
                                      </p:to>
                                    </p:animClr>
                                    <p:set>
                                      <p:cBhvr>
                                        <p:cTn id="377" dur="250" autoRev="1" fill="remove"/>
                                        <p:tgtEl>
                                          <p:spTgt spid="85"/>
                                        </p:tgtEl>
                                        <p:attrNameLst>
                                          <p:attrName>fill.type</p:attrName>
                                        </p:attrNameLst>
                                      </p:cBhvr>
                                      <p:to>
                                        <p:strVal val="solid"/>
                                      </p:to>
                                    </p:set>
                                    <p:set>
                                      <p:cBhvr>
                                        <p:cTn id="378" dur="250" autoRev="1" fill="remove"/>
                                        <p:tgtEl>
                                          <p:spTgt spid="85"/>
                                        </p:tgtEl>
                                        <p:attrNameLst>
                                          <p:attrName>fill.on</p:attrName>
                                        </p:attrNameLst>
                                      </p:cBhvr>
                                      <p:to>
                                        <p:strVal val="true"/>
                                      </p:to>
                                    </p:set>
                                  </p:childTnLst>
                                </p:cTn>
                              </p:par>
                            </p:childTnLst>
                          </p:cTn>
                        </p:par>
                        <p:par>
                          <p:cTn id="379" fill="hold">
                            <p:stCondLst>
                              <p:cond delay="4500"/>
                            </p:stCondLst>
                            <p:childTnLst>
                              <p:par>
                                <p:cTn id="380" presetID="3" presetClass="emph" presetSubtype="2" fill="hold" grpId="2" nodeType="afterEffect">
                                  <p:stCondLst>
                                    <p:cond delay="0"/>
                                  </p:stCondLst>
                                  <p:childTnLst>
                                    <p:animClr clrSpc="rgb" dir="cw">
                                      <p:cBhvr override="childStyle">
                                        <p:cTn id="381" dur="500" fill="hold"/>
                                        <p:tgtEl>
                                          <p:spTgt spid="85"/>
                                        </p:tgtEl>
                                        <p:attrNameLst>
                                          <p:attrName>style.color</p:attrName>
                                        </p:attrNameLst>
                                      </p:cBhvr>
                                      <p:to>
                                        <a:srgbClr val="FF0066"/>
                                      </p:to>
                                    </p:animClr>
                                  </p:childTnLst>
                                </p:cTn>
                              </p:par>
                            </p:childTnLst>
                          </p:cTn>
                        </p:par>
                      </p:childTnLst>
                    </p:cTn>
                  </p:par>
                  <p:par>
                    <p:cTn id="382" fill="hold">
                      <p:stCondLst>
                        <p:cond delay="indefinite"/>
                      </p:stCondLst>
                      <p:childTnLst>
                        <p:par>
                          <p:cTn id="383" fill="hold">
                            <p:stCondLst>
                              <p:cond delay="0"/>
                            </p:stCondLst>
                            <p:childTnLst>
                              <p:par>
                                <p:cTn id="384" presetID="10" presetClass="entr" presetSubtype="0" fill="hold" grpId="0" nodeType="clickEffect">
                                  <p:stCondLst>
                                    <p:cond delay="0"/>
                                  </p:stCondLst>
                                  <p:childTnLst>
                                    <p:set>
                                      <p:cBhvr>
                                        <p:cTn id="385" dur="1" fill="hold">
                                          <p:stCondLst>
                                            <p:cond delay="0"/>
                                          </p:stCondLst>
                                        </p:cTn>
                                        <p:tgtEl>
                                          <p:spTgt spid="192"/>
                                        </p:tgtEl>
                                        <p:attrNameLst>
                                          <p:attrName>style.visibility</p:attrName>
                                        </p:attrNameLst>
                                      </p:cBhvr>
                                      <p:to>
                                        <p:strVal val="visible"/>
                                      </p:to>
                                    </p:set>
                                    <p:animEffect transition="in" filter="fade">
                                      <p:cBhvr>
                                        <p:cTn id="386" dur="500"/>
                                        <p:tgtEl>
                                          <p:spTgt spid="1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p:bldP spid="103" grpId="0" animBg="1"/>
      <p:bldP spid="106" grpId="0" animBg="1"/>
      <p:bldP spid="107" grpId="0" animBg="1"/>
      <p:bldP spid="251" grpId="0"/>
      <p:bldP spid="251" grpId="1"/>
      <p:bldP spid="252" grpId="0"/>
      <p:bldP spid="252" grpId="1"/>
      <p:bldP spid="253" grpId="0"/>
      <p:bldP spid="253" grpId="1"/>
      <p:bldP spid="254" grpId="0"/>
      <p:bldP spid="254" grpId="1"/>
      <p:bldP spid="255" grpId="0"/>
      <p:bldP spid="255" grpId="1"/>
      <p:bldP spid="255" grpId="2"/>
      <p:bldP spid="256" grpId="0"/>
      <p:bldP spid="256" grpId="1"/>
      <p:bldP spid="256" grpId="2"/>
      <p:bldP spid="257" grpId="0"/>
      <p:bldP spid="258" grpId="0"/>
      <p:bldP spid="259" grpId="0"/>
      <p:bldP spid="260" grpId="0"/>
      <p:bldP spid="261" grpId="0"/>
      <p:bldP spid="261" grpId="1"/>
      <p:bldP spid="262" grpId="0"/>
      <p:bldP spid="262" grpId="1"/>
      <p:bldP spid="263" grpId="0"/>
      <p:bldP spid="264" grpId="0"/>
      <p:bldP spid="82" grpId="0"/>
      <p:bldP spid="83" grpId="0"/>
      <p:bldP spid="83" grpId="1"/>
      <p:bldP spid="84" grpId="0"/>
      <p:bldP spid="84" grpId="1"/>
      <p:bldP spid="85" grpId="0"/>
      <p:bldP spid="85" grpId="1"/>
      <p:bldP spid="85" grpId="2"/>
      <p:bldP spid="86" grpId="0"/>
      <p:bldP spid="86" grpId="1"/>
      <p:bldP spid="87" grpId="0"/>
      <p:bldP spid="87" grpId="1"/>
      <p:bldP spid="88" grpId="0"/>
      <p:bldP spid="88" grpId="1"/>
      <p:bldP spid="89" grpId="0"/>
      <p:bldP spid="89" grpId="1"/>
      <p:bldP spid="90" grpId="0"/>
      <p:bldP spid="90" grpId="1"/>
      <p:bldP spid="91" grpId="0"/>
      <p:bldP spid="92" grpId="0"/>
      <p:bldP spid="92" grpId="1"/>
      <p:bldP spid="93" grpId="0"/>
      <p:bldP spid="94" grpId="0"/>
      <p:bldP spid="95" grpId="0"/>
      <p:bldP spid="96" grpId="0"/>
      <p:bldP spid="101" grpId="0"/>
      <p:bldP spid="102" grpId="0"/>
      <p:bldP spid="108" grpId="0"/>
      <p:bldP spid="168" grpId="0"/>
      <p:bldP spid="173" grpId="0" animBg="1"/>
      <p:bldP spid="174" grpId="0"/>
      <p:bldP spid="175" grpId="0"/>
      <p:bldP spid="176" grpId="0"/>
      <p:bldP spid="177" grpId="0"/>
      <p:bldP spid="178" grpId="0"/>
      <p:bldP spid="179" grpId="0"/>
      <p:bldP spid="180" grpId="0"/>
      <p:bldP spid="180" grpId="2"/>
      <p:bldP spid="181" grpId="0"/>
      <p:bldP spid="181" grpId="2"/>
      <p:bldP spid="182" grpId="0"/>
      <p:bldP spid="183" grpId="0"/>
      <p:bldP spid="184" grpId="0"/>
      <p:bldP spid="185" grpId="0"/>
      <p:bldP spid="186" grpId="0"/>
      <p:bldP spid="187" grpId="0"/>
      <p:bldP spid="188" grpId="0"/>
      <p:bldP spid="189" grpId="0"/>
      <p:bldP spid="190" grpId="0"/>
      <p:bldP spid="190" grpId="1"/>
      <p:bldP spid="191" grpId="0"/>
      <p:bldP spid="192" grpId="0"/>
      <p:bldP spid="193" grpId="0" animBg="1"/>
      <p:bldP spid="19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404664"/>
            <a:ext cx="636310" cy="889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6" name="AutoShape 3"/>
          <p:cNvSpPr>
            <a:spLocks noChangeArrowheads="1"/>
          </p:cNvSpPr>
          <p:nvPr/>
        </p:nvSpPr>
        <p:spPr bwMode="auto">
          <a:xfrm>
            <a:off x="1259632" y="404664"/>
            <a:ext cx="7056919" cy="1174132"/>
          </a:xfrm>
          <a:prstGeom prst="wedgeRoundRectCallout">
            <a:avLst>
              <a:gd name="adj1" fmla="val -52163"/>
              <a:gd name="adj2" fmla="val 2356"/>
              <a:gd name="adj3" fmla="val 16667"/>
            </a:avLst>
          </a:prstGeom>
          <a:solidFill>
            <a:srgbClr val="FF6699"/>
          </a:solidFill>
          <a:ln/>
        </p:spPr>
        <p:style>
          <a:lnRef idx="1">
            <a:schemeClr val="accent1"/>
          </a:lnRef>
          <a:fillRef idx="2">
            <a:schemeClr val="accent1"/>
          </a:fillRef>
          <a:effectRef idx="1">
            <a:schemeClr val="accent1"/>
          </a:effectRef>
          <a:fontRef idx="minor">
            <a:schemeClr val="dk1"/>
          </a:fontRef>
        </p:style>
        <p:txBody>
          <a:bodyPr anchor="t"/>
          <a:lstStyle/>
          <a:p>
            <a:pPr eaLnBrk="1" hangingPunct="1"/>
            <a:r>
              <a:rPr kumimoji="0" lang="ja-JP" altLang="en-US" sz="2000" kern="0" dirty="0" smtClean="0">
                <a:solidFill>
                  <a:prstClr val="black"/>
                </a:solidFill>
                <a:latin typeface="Cambria Math" panose="02040503050406030204" pitchFamily="18" charset="0"/>
                <a:ea typeface="AR P丸ゴシック体M" panose="020F0600000000000000" pitchFamily="50" charset="-128"/>
              </a:rPr>
              <a:t>データの特ちょうを調べたり伝えたりするとき、１つの値で代表させてそれらを比べることがよくあります。このような値を代表値といいます。平均値や最頻値、中央値は代表値です。</a:t>
            </a:r>
            <a:endParaRPr kumimoji="0" lang="ja-JP" altLang="en-US" sz="2000" kern="0" dirty="0">
              <a:solidFill>
                <a:prstClr val="black"/>
              </a:solidFill>
              <a:latin typeface="Cambria Math" panose="02040503050406030204" pitchFamily="18" charset="0"/>
              <a:ea typeface="AR P丸ゴシック体M" panose="020F0600000000000000" pitchFamily="50" charset="-128"/>
            </a:endParaRPr>
          </a:p>
        </p:txBody>
      </p:sp>
      <p:sp>
        <p:nvSpPr>
          <p:cNvPr id="317" name="AutoShape 3"/>
          <p:cNvSpPr>
            <a:spLocks noChangeArrowheads="1"/>
          </p:cNvSpPr>
          <p:nvPr/>
        </p:nvSpPr>
        <p:spPr bwMode="auto">
          <a:xfrm>
            <a:off x="1259632" y="2060848"/>
            <a:ext cx="7056919" cy="515480"/>
          </a:xfrm>
          <a:prstGeom prst="wedgeRoundRectCallout">
            <a:avLst>
              <a:gd name="adj1" fmla="val -44874"/>
              <a:gd name="adj2" fmla="val 13443"/>
              <a:gd name="adj3" fmla="val 16667"/>
            </a:avLst>
          </a:prstGeom>
          <a:solidFill>
            <a:srgbClr val="B7ECFF"/>
          </a:solidFill>
          <a:ln/>
        </p:spPr>
        <p:style>
          <a:lnRef idx="1">
            <a:schemeClr val="accent1"/>
          </a:lnRef>
          <a:fillRef idx="2">
            <a:schemeClr val="accent1"/>
          </a:fillRef>
          <a:effectRef idx="1">
            <a:schemeClr val="accent1"/>
          </a:effectRef>
          <a:fontRef idx="minor">
            <a:schemeClr val="dk1"/>
          </a:fontRef>
        </p:style>
        <p:txBody>
          <a:bodyPr anchor="ctr"/>
          <a:lstStyle/>
          <a:p>
            <a:pPr eaLnBrk="1" hangingPunct="1"/>
            <a:r>
              <a:rPr kumimoji="0" lang="ja-JP" altLang="en-US" sz="2000" kern="0" dirty="0" smtClean="0">
                <a:solidFill>
                  <a:prstClr val="black"/>
                </a:solidFill>
                <a:latin typeface="Cambria Math" panose="02040503050406030204" pitchFamily="18" charset="0"/>
                <a:ea typeface="AR P丸ゴシック体M" panose="020F0600000000000000" pitchFamily="50" charset="-128"/>
              </a:rPr>
              <a:t>集団のデータの平均を、集団のデータの</a:t>
            </a:r>
            <a:r>
              <a:rPr kumimoji="0" lang="ja-JP" altLang="en-US" sz="2000" kern="0" dirty="0" smtClean="0">
                <a:solidFill>
                  <a:srgbClr val="FF0000"/>
                </a:solidFill>
                <a:latin typeface="Cambria Math" panose="02040503050406030204" pitchFamily="18" charset="0"/>
                <a:ea typeface="AR P丸ゴシック体M" panose="020F0600000000000000" pitchFamily="50" charset="-128"/>
              </a:rPr>
              <a:t>平均値</a:t>
            </a:r>
            <a:r>
              <a:rPr kumimoji="0" lang="ja-JP" altLang="en-US" sz="2000" kern="0" dirty="0" smtClean="0">
                <a:solidFill>
                  <a:prstClr val="black"/>
                </a:solidFill>
                <a:latin typeface="Cambria Math" panose="02040503050406030204" pitchFamily="18" charset="0"/>
                <a:ea typeface="AR P丸ゴシック体M" panose="020F0600000000000000" pitchFamily="50" charset="-128"/>
              </a:rPr>
              <a:t>といいます。</a:t>
            </a:r>
            <a:endParaRPr kumimoji="0" lang="ja-JP" altLang="en-US" sz="2000" kern="0" dirty="0">
              <a:solidFill>
                <a:prstClr val="black"/>
              </a:solidFill>
              <a:latin typeface="Cambria Math" panose="02040503050406030204" pitchFamily="18" charset="0"/>
              <a:ea typeface="AR P丸ゴシック体M" panose="020F0600000000000000" pitchFamily="50" charset="-128"/>
            </a:endParaRPr>
          </a:p>
        </p:txBody>
      </p:sp>
      <p:sp>
        <p:nvSpPr>
          <p:cNvPr id="318" name="AutoShape 3"/>
          <p:cNvSpPr>
            <a:spLocks noChangeArrowheads="1"/>
          </p:cNvSpPr>
          <p:nvPr/>
        </p:nvSpPr>
        <p:spPr bwMode="auto">
          <a:xfrm>
            <a:off x="1259631" y="3058380"/>
            <a:ext cx="7056919" cy="699798"/>
          </a:xfrm>
          <a:prstGeom prst="wedgeRoundRectCallout">
            <a:avLst>
              <a:gd name="adj1" fmla="val -43255"/>
              <a:gd name="adj2" fmla="val 2356"/>
              <a:gd name="adj3" fmla="val 16667"/>
            </a:avLst>
          </a:prstGeom>
          <a:solidFill>
            <a:srgbClr val="B7ECFF"/>
          </a:solidFill>
          <a:ln/>
        </p:spPr>
        <p:style>
          <a:lnRef idx="1">
            <a:schemeClr val="accent1"/>
          </a:lnRef>
          <a:fillRef idx="2">
            <a:schemeClr val="accent1"/>
          </a:fillRef>
          <a:effectRef idx="1">
            <a:schemeClr val="accent1"/>
          </a:effectRef>
          <a:fontRef idx="minor">
            <a:schemeClr val="dk1"/>
          </a:fontRef>
        </p:style>
        <p:txBody>
          <a:bodyPr anchor="ctr"/>
          <a:lstStyle/>
          <a:p>
            <a:pPr eaLnBrk="1" hangingPunct="1"/>
            <a:r>
              <a:rPr kumimoji="0" lang="ja-JP" altLang="en-US" sz="2000" kern="0" dirty="0" smtClean="0">
                <a:solidFill>
                  <a:prstClr val="black"/>
                </a:solidFill>
                <a:latin typeface="Cambria Math" panose="02040503050406030204" pitchFamily="18" charset="0"/>
                <a:ea typeface="AR P丸ゴシック体M" panose="020F0600000000000000" pitchFamily="50" charset="-128"/>
              </a:rPr>
              <a:t>データの中で、最も多く出てくる値を</a:t>
            </a:r>
            <a:r>
              <a:rPr kumimoji="0" lang="ja-JP" altLang="en-US" sz="2000" kern="0" dirty="0" smtClean="0">
                <a:solidFill>
                  <a:srgbClr val="FF0000"/>
                </a:solidFill>
                <a:latin typeface="Cambria Math" panose="02040503050406030204" pitchFamily="18" charset="0"/>
                <a:ea typeface="AR P丸ゴシック体M" panose="020F0600000000000000" pitchFamily="50" charset="-128"/>
              </a:rPr>
              <a:t>最頻値、</a:t>
            </a:r>
            <a:r>
              <a:rPr kumimoji="0" lang="ja-JP" altLang="en-US" sz="2000" kern="0" dirty="0" smtClean="0">
                <a:solidFill>
                  <a:schemeClr val="tx1"/>
                </a:solidFill>
                <a:latin typeface="Cambria Math" panose="02040503050406030204" pitchFamily="18" charset="0"/>
                <a:ea typeface="AR P丸ゴシック体M" panose="020F0600000000000000" pitchFamily="50" charset="-128"/>
              </a:rPr>
              <a:t>または</a:t>
            </a:r>
            <a:r>
              <a:rPr kumimoji="0" lang="ja-JP" altLang="en-US" sz="2000" kern="0" dirty="0" smtClean="0">
                <a:solidFill>
                  <a:srgbClr val="FF0000"/>
                </a:solidFill>
                <a:latin typeface="Cambria Math" panose="02040503050406030204" pitchFamily="18" charset="0"/>
                <a:ea typeface="AR P丸ゴシック体M" panose="020F0600000000000000" pitchFamily="50" charset="-128"/>
              </a:rPr>
              <a:t>モード</a:t>
            </a:r>
            <a:r>
              <a:rPr kumimoji="0" lang="ja-JP" altLang="en-US" sz="2000" kern="0" dirty="0" smtClean="0">
                <a:solidFill>
                  <a:prstClr val="black"/>
                </a:solidFill>
                <a:latin typeface="Cambria Math" panose="02040503050406030204" pitchFamily="18" charset="0"/>
                <a:ea typeface="AR P丸ゴシック体M" panose="020F0600000000000000" pitchFamily="50" charset="-128"/>
              </a:rPr>
              <a:t>とい</a:t>
            </a:r>
            <a:r>
              <a:rPr kumimoji="0" lang="ja-JP" altLang="en-US" sz="2000" kern="0" dirty="0" smtClean="0">
                <a:solidFill>
                  <a:prstClr val="black"/>
                </a:solidFill>
                <a:latin typeface="Cambria Math" panose="02040503050406030204" pitchFamily="18" charset="0"/>
                <a:ea typeface="AR P丸ゴシック体M" panose="020F0600000000000000" pitchFamily="50" charset="-128"/>
              </a:rPr>
              <a:t>います。</a:t>
            </a:r>
            <a:endParaRPr kumimoji="0" lang="ja-JP" altLang="en-US" sz="2000" kern="0" dirty="0">
              <a:solidFill>
                <a:prstClr val="black"/>
              </a:solidFill>
              <a:latin typeface="Cambria Math" panose="02040503050406030204" pitchFamily="18" charset="0"/>
              <a:ea typeface="AR P丸ゴシック体M" panose="020F0600000000000000" pitchFamily="50" charset="-128"/>
            </a:endParaRPr>
          </a:p>
        </p:txBody>
      </p:sp>
      <p:sp>
        <p:nvSpPr>
          <p:cNvPr id="319" name="AutoShape 3"/>
          <p:cNvSpPr>
            <a:spLocks noChangeArrowheads="1"/>
          </p:cNvSpPr>
          <p:nvPr/>
        </p:nvSpPr>
        <p:spPr bwMode="auto">
          <a:xfrm>
            <a:off x="1259631" y="4240230"/>
            <a:ext cx="7056919" cy="699798"/>
          </a:xfrm>
          <a:prstGeom prst="wedgeRoundRectCallout">
            <a:avLst>
              <a:gd name="adj1" fmla="val -43255"/>
              <a:gd name="adj2" fmla="val 2356"/>
              <a:gd name="adj3" fmla="val 16667"/>
            </a:avLst>
          </a:prstGeom>
          <a:solidFill>
            <a:srgbClr val="B7ECFF"/>
          </a:solidFill>
          <a:ln/>
        </p:spPr>
        <p:style>
          <a:lnRef idx="1">
            <a:schemeClr val="accent1"/>
          </a:lnRef>
          <a:fillRef idx="2">
            <a:schemeClr val="accent1"/>
          </a:fillRef>
          <a:effectRef idx="1">
            <a:schemeClr val="accent1"/>
          </a:effectRef>
          <a:fontRef idx="minor">
            <a:schemeClr val="dk1"/>
          </a:fontRef>
        </p:style>
        <p:txBody>
          <a:bodyPr anchor="ctr"/>
          <a:lstStyle/>
          <a:p>
            <a:pPr eaLnBrk="1" hangingPunct="1"/>
            <a:r>
              <a:rPr kumimoji="0" lang="ja-JP" altLang="en-US" sz="2000" kern="0" dirty="0">
                <a:solidFill>
                  <a:prstClr val="black"/>
                </a:solidFill>
                <a:latin typeface="Cambria Math" panose="02040503050406030204" pitchFamily="18" charset="0"/>
                <a:ea typeface="AR P丸ゴシック体M" panose="020F0600000000000000" pitchFamily="50" charset="-128"/>
              </a:rPr>
              <a:t>データの値を大きさの順に並べたときの中央の値を、</a:t>
            </a:r>
            <a:r>
              <a:rPr kumimoji="0" lang="ja-JP" altLang="en-US" sz="2000" kern="0" dirty="0">
                <a:solidFill>
                  <a:srgbClr val="FF0000"/>
                </a:solidFill>
                <a:latin typeface="Cambria Math" panose="02040503050406030204" pitchFamily="18" charset="0"/>
                <a:ea typeface="AR P丸ゴシック体M" panose="020F0600000000000000" pitchFamily="50" charset="-128"/>
              </a:rPr>
              <a:t>中央値</a:t>
            </a:r>
            <a:r>
              <a:rPr kumimoji="0" lang="ja-JP" altLang="en-US" sz="2000" kern="0" dirty="0">
                <a:solidFill>
                  <a:prstClr val="black"/>
                </a:solidFill>
                <a:latin typeface="Cambria Math" panose="02040503050406030204" pitchFamily="18" charset="0"/>
                <a:ea typeface="AR P丸ゴシック体M" panose="020F0600000000000000" pitchFamily="50" charset="-128"/>
              </a:rPr>
              <a:t>、または</a:t>
            </a:r>
            <a:r>
              <a:rPr kumimoji="0" lang="ja-JP" altLang="en-US" sz="2000" kern="0" dirty="0">
                <a:solidFill>
                  <a:srgbClr val="FF0000"/>
                </a:solidFill>
                <a:latin typeface="Cambria Math" panose="02040503050406030204" pitchFamily="18" charset="0"/>
                <a:ea typeface="AR P丸ゴシック体M" panose="020F0600000000000000" pitchFamily="50" charset="-128"/>
              </a:rPr>
              <a:t>メジアン</a:t>
            </a:r>
            <a:r>
              <a:rPr kumimoji="0" lang="ja-JP" altLang="en-US" sz="2000" kern="0" dirty="0">
                <a:solidFill>
                  <a:prstClr val="black"/>
                </a:solidFill>
                <a:latin typeface="Cambria Math" panose="02040503050406030204" pitchFamily="18" charset="0"/>
                <a:ea typeface="AR P丸ゴシック体M" panose="020F0600000000000000" pitchFamily="50" charset="-128"/>
              </a:rPr>
              <a:t>といいます。</a:t>
            </a:r>
          </a:p>
        </p:txBody>
      </p:sp>
    </p:spTree>
    <p:custDataLst>
      <p:tags r:id="rId1"/>
    </p:custDataLst>
    <p:extLst>
      <p:ext uri="{BB962C8B-B14F-4D97-AF65-F5344CB8AC3E}">
        <p14:creationId xmlns:p14="http://schemas.microsoft.com/office/powerpoint/2010/main" val="3544470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6"/>
                                        </p:tgtEl>
                                        <p:attrNameLst>
                                          <p:attrName>style.visibility</p:attrName>
                                        </p:attrNameLst>
                                      </p:cBhvr>
                                      <p:to>
                                        <p:strVal val="visible"/>
                                      </p:to>
                                    </p:set>
                                    <p:animEffect transition="in" filter="wipe(left)">
                                      <p:cBhvr>
                                        <p:cTn id="7" dur="500"/>
                                        <p:tgtEl>
                                          <p:spTgt spid="3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7"/>
                                        </p:tgtEl>
                                        <p:attrNameLst>
                                          <p:attrName>style.visibility</p:attrName>
                                        </p:attrNameLst>
                                      </p:cBhvr>
                                      <p:to>
                                        <p:strVal val="visible"/>
                                      </p:to>
                                    </p:set>
                                    <p:animEffect transition="in" filter="wipe(left)">
                                      <p:cBhvr>
                                        <p:cTn id="12" dur="500"/>
                                        <p:tgtEl>
                                          <p:spTgt spid="3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8"/>
                                        </p:tgtEl>
                                        <p:attrNameLst>
                                          <p:attrName>style.visibility</p:attrName>
                                        </p:attrNameLst>
                                      </p:cBhvr>
                                      <p:to>
                                        <p:strVal val="visible"/>
                                      </p:to>
                                    </p:set>
                                    <p:animEffect transition="in" filter="wipe(left)">
                                      <p:cBhvr>
                                        <p:cTn id="17" dur="500"/>
                                        <p:tgtEl>
                                          <p:spTgt spid="31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19"/>
                                        </p:tgtEl>
                                        <p:attrNameLst>
                                          <p:attrName>style.visibility</p:attrName>
                                        </p:attrNameLst>
                                      </p:cBhvr>
                                      <p:to>
                                        <p:strVal val="visible"/>
                                      </p:to>
                                    </p:set>
                                    <p:animEffect transition="in" filter="wipe(left)">
                                      <p:cBhvr>
                                        <p:cTn id="22" dur="500"/>
                                        <p:tgtEl>
                                          <p:spTgt spid="3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 grpId="0" animBg="1"/>
      <p:bldP spid="317" grpId="0" animBg="1"/>
      <p:bldP spid="318" grpId="0" animBg="1"/>
      <p:bldP spid="3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9772" y="239614"/>
            <a:ext cx="636310" cy="889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5" name="AutoShape 3"/>
          <p:cNvSpPr>
            <a:spLocks noChangeArrowheads="1"/>
          </p:cNvSpPr>
          <p:nvPr/>
        </p:nvSpPr>
        <p:spPr bwMode="auto">
          <a:xfrm>
            <a:off x="1244414" y="372627"/>
            <a:ext cx="7360034" cy="703352"/>
          </a:xfrm>
          <a:prstGeom prst="wedgeRoundRectCallout">
            <a:avLst>
              <a:gd name="adj1" fmla="val -53417"/>
              <a:gd name="adj2" fmla="val 2356"/>
              <a:gd name="adj3" fmla="val 16667"/>
            </a:avLst>
          </a:prstGeom>
          <a:ln/>
        </p:spPr>
        <p:style>
          <a:lnRef idx="1">
            <a:schemeClr val="accent1"/>
          </a:lnRef>
          <a:fillRef idx="2">
            <a:schemeClr val="accent1"/>
          </a:fillRef>
          <a:effectRef idx="1">
            <a:schemeClr val="accent1"/>
          </a:effectRef>
          <a:fontRef idx="minor">
            <a:schemeClr val="dk1"/>
          </a:fontRef>
        </p:style>
        <p:txBody>
          <a:bodyPr anchor="t"/>
          <a:lstStyle/>
          <a:p>
            <a:pPr eaLnBrk="1" hangingPunct="1"/>
            <a:r>
              <a:rPr kumimoji="0" lang="en-US" altLang="ja-JP" sz="1800" kern="0" dirty="0" smtClean="0">
                <a:solidFill>
                  <a:prstClr val="black"/>
                </a:solidFill>
                <a:latin typeface="Cambria Math" panose="02040503050406030204" pitchFamily="18" charset="0"/>
                <a:ea typeface="AR P丸ゴシック体M" panose="020F0600000000000000" pitchFamily="50" charset="-128"/>
              </a:rPr>
              <a:t>1</a:t>
            </a:r>
            <a:r>
              <a:rPr kumimoji="0" lang="ja-JP" altLang="en-US" sz="1800" kern="0" dirty="0" smtClean="0">
                <a:solidFill>
                  <a:prstClr val="black"/>
                </a:solidFill>
                <a:latin typeface="Cambria Math" panose="02040503050406030204" pitchFamily="18" charset="0"/>
                <a:ea typeface="AR P丸ゴシック体M" panose="020F0600000000000000" pitchFamily="50" charset="-128"/>
              </a:rPr>
              <a:t>組、２組</a:t>
            </a:r>
            <a:r>
              <a:rPr kumimoji="0" lang="ja-JP" altLang="en-US" sz="1800" kern="0" dirty="0" smtClean="0">
                <a:solidFill>
                  <a:prstClr val="black"/>
                </a:solidFill>
                <a:latin typeface="Cambria Math" panose="02040503050406030204" pitchFamily="18" charset="0"/>
                <a:ea typeface="AR P丸ゴシック体M" panose="020F0600000000000000" pitchFamily="50" charset="-128"/>
              </a:rPr>
              <a:t>、</a:t>
            </a:r>
            <a:r>
              <a:rPr kumimoji="0" lang="ja-JP" altLang="en-US" sz="1800" kern="0" dirty="0" smtClean="0">
                <a:solidFill>
                  <a:prstClr val="black"/>
                </a:solidFill>
                <a:latin typeface="Cambria Math" panose="02040503050406030204" pitchFamily="18" charset="0"/>
                <a:ea typeface="AR P丸ゴシック体M" panose="020F0600000000000000" pitchFamily="50" charset="-128"/>
              </a:rPr>
              <a:t>３組のとんだ回数について、いろいろな比べ方とそれぞれの結果を、下の表に整理しましょう。</a:t>
            </a:r>
            <a:endParaRPr kumimoji="0" lang="ja-JP" altLang="en-US" sz="1800" kern="0" dirty="0">
              <a:solidFill>
                <a:prstClr val="black"/>
              </a:solidFill>
              <a:latin typeface="Cambria Math" panose="02040503050406030204" pitchFamily="18" charset="0"/>
              <a:ea typeface="AR P丸ゴシック体M" panose="020F06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284944515"/>
              </p:ext>
            </p:extLst>
          </p:nvPr>
        </p:nvGraphicFramePr>
        <p:xfrm>
          <a:off x="683568" y="1340768"/>
          <a:ext cx="7920881" cy="4239360"/>
        </p:xfrm>
        <a:graphic>
          <a:graphicData uri="http://schemas.openxmlformats.org/drawingml/2006/table">
            <a:tbl>
              <a:tblPr firstRow="1" bandRow="1">
                <a:tableStyleId>{5C22544A-7EE6-4342-B048-85BDC9FD1C3A}</a:tableStyleId>
              </a:tblPr>
              <a:tblGrid>
                <a:gridCol w="3124652"/>
                <a:gridCol w="1598743"/>
                <a:gridCol w="1598743"/>
                <a:gridCol w="1598743"/>
              </a:tblGrid>
              <a:tr h="370840">
                <a:tc>
                  <a:txBody>
                    <a:bodyPr/>
                    <a:lstStyle/>
                    <a:p>
                      <a:endParaRPr kumimoji="1" lang="ja-JP" altLang="en-US" sz="1800" dirty="0">
                        <a:solidFill>
                          <a:schemeClr val="tx1"/>
                        </a:solidFill>
                        <a:latin typeface="AR P丸ゴシック体M" panose="020F0600000000000000" pitchFamily="50" charset="-128"/>
                        <a:ea typeface="AR P丸ゴシック体M" panose="020F0600000000000000"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BDFFBD"/>
                    </a:solidFill>
                  </a:tcPr>
                </a:tc>
                <a:tc>
                  <a:txBody>
                    <a:bodyPr/>
                    <a:lstStyle/>
                    <a:p>
                      <a:pPr algn="ctr"/>
                      <a:r>
                        <a:rPr kumimoji="1" lang="en-US" altLang="ja-JP" sz="2400" b="0" dirty="0" smtClean="0">
                          <a:solidFill>
                            <a:schemeClr val="tx1"/>
                          </a:solidFill>
                          <a:latin typeface="AR P丸ゴシック体M" panose="020F0600000000000000" pitchFamily="50" charset="-128"/>
                          <a:ea typeface="AR P丸ゴシック体M" panose="020F0600000000000000" pitchFamily="50" charset="-128"/>
                        </a:rPr>
                        <a:t>1</a:t>
                      </a:r>
                      <a:r>
                        <a:rPr kumimoji="1" lang="ja-JP" altLang="en-US" sz="2400" b="0" dirty="0" smtClean="0">
                          <a:solidFill>
                            <a:schemeClr val="tx1"/>
                          </a:solidFill>
                          <a:latin typeface="AR P丸ゴシック体M" panose="020F0600000000000000" pitchFamily="50" charset="-128"/>
                          <a:ea typeface="AR P丸ゴシック体M" panose="020F0600000000000000" pitchFamily="50" charset="-128"/>
                        </a:rPr>
                        <a:t>組</a:t>
                      </a:r>
                      <a:endParaRPr kumimoji="1" lang="ja-JP" altLang="en-US" sz="2400" b="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BDFFBD"/>
                    </a:solidFill>
                  </a:tcPr>
                </a:tc>
                <a:tc>
                  <a:txBody>
                    <a:bodyPr/>
                    <a:lstStyle/>
                    <a:p>
                      <a:pPr algn="ctr"/>
                      <a:r>
                        <a:rPr kumimoji="1" lang="en-US" altLang="ja-JP" sz="2400" b="0" dirty="0" smtClean="0">
                          <a:solidFill>
                            <a:schemeClr val="tx1"/>
                          </a:solidFill>
                          <a:latin typeface="AR P丸ゴシック体M" panose="020F0600000000000000" pitchFamily="50" charset="-128"/>
                          <a:ea typeface="AR P丸ゴシック体M" panose="020F0600000000000000" pitchFamily="50" charset="-128"/>
                        </a:rPr>
                        <a:t>2</a:t>
                      </a:r>
                      <a:r>
                        <a:rPr kumimoji="1" lang="ja-JP" altLang="en-US" sz="2400" b="0" dirty="0" smtClean="0">
                          <a:solidFill>
                            <a:schemeClr val="tx1"/>
                          </a:solidFill>
                          <a:latin typeface="AR P丸ゴシック体M" panose="020F0600000000000000" pitchFamily="50" charset="-128"/>
                          <a:ea typeface="AR P丸ゴシック体M" panose="020F0600000000000000" pitchFamily="50" charset="-128"/>
                        </a:rPr>
                        <a:t>組</a:t>
                      </a:r>
                      <a:endParaRPr kumimoji="1" lang="ja-JP" altLang="en-US" sz="2400" b="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BDFFBD"/>
                    </a:solidFill>
                  </a:tcPr>
                </a:tc>
                <a:tc>
                  <a:txBody>
                    <a:bodyPr/>
                    <a:lstStyle/>
                    <a:p>
                      <a:pPr algn="ctr"/>
                      <a:r>
                        <a:rPr kumimoji="1" lang="en-US" altLang="ja-JP" sz="2400" b="0" dirty="0" smtClean="0">
                          <a:solidFill>
                            <a:schemeClr val="tx1"/>
                          </a:solidFill>
                          <a:latin typeface="AR P丸ゴシック体M" panose="020F0600000000000000" pitchFamily="50" charset="-128"/>
                          <a:ea typeface="AR P丸ゴシック体M" panose="020F0600000000000000" pitchFamily="50" charset="-128"/>
                        </a:rPr>
                        <a:t>3</a:t>
                      </a:r>
                      <a:r>
                        <a:rPr kumimoji="1" lang="ja-JP" altLang="en-US" sz="2400" b="0" dirty="0" smtClean="0">
                          <a:solidFill>
                            <a:schemeClr val="tx1"/>
                          </a:solidFill>
                          <a:latin typeface="AR P丸ゴシック体M" panose="020F0600000000000000" pitchFamily="50" charset="-128"/>
                          <a:ea typeface="AR P丸ゴシック体M" panose="020F0600000000000000" pitchFamily="50" charset="-128"/>
                        </a:rPr>
                        <a:t>組</a:t>
                      </a:r>
                      <a:endParaRPr kumimoji="1" lang="ja-JP" altLang="en-US" sz="2400" b="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BDFFBD"/>
                    </a:solidFill>
                  </a:tcPr>
                </a:tc>
              </a:tr>
              <a:tr h="370840">
                <a:tc>
                  <a:txBody>
                    <a:bodyPr/>
                    <a:lstStyle/>
                    <a:p>
                      <a:pPr algn="ctr"/>
                      <a:r>
                        <a:rPr kumimoji="1" lang="ja-JP" altLang="en-US" sz="1800" dirty="0" smtClean="0">
                          <a:solidFill>
                            <a:schemeClr val="tx1"/>
                          </a:solidFill>
                          <a:latin typeface="AR P丸ゴシック体M" panose="020F0600000000000000" pitchFamily="50" charset="-128"/>
                          <a:ea typeface="AR P丸ゴシック体M" panose="020F0600000000000000" pitchFamily="50" charset="-128"/>
                        </a:rPr>
                        <a:t>いちばん多い回数</a:t>
                      </a:r>
                      <a:endParaRPr kumimoji="1" lang="ja-JP" altLang="en-US" sz="18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BDFFBD"/>
                    </a:solid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70</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71</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73</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370840">
                <a:tc>
                  <a:txBody>
                    <a:bodyPr/>
                    <a:lstStyle/>
                    <a:p>
                      <a:pPr algn="ctr"/>
                      <a:r>
                        <a:rPr kumimoji="1" lang="ja-JP" altLang="en-US" sz="1800" dirty="0" smtClean="0">
                          <a:solidFill>
                            <a:schemeClr val="tx1"/>
                          </a:solidFill>
                          <a:latin typeface="AR P丸ゴシック体M" panose="020F0600000000000000" pitchFamily="50" charset="-128"/>
                          <a:ea typeface="AR P丸ゴシック体M" panose="020F0600000000000000" pitchFamily="50" charset="-128"/>
                        </a:rPr>
                        <a:t>いちばん少ない回数</a:t>
                      </a:r>
                      <a:endParaRPr kumimoji="1" lang="ja-JP" altLang="en-US" sz="18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BDFFBD"/>
                    </a:solid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55</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53</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40</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370840">
                <a:tc>
                  <a:txBody>
                    <a:bodyPr/>
                    <a:lstStyle/>
                    <a:p>
                      <a:pPr algn="ctr"/>
                      <a:r>
                        <a:rPr kumimoji="1" lang="ja-JP" altLang="en-US" sz="1800" dirty="0" smtClean="0">
                          <a:solidFill>
                            <a:schemeClr val="tx1"/>
                          </a:solidFill>
                          <a:latin typeface="AR P丸ゴシック体M" panose="020F0600000000000000" pitchFamily="50" charset="-128"/>
                          <a:ea typeface="AR P丸ゴシック体M" panose="020F0600000000000000" pitchFamily="50" charset="-128"/>
                        </a:rPr>
                        <a:t>平均値</a:t>
                      </a:r>
                      <a:endParaRPr kumimoji="1" lang="ja-JP" altLang="en-US" sz="18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BDFFBD"/>
                    </a:solid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62</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62</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61</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370840">
                <a:tc>
                  <a:txBody>
                    <a:bodyPr/>
                    <a:lstStyle/>
                    <a:p>
                      <a:pPr algn="ctr"/>
                      <a:r>
                        <a:rPr kumimoji="1" lang="ja-JP" altLang="en-US" sz="1800" dirty="0" smtClean="0">
                          <a:solidFill>
                            <a:schemeClr val="tx1"/>
                          </a:solidFill>
                          <a:latin typeface="AR P丸ゴシック体M" panose="020F0600000000000000" pitchFamily="50" charset="-128"/>
                          <a:ea typeface="AR P丸ゴシック体M" panose="020F0600000000000000" pitchFamily="50" charset="-128"/>
                        </a:rPr>
                        <a:t>最頻値</a:t>
                      </a:r>
                      <a:endParaRPr kumimoji="1" lang="ja-JP" altLang="en-US" sz="18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BDFFBD"/>
                    </a:solid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62</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56</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70</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370840">
                <a:tc>
                  <a:txBody>
                    <a:bodyPr/>
                    <a:lstStyle/>
                    <a:p>
                      <a:pPr algn="ctr"/>
                      <a:r>
                        <a:rPr kumimoji="1" lang="ja-JP" altLang="en-US" sz="1800" dirty="0" smtClean="0">
                          <a:solidFill>
                            <a:schemeClr val="tx1"/>
                          </a:solidFill>
                          <a:latin typeface="AR P丸ゴシック体M" panose="020F0600000000000000" pitchFamily="50" charset="-128"/>
                          <a:ea typeface="AR P丸ゴシック体M" panose="020F0600000000000000" pitchFamily="50" charset="-128"/>
                        </a:rPr>
                        <a:t>中央値</a:t>
                      </a:r>
                      <a:endParaRPr kumimoji="1" lang="ja-JP" altLang="en-US" sz="18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BDFFBD"/>
                    </a:solid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62</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65</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60</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370840">
                <a:tc>
                  <a:txBody>
                    <a:bodyPr/>
                    <a:lstStyle/>
                    <a:p>
                      <a:pPr algn="ctr"/>
                      <a:r>
                        <a:rPr kumimoji="1" lang="ja-JP" altLang="en-US" sz="1800" dirty="0" smtClean="0">
                          <a:solidFill>
                            <a:schemeClr val="tx1"/>
                          </a:solidFill>
                          <a:latin typeface="AR P丸ゴシック体M" panose="020F0600000000000000" pitchFamily="50" charset="-128"/>
                          <a:ea typeface="AR P丸ゴシック体M" panose="020F0600000000000000" pitchFamily="50" charset="-128"/>
                        </a:rPr>
                        <a:t>６５回以上の度数の割合（％）</a:t>
                      </a:r>
                      <a:endParaRPr kumimoji="1" lang="ja-JP" altLang="en-US" sz="18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BDFFBD"/>
                    </a:solid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27</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57</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35</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370840">
                <a:tc>
                  <a:txBody>
                    <a:bodyPr/>
                    <a:lstStyle/>
                    <a:p>
                      <a:pPr algn="ctr"/>
                      <a:r>
                        <a:rPr kumimoji="1" lang="ja-JP" altLang="en-US" sz="1800" dirty="0" smtClean="0">
                          <a:solidFill>
                            <a:schemeClr val="tx1"/>
                          </a:solidFill>
                          <a:latin typeface="AR P丸ゴシック体M" panose="020F0600000000000000" pitchFamily="50" charset="-128"/>
                          <a:ea typeface="AR P丸ゴシック体M" panose="020F0600000000000000" pitchFamily="50" charset="-128"/>
                        </a:rPr>
                        <a:t>度数分布表やヒストグラム</a:t>
                      </a:r>
                      <a:endParaRPr kumimoji="1" lang="en-US" altLang="ja-JP" sz="1800" dirty="0" smtClean="0">
                        <a:solidFill>
                          <a:schemeClr val="tx1"/>
                        </a:solidFill>
                        <a:latin typeface="AR P丸ゴシック体M" panose="020F0600000000000000" pitchFamily="50" charset="-128"/>
                        <a:ea typeface="AR P丸ゴシック体M" panose="020F0600000000000000" pitchFamily="50" charset="-128"/>
                      </a:endParaRPr>
                    </a:p>
                    <a:p>
                      <a:pPr algn="ctr"/>
                      <a:r>
                        <a:rPr kumimoji="1" lang="ja-JP" altLang="en-US" sz="1800" dirty="0" smtClean="0">
                          <a:solidFill>
                            <a:schemeClr val="tx1"/>
                          </a:solidFill>
                          <a:latin typeface="AR P丸ゴシック体M" panose="020F0600000000000000" pitchFamily="50" charset="-128"/>
                          <a:ea typeface="AR P丸ゴシック体M" panose="020F0600000000000000" pitchFamily="50" charset="-128"/>
                        </a:rPr>
                        <a:t>で、最も度数が高い階級</a:t>
                      </a:r>
                      <a:endParaRPr kumimoji="1" lang="ja-JP" altLang="en-US" sz="18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BDFFBD"/>
                    </a:solid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60</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回以上</a:t>
                      </a: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65</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回未満</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65</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回以上</a:t>
                      </a: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70</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回未満</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55</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回以上</a:t>
                      </a: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algn="ct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60</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回未満</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216000">
                <a:tc>
                  <a:txBody>
                    <a:bodyPr/>
                    <a:lstStyle/>
                    <a:p>
                      <a:pPr algn="ctr"/>
                      <a:endParaRPr kumimoji="1" lang="ja-JP" altLang="en-US" sz="100" dirty="0">
                        <a:solidFill>
                          <a:schemeClr val="tx1"/>
                        </a:solidFill>
                        <a:latin typeface="AR P丸ゴシック体M" panose="020F0600000000000000" pitchFamily="50" charset="-128"/>
                        <a:ea typeface="AR P丸ゴシック体M" panose="020F0600000000000000"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dash"/>
                      <a:round/>
                      <a:headEnd type="none" w="med" len="med"/>
                      <a:tailEnd type="none" w="med" len="med"/>
                    </a:lnB>
                    <a:solidFill>
                      <a:srgbClr val="BDFFBD"/>
                    </a:solidFill>
                  </a:tcPr>
                </a:tc>
                <a:tc>
                  <a:txBody>
                    <a:bodyPr/>
                    <a:lstStyle/>
                    <a:p>
                      <a:pPr algn="ctr"/>
                      <a:endParaRPr kumimoji="1" lang="ja-JP" altLang="en-US" sz="200" dirty="0">
                        <a:solidFill>
                          <a:schemeClr val="tx1"/>
                        </a:solidFill>
                        <a:latin typeface="AR P丸ゴシック体M" panose="020F0600000000000000" pitchFamily="50" charset="-128"/>
                        <a:ea typeface="AR P丸ゴシック体M" panose="020F0600000000000000"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dash"/>
                      <a:round/>
                      <a:headEnd type="none" w="med" len="med"/>
                      <a:tailEnd type="none" w="med" len="med"/>
                    </a:lnB>
                    <a:noFill/>
                  </a:tcPr>
                </a:tc>
                <a:tc>
                  <a:txBody>
                    <a:bodyPr/>
                    <a:lstStyle/>
                    <a:p>
                      <a:pPr algn="ctr"/>
                      <a:endParaRPr kumimoji="1" lang="ja-JP" altLang="en-US" sz="200" dirty="0" smtClean="0">
                        <a:solidFill>
                          <a:schemeClr val="tx1"/>
                        </a:solidFill>
                        <a:latin typeface="AR P丸ゴシック体M" panose="020F0600000000000000" pitchFamily="50" charset="-128"/>
                        <a:ea typeface="AR P丸ゴシック体M" panose="020F0600000000000000"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dash"/>
                      <a:round/>
                      <a:headEnd type="none" w="med" len="med"/>
                      <a:tailEnd type="none" w="med" len="med"/>
                    </a:lnB>
                    <a:noFill/>
                  </a:tcPr>
                </a:tc>
                <a:tc>
                  <a:txBody>
                    <a:bodyPr/>
                    <a:lstStyle/>
                    <a:p>
                      <a:pPr algn="ctr"/>
                      <a:endParaRPr kumimoji="1" lang="ja-JP" altLang="en-US" sz="200" dirty="0" smtClean="0">
                        <a:solidFill>
                          <a:schemeClr val="tx1"/>
                        </a:solidFill>
                        <a:latin typeface="AR P丸ゴシック体M" panose="020F0600000000000000" pitchFamily="50" charset="-128"/>
                        <a:ea typeface="AR P丸ゴシック体M" panose="020F0600000000000000"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dash"/>
                      <a:round/>
                      <a:headEnd type="none" w="med" len="med"/>
                      <a:tailEnd type="none" w="med" len="med"/>
                    </a:lnB>
                    <a:noFill/>
                  </a:tcPr>
                </a:tc>
              </a:tr>
            </a:tbl>
          </a:graphicData>
        </a:graphic>
      </p:graphicFrame>
      <p:grpSp>
        <p:nvGrpSpPr>
          <p:cNvPr id="10" name="グループ化 9"/>
          <p:cNvGrpSpPr/>
          <p:nvPr/>
        </p:nvGrpSpPr>
        <p:grpSpPr>
          <a:xfrm>
            <a:off x="683568" y="5482189"/>
            <a:ext cx="7920880" cy="144000"/>
            <a:chOff x="683568" y="5431400"/>
            <a:chExt cx="8440638" cy="145435"/>
          </a:xfrm>
        </p:grpSpPr>
        <p:sp>
          <p:nvSpPr>
            <p:cNvPr id="9" name="フリーフォーム 8"/>
            <p:cNvSpPr/>
            <p:nvPr/>
          </p:nvSpPr>
          <p:spPr>
            <a:xfrm>
              <a:off x="683568" y="5431400"/>
              <a:ext cx="2872427" cy="145140"/>
            </a:xfrm>
            <a:custGeom>
              <a:avLst/>
              <a:gdLst>
                <a:gd name="connsiteX0" fmla="*/ 0 w 7924800"/>
                <a:gd name="connsiteY0" fmla="*/ 723900 h 762086"/>
                <a:gd name="connsiteX1" fmla="*/ 704850 w 7924800"/>
                <a:gd name="connsiteY1" fmla="*/ 38100 h 762086"/>
                <a:gd name="connsiteX2" fmla="*/ 1428750 w 7924800"/>
                <a:gd name="connsiteY2" fmla="*/ 742950 h 762086"/>
                <a:gd name="connsiteX3" fmla="*/ 2152650 w 7924800"/>
                <a:gd name="connsiteY3" fmla="*/ 0 h 762086"/>
                <a:gd name="connsiteX4" fmla="*/ 2857500 w 7924800"/>
                <a:gd name="connsiteY4" fmla="*/ 742950 h 762086"/>
                <a:gd name="connsiteX5" fmla="*/ 3619500 w 7924800"/>
                <a:gd name="connsiteY5" fmla="*/ 57150 h 762086"/>
                <a:gd name="connsiteX6" fmla="*/ 4286250 w 7924800"/>
                <a:gd name="connsiteY6" fmla="*/ 723900 h 762086"/>
                <a:gd name="connsiteX7" fmla="*/ 5010150 w 7924800"/>
                <a:gd name="connsiteY7" fmla="*/ 38100 h 762086"/>
                <a:gd name="connsiteX8" fmla="*/ 5734050 w 7924800"/>
                <a:gd name="connsiteY8" fmla="*/ 742950 h 762086"/>
                <a:gd name="connsiteX9" fmla="*/ 6477000 w 7924800"/>
                <a:gd name="connsiteY9" fmla="*/ 38100 h 762086"/>
                <a:gd name="connsiteX10" fmla="*/ 7162800 w 7924800"/>
                <a:gd name="connsiteY10" fmla="*/ 762000 h 762086"/>
                <a:gd name="connsiteX11" fmla="*/ 7924800 w 7924800"/>
                <a:gd name="connsiteY11" fmla="*/ 76200 h 762086"/>
                <a:gd name="connsiteX0" fmla="*/ 0 w 7760270"/>
                <a:gd name="connsiteY0" fmla="*/ 723900 h 768120"/>
                <a:gd name="connsiteX1" fmla="*/ 704850 w 7760270"/>
                <a:gd name="connsiteY1" fmla="*/ 38100 h 768120"/>
                <a:gd name="connsiteX2" fmla="*/ 1428750 w 7760270"/>
                <a:gd name="connsiteY2" fmla="*/ 742950 h 768120"/>
                <a:gd name="connsiteX3" fmla="*/ 2152650 w 7760270"/>
                <a:gd name="connsiteY3" fmla="*/ 0 h 768120"/>
                <a:gd name="connsiteX4" fmla="*/ 2857500 w 7760270"/>
                <a:gd name="connsiteY4" fmla="*/ 742950 h 768120"/>
                <a:gd name="connsiteX5" fmla="*/ 3619500 w 7760270"/>
                <a:gd name="connsiteY5" fmla="*/ 57150 h 768120"/>
                <a:gd name="connsiteX6" fmla="*/ 4286250 w 7760270"/>
                <a:gd name="connsiteY6" fmla="*/ 723900 h 768120"/>
                <a:gd name="connsiteX7" fmla="*/ 5010150 w 7760270"/>
                <a:gd name="connsiteY7" fmla="*/ 38100 h 768120"/>
                <a:gd name="connsiteX8" fmla="*/ 5734050 w 7760270"/>
                <a:gd name="connsiteY8" fmla="*/ 742950 h 768120"/>
                <a:gd name="connsiteX9" fmla="*/ 6477000 w 7760270"/>
                <a:gd name="connsiteY9" fmla="*/ 38100 h 768120"/>
                <a:gd name="connsiteX10" fmla="*/ 7162800 w 7760270"/>
                <a:gd name="connsiteY10" fmla="*/ 762000 h 768120"/>
                <a:gd name="connsiteX11" fmla="*/ 7760270 w 7760270"/>
                <a:gd name="connsiteY11" fmla="*/ 286946 h 768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760270" h="768120">
                  <a:moveTo>
                    <a:pt x="0" y="723900"/>
                  </a:moveTo>
                  <a:cubicBezTo>
                    <a:pt x="233362" y="379412"/>
                    <a:pt x="466725" y="34925"/>
                    <a:pt x="704850" y="38100"/>
                  </a:cubicBezTo>
                  <a:cubicBezTo>
                    <a:pt x="942975" y="41275"/>
                    <a:pt x="1187450" y="749300"/>
                    <a:pt x="1428750" y="742950"/>
                  </a:cubicBezTo>
                  <a:cubicBezTo>
                    <a:pt x="1670050" y="736600"/>
                    <a:pt x="1914525" y="0"/>
                    <a:pt x="2152650" y="0"/>
                  </a:cubicBezTo>
                  <a:cubicBezTo>
                    <a:pt x="2390775" y="0"/>
                    <a:pt x="2613025" y="733425"/>
                    <a:pt x="2857500" y="742950"/>
                  </a:cubicBezTo>
                  <a:cubicBezTo>
                    <a:pt x="3101975" y="752475"/>
                    <a:pt x="3381375" y="60325"/>
                    <a:pt x="3619500" y="57150"/>
                  </a:cubicBezTo>
                  <a:cubicBezTo>
                    <a:pt x="3857625" y="53975"/>
                    <a:pt x="4054475" y="727075"/>
                    <a:pt x="4286250" y="723900"/>
                  </a:cubicBezTo>
                  <a:cubicBezTo>
                    <a:pt x="4518025" y="720725"/>
                    <a:pt x="4768850" y="34925"/>
                    <a:pt x="5010150" y="38100"/>
                  </a:cubicBezTo>
                  <a:cubicBezTo>
                    <a:pt x="5251450" y="41275"/>
                    <a:pt x="5489575" y="742950"/>
                    <a:pt x="5734050" y="742950"/>
                  </a:cubicBezTo>
                  <a:cubicBezTo>
                    <a:pt x="5978525" y="742950"/>
                    <a:pt x="6238875" y="34925"/>
                    <a:pt x="6477000" y="38100"/>
                  </a:cubicBezTo>
                  <a:cubicBezTo>
                    <a:pt x="6715125" y="41275"/>
                    <a:pt x="6948922" y="720526"/>
                    <a:pt x="7162800" y="762000"/>
                  </a:cubicBezTo>
                  <a:cubicBezTo>
                    <a:pt x="7376678" y="803474"/>
                    <a:pt x="7499920" y="633021"/>
                    <a:pt x="7760270" y="286946"/>
                  </a:cubicBezTo>
                </a:path>
              </a:pathLst>
            </a:custGeom>
            <a:noFill/>
            <a:ln w="19050">
              <a:solidFill>
                <a:schemeClr val="tx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95" name="フリーフォーム 194"/>
            <p:cNvSpPr/>
            <p:nvPr/>
          </p:nvSpPr>
          <p:spPr>
            <a:xfrm>
              <a:off x="3511900" y="5431401"/>
              <a:ext cx="2804761" cy="145434"/>
            </a:xfrm>
            <a:custGeom>
              <a:avLst/>
              <a:gdLst>
                <a:gd name="connsiteX0" fmla="*/ 0 w 7924800"/>
                <a:gd name="connsiteY0" fmla="*/ 723900 h 762086"/>
                <a:gd name="connsiteX1" fmla="*/ 704850 w 7924800"/>
                <a:gd name="connsiteY1" fmla="*/ 38100 h 762086"/>
                <a:gd name="connsiteX2" fmla="*/ 1428750 w 7924800"/>
                <a:gd name="connsiteY2" fmla="*/ 742950 h 762086"/>
                <a:gd name="connsiteX3" fmla="*/ 2152650 w 7924800"/>
                <a:gd name="connsiteY3" fmla="*/ 0 h 762086"/>
                <a:gd name="connsiteX4" fmla="*/ 2857500 w 7924800"/>
                <a:gd name="connsiteY4" fmla="*/ 742950 h 762086"/>
                <a:gd name="connsiteX5" fmla="*/ 3619500 w 7924800"/>
                <a:gd name="connsiteY5" fmla="*/ 57150 h 762086"/>
                <a:gd name="connsiteX6" fmla="*/ 4286250 w 7924800"/>
                <a:gd name="connsiteY6" fmla="*/ 723900 h 762086"/>
                <a:gd name="connsiteX7" fmla="*/ 5010150 w 7924800"/>
                <a:gd name="connsiteY7" fmla="*/ 38100 h 762086"/>
                <a:gd name="connsiteX8" fmla="*/ 5734050 w 7924800"/>
                <a:gd name="connsiteY8" fmla="*/ 742950 h 762086"/>
                <a:gd name="connsiteX9" fmla="*/ 6477000 w 7924800"/>
                <a:gd name="connsiteY9" fmla="*/ 38100 h 762086"/>
                <a:gd name="connsiteX10" fmla="*/ 7162800 w 7924800"/>
                <a:gd name="connsiteY10" fmla="*/ 762000 h 762086"/>
                <a:gd name="connsiteX11" fmla="*/ 7924800 w 7924800"/>
                <a:gd name="connsiteY11" fmla="*/ 76200 h 762086"/>
                <a:gd name="connsiteX0" fmla="*/ 0 w 7705426"/>
                <a:gd name="connsiteY0" fmla="*/ 471005 h 762086"/>
                <a:gd name="connsiteX1" fmla="*/ 485476 w 7705426"/>
                <a:gd name="connsiteY1" fmla="*/ 38100 h 762086"/>
                <a:gd name="connsiteX2" fmla="*/ 1209376 w 7705426"/>
                <a:gd name="connsiteY2" fmla="*/ 742950 h 762086"/>
                <a:gd name="connsiteX3" fmla="*/ 1933276 w 7705426"/>
                <a:gd name="connsiteY3" fmla="*/ 0 h 762086"/>
                <a:gd name="connsiteX4" fmla="*/ 2638126 w 7705426"/>
                <a:gd name="connsiteY4" fmla="*/ 742950 h 762086"/>
                <a:gd name="connsiteX5" fmla="*/ 3400126 w 7705426"/>
                <a:gd name="connsiteY5" fmla="*/ 57150 h 762086"/>
                <a:gd name="connsiteX6" fmla="*/ 4066876 w 7705426"/>
                <a:gd name="connsiteY6" fmla="*/ 723900 h 762086"/>
                <a:gd name="connsiteX7" fmla="*/ 4790776 w 7705426"/>
                <a:gd name="connsiteY7" fmla="*/ 38100 h 762086"/>
                <a:gd name="connsiteX8" fmla="*/ 5514676 w 7705426"/>
                <a:gd name="connsiteY8" fmla="*/ 742950 h 762086"/>
                <a:gd name="connsiteX9" fmla="*/ 6257626 w 7705426"/>
                <a:gd name="connsiteY9" fmla="*/ 38100 h 762086"/>
                <a:gd name="connsiteX10" fmla="*/ 6943426 w 7705426"/>
                <a:gd name="connsiteY10" fmla="*/ 762000 h 762086"/>
                <a:gd name="connsiteX11" fmla="*/ 7705426 w 7705426"/>
                <a:gd name="connsiteY11" fmla="*/ 76200 h 762086"/>
                <a:gd name="connsiteX0" fmla="*/ 0 w 7778551"/>
                <a:gd name="connsiteY0" fmla="*/ 449930 h 762086"/>
                <a:gd name="connsiteX1" fmla="*/ 558601 w 7778551"/>
                <a:gd name="connsiteY1" fmla="*/ 38100 h 762086"/>
                <a:gd name="connsiteX2" fmla="*/ 1282501 w 7778551"/>
                <a:gd name="connsiteY2" fmla="*/ 742950 h 762086"/>
                <a:gd name="connsiteX3" fmla="*/ 2006401 w 7778551"/>
                <a:gd name="connsiteY3" fmla="*/ 0 h 762086"/>
                <a:gd name="connsiteX4" fmla="*/ 2711251 w 7778551"/>
                <a:gd name="connsiteY4" fmla="*/ 742950 h 762086"/>
                <a:gd name="connsiteX5" fmla="*/ 3473251 w 7778551"/>
                <a:gd name="connsiteY5" fmla="*/ 57150 h 762086"/>
                <a:gd name="connsiteX6" fmla="*/ 4140001 w 7778551"/>
                <a:gd name="connsiteY6" fmla="*/ 723900 h 762086"/>
                <a:gd name="connsiteX7" fmla="*/ 4863901 w 7778551"/>
                <a:gd name="connsiteY7" fmla="*/ 38100 h 762086"/>
                <a:gd name="connsiteX8" fmla="*/ 5587801 w 7778551"/>
                <a:gd name="connsiteY8" fmla="*/ 742950 h 762086"/>
                <a:gd name="connsiteX9" fmla="*/ 6330751 w 7778551"/>
                <a:gd name="connsiteY9" fmla="*/ 38100 h 762086"/>
                <a:gd name="connsiteX10" fmla="*/ 7016551 w 7778551"/>
                <a:gd name="connsiteY10" fmla="*/ 762000 h 762086"/>
                <a:gd name="connsiteX11" fmla="*/ 7778551 w 7778551"/>
                <a:gd name="connsiteY11" fmla="*/ 76200 h 762086"/>
                <a:gd name="connsiteX0" fmla="*/ 0 w 7577458"/>
                <a:gd name="connsiteY0" fmla="*/ 449930 h 769676"/>
                <a:gd name="connsiteX1" fmla="*/ 558601 w 7577458"/>
                <a:gd name="connsiteY1" fmla="*/ 38100 h 769676"/>
                <a:gd name="connsiteX2" fmla="*/ 1282501 w 7577458"/>
                <a:gd name="connsiteY2" fmla="*/ 742950 h 769676"/>
                <a:gd name="connsiteX3" fmla="*/ 2006401 w 7577458"/>
                <a:gd name="connsiteY3" fmla="*/ 0 h 769676"/>
                <a:gd name="connsiteX4" fmla="*/ 2711251 w 7577458"/>
                <a:gd name="connsiteY4" fmla="*/ 742950 h 769676"/>
                <a:gd name="connsiteX5" fmla="*/ 3473251 w 7577458"/>
                <a:gd name="connsiteY5" fmla="*/ 57150 h 769676"/>
                <a:gd name="connsiteX6" fmla="*/ 4140001 w 7577458"/>
                <a:gd name="connsiteY6" fmla="*/ 723900 h 769676"/>
                <a:gd name="connsiteX7" fmla="*/ 4863901 w 7577458"/>
                <a:gd name="connsiteY7" fmla="*/ 38100 h 769676"/>
                <a:gd name="connsiteX8" fmla="*/ 5587801 w 7577458"/>
                <a:gd name="connsiteY8" fmla="*/ 742950 h 769676"/>
                <a:gd name="connsiteX9" fmla="*/ 6330751 w 7577458"/>
                <a:gd name="connsiteY9" fmla="*/ 38100 h 769676"/>
                <a:gd name="connsiteX10" fmla="*/ 7016551 w 7577458"/>
                <a:gd name="connsiteY10" fmla="*/ 762000 h 769676"/>
                <a:gd name="connsiteX11" fmla="*/ 7577458 w 7577458"/>
                <a:gd name="connsiteY11" fmla="*/ 308020 h 769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577458" h="769676">
                  <a:moveTo>
                    <a:pt x="0" y="449930"/>
                  </a:moveTo>
                  <a:cubicBezTo>
                    <a:pt x="233362" y="105442"/>
                    <a:pt x="344851" y="-10737"/>
                    <a:pt x="558601" y="38100"/>
                  </a:cubicBezTo>
                  <a:cubicBezTo>
                    <a:pt x="772351" y="86937"/>
                    <a:pt x="1041201" y="749300"/>
                    <a:pt x="1282501" y="742950"/>
                  </a:cubicBezTo>
                  <a:cubicBezTo>
                    <a:pt x="1523801" y="736600"/>
                    <a:pt x="1768276" y="0"/>
                    <a:pt x="2006401" y="0"/>
                  </a:cubicBezTo>
                  <a:cubicBezTo>
                    <a:pt x="2244526" y="0"/>
                    <a:pt x="2466776" y="733425"/>
                    <a:pt x="2711251" y="742950"/>
                  </a:cubicBezTo>
                  <a:cubicBezTo>
                    <a:pt x="2955726" y="752475"/>
                    <a:pt x="3235126" y="60325"/>
                    <a:pt x="3473251" y="57150"/>
                  </a:cubicBezTo>
                  <a:cubicBezTo>
                    <a:pt x="3711376" y="53975"/>
                    <a:pt x="3908226" y="727075"/>
                    <a:pt x="4140001" y="723900"/>
                  </a:cubicBezTo>
                  <a:cubicBezTo>
                    <a:pt x="4371776" y="720725"/>
                    <a:pt x="4622601" y="34925"/>
                    <a:pt x="4863901" y="38100"/>
                  </a:cubicBezTo>
                  <a:cubicBezTo>
                    <a:pt x="5105201" y="41275"/>
                    <a:pt x="5343326" y="742950"/>
                    <a:pt x="5587801" y="742950"/>
                  </a:cubicBezTo>
                  <a:cubicBezTo>
                    <a:pt x="5832276" y="742950"/>
                    <a:pt x="6092626" y="34925"/>
                    <a:pt x="6330751" y="38100"/>
                  </a:cubicBezTo>
                  <a:cubicBezTo>
                    <a:pt x="6568876" y="41275"/>
                    <a:pt x="6808767" y="717013"/>
                    <a:pt x="7016551" y="762000"/>
                  </a:cubicBezTo>
                  <a:cubicBezTo>
                    <a:pt x="7224335" y="806987"/>
                    <a:pt x="7317108" y="654095"/>
                    <a:pt x="7577458" y="308020"/>
                  </a:cubicBezTo>
                </a:path>
              </a:pathLst>
            </a:custGeom>
            <a:noFill/>
            <a:ln w="19050">
              <a:solidFill>
                <a:schemeClr val="tx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96" name="フリーフォーム 195"/>
            <p:cNvSpPr/>
            <p:nvPr/>
          </p:nvSpPr>
          <p:spPr>
            <a:xfrm>
              <a:off x="6265312" y="5431400"/>
              <a:ext cx="2858894" cy="144000"/>
            </a:xfrm>
            <a:custGeom>
              <a:avLst/>
              <a:gdLst>
                <a:gd name="connsiteX0" fmla="*/ 0 w 7924800"/>
                <a:gd name="connsiteY0" fmla="*/ 723900 h 762086"/>
                <a:gd name="connsiteX1" fmla="*/ 704850 w 7924800"/>
                <a:gd name="connsiteY1" fmla="*/ 38100 h 762086"/>
                <a:gd name="connsiteX2" fmla="*/ 1428750 w 7924800"/>
                <a:gd name="connsiteY2" fmla="*/ 742950 h 762086"/>
                <a:gd name="connsiteX3" fmla="*/ 2152650 w 7924800"/>
                <a:gd name="connsiteY3" fmla="*/ 0 h 762086"/>
                <a:gd name="connsiteX4" fmla="*/ 2857500 w 7924800"/>
                <a:gd name="connsiteY4" fmla="*/ 742950 h 762086"/>
                <a:gd name="connsiteX5" fmla="*/ 3619500 w 7924800"/>
                <a:gd name="connsiteY5" fmla="*/ 57150 h 762086"/>
                <a:gd name="connsiteX6" fmla="*/ 4286250 w 7924800"/>
                <a:gd name="connsiteY6" fmla="*/ 723900 h 762086"/>
                <a:gd name="connsiteX7" fmla="*/ 5010150 w 7924800"/>
                <a:gd name="connsiteY7" fmla="*/ 38100 h 762086"/>
                <a:gd name="connsiteX8" fmla="*/ 5734050 w 7924800"/>
                <a:gd name="connsiteY8" fmla="*/ 742950 h 762086"/>
                <a:gd name="connsiteX9" fmla="*/ 6477000 w 7924800"/>
                <a:gd name="connsiteY9" fmla="*/ 38100 h 762086"/>
                <a:gd name="connsiteX10" fmla="*/ 7162800 w 7924800"/>
                <a:gd name="connsiteY10" fmla="*/ 762000 h 762086"/>
                <a:gd name="connsiteX11" fmla="*/ 7924800 w 7924800"/>
                <a:gd name="connsiteY11" fmla="*/ 76200 h 762086"/>
                <a:gd name="connsiteX0" fmla="*/ 0 w 7723707"/>
                <a:gd name="connsiteY0" fmla="*/ 471005 h 762086"/>
                <a:gd name="connsiteX1" fmla="*/ 503757 w 7723707"/>
                <a:gd name="connsiteY1" fmla="*/ 38100 h 762086"/>
                <a:gd name="connsiteX2" fmla="*/ 1227657 w 7723707"/>
                <a:gd name="connsiteY2" fmla="*/ 742950 h 762086"/>
                <a:gd name="connsiteX3" fmla="*/ 1951557 w 7723707"/>
                <a:gd name="connsiteY3" fmla="*/ 0 h 762086"/>
                <a:gd name="connsiteX4" fmla="*/ 2656407 w 7723707"/>
                <a:gd name="connsiteY4" fmla="*/ 742950 h 762086"/>
                <a:gd name="connsiteX5" fmla="*/ 3418407 w 7723707"/>
                <a:gd name="connsiteY5" fmla="*/ 57150 h 762086"/>
                <a:gd name="connsiteX6" fmla="*/ 4085157 w 7723707"/>
                <a:gd name="connsiteY6" fmla="*/ 723900 h 762086"/>
                <a:gd name="connsiteX7" fmla="*/ 4809057 w 7723707"/>
                <a:gd name="connsiteY7" fmla="*/ 38100 h 762086"/>
                <a:gd name="connsiteX8" fmla="*/ 5532957 w 7723707"/>
                <a:gd name="connsiteY8" fmla="*/ 742950 h 762086"/>
                <a:gd name="connsiteX9" fmla="*/ 6275907 w 7723707"/>
                <a:gd name="connsiteY9" fmla="*/ 38100 h 762086"/>
                <a:gd name="connsiteX10" fmla="*/ 6961707 w 7723707"/>
                <a:gd name="connsiteY10" fmla="*/ 762000 h 762086"/>
                <a:gd name="connsiteX11" fmla="*/ 7723707 w 7723707"/>
                <a:gd name="connsiteY11" fmla="*/ 76200 h 762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723707" h="762086">
                  <a:moveTo>
                    <a:pt x="0" y="471005"/>
                  </a:moveTo>
                  <a:cubicBezTo>
                    <a:pt x="233362" y="126517"/>
                    <a:pt x="299148" y="-7224"/>
                    <a:pt x="503757" y="38100"/>
                  </a:cubicBezTo>
                  <a:cubicBezTo>
                    <a:pt x="708366" y="83424"/>
                    <a:pt x="986357" y="749300"/>
                    <a:pt x="1227657" y="742950"/>
                  </a:cubicBezTo>
                  <a:cubicBezTo>
                    <a:pt x="1468957" y="736600"/>
                    <a:pt x="1713432" y="0"/>
                    <a:pt x="1951557" y="0"/>
                  </a:cubicBezTo>
                  <a:cubicBezTo>
                    <a:pt x="2189682" y="0"/>
                    <a:pt x="2411932" y="733425"/>
                    <a:pt x="2656407" y="742950"/>
                  </a:cubicBezTo>
                  <a:cubicBezTo>
                    <a:pt x="2900882" y="752475"/>
                    <a:pt x="3180282" y="60325"/>
                    <a:pt x="3418407" y="57150"/>
                  </a:cubicBezTo>
                  <a:cubicBezTo>
                    <a:pt x="3656532" y="53975"/>
                    <a:pt x="3853382" y="727075"/>
                    <a:pt x="4085157" y="723900"/>
                  </a:cubicBezTo>
                  <a:cubicBezTo>
                    <a:pt x="4316932" y="720725"/>
                    <a:pt x="4567757" y="34925"/>
                    <a:pt x="4809057" y="38100"/>
                  </a:cubicBezTo>
                  <a:cubicBezTo>
                    <a:pt x="5050357" y="41275"/>
                    <a:pt x="5288482" y="742950"/>
                    <a:pt x="5532957" y="742950"/>
                  </a:cubicBezTo>
                  <a:cubicBezTo>
                    <a:pt x="5777432" y="742950"/>
                    <a:pt x="6037782" y="34925"/>
                    <a:pt x="6275907" y="38100"/>
                  </a:cubicBezTo>
                  <a:cubicBezTo>
                    <a:pt x="6514032" y="41275"/>
                    <a:pt x="6720407" y="755650"/>
                    <a:pt x="6961707" y="762000"/>
                  </a:cubicBezTo>
                  <a:cubicBezTo>
                    <a:pt x="7203007" y="768350"/>
                    <a:pt x="7463357" y="422275"/>
                    <a:pt x="7723707" y="76200"/>
                  </a:cubicBezTo>
                </a:path>
              </a:pathLst>
            </a:custGeom>
            <a:noFill/>
            <a:ln w="19050">
              <a:solidFill>
                <a:schemeClr val="tx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pic>
        <p:nvPicPr>
          <p:cNvPr id="197"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9772" y="5780717"/>
            <a:ext cx="521588" cy="72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8" name="角丸四角形吹き出し 197"/>
          <p:cNvSpPr>
            <a:spLocks noChangeArrowheads="1"/>
          </p:cNvSpPr>
          <p:nvPr/>
        </p:nvSpPr>
        <p:spPr bwMode="auto">
          <a:xfrm>
            <a:off x="1208298" y="5691923"/>
            <a:ext cx="5235910" cy="925683"/>
          </a:xfrm>
          <a:prstGeom prst="wedgeRoundRectCallout">
            <a:avLst>
              <a:gd name="adj1" fmla="val -54369"/>
              <a:gd name="adj2" fmla="val 17300"/>
              <a:gd name="adj3" fmla="val 16667"/>
            </a:avLst>
          </a:prstGeom>
          <a:noFill/>
          <a:ln w="2857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dirty="0" smtClean="0">
                <a:latin typeface="AR P丸ゴシック体M" panose="020F0600000000000000" pitchFamily="50" charset="-128"/>
                <a:ea typeface="AR P丸ゴシック体M" panose="020F0600000000000000" pitchFamily="50" charset="-128"/>
              </a:rPr>
              <a:t>自分の考えをもって、優勝するクラスを予想しよう。</a:t>
            </a:r>
            <a:endParaRPr lang="en-US" altLang="ja-JP" sz="1600" dirty="0" smtClean="0">
              <a:latin typeface="AR P丸ゴシック体M" panose="020F0600000000000000" pitchFamily="50" charset="-128"/>
              <a:ea typeface="AR P丸ゴシック体M" panose="020F0600000000000000" pitchFamily="50" charset="-128"/>
            </a:endParaRPr>
          </a:p>
          <a:p>
            <a:pPr eaLnBrk="1" hangingPunct="1">
              <a:spcBef>
                <a:spcPct val="0"/>
              </a:spcBef>
              <a:buFontTx/>
              <a:buNone/>
            </a:pPr>
            <a:r>
              <a:rPr lang="ja-JP" altLang="en-US" sz="1600" dirty="0" smtClean="0">
                <a:latin typeface="AR P丸ゴシック体M" panose="020F0600000000000000" pitchFamily="50" charset="-128"/>
                <a:ea typeface="AR P丸ゴシック体M" panose="020F0600000000000000" pitchFamily="50" charset="-128"/>
              </a:rPr>
              <a:t>データのいろいろな特ちょうをもとにして、理由を明確にして判断しよう。</a:t>
            </a:r>
            <a:endParaRPr lang="ja-JP" altLang="en-US" sz="1600" dirty="0">
              <a:latin typeface="AR P丸ゴシック体M" panose="020F0600000000000000" pitchFamily="50" charset="-128"/>
              <a:ea typeface="AR P丸ゴシック体M" panose="020F0600000000000000" pitchFamily="50" charset="-128"/>
            </a:endParaRPr>
          </a:p>
        </p:txBody>
      </p:sp>
      <p:sp>
        <p:nvSpPr>
          <p:cNvPr id="11" name="正方形/長方形 10"/>
          <p:cNvSpPr/>
          <p:nvPr/>
        </p:nvSpPr>
        <p:spPr>
          <a:xfrm>
            <a:off x="3885466" y="1844824"/>
            <a:ext cx="1464108" cy="360040"/>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sp>
        <p:nvSpPr>
          <p:cNvPr id="12" name="テキスト ボックス 11"/>
          <p:cNvSpPr txBox="1"/>
          <p:nvPr/>
        </p:nvSpPr>
        <p:spPr>
          <a:xfrm>
            <a:off x="7020272" y="6142388"/>
            <a:ext cx="1944216" cy="523220"/>
          </a:xfrm>
          <a:prstGeom prst="rect">
            <a:avLst/>
          </a:prstGeom>
          <a:noFill/>
        </p:spPr>
        <p:txBody>
          <a:bodyPr vert="horz" wrap="square" rtlCol="0">
            <a:spAutoFit/>
          </a:bodyPr>
          <a:lstStyle/>
          <a:p>
            <a:r>
              <a:rPr kumimoji="1" lang="ja-JP" altLang="en-US" sz="1400" dirty="0" smtClean="0"/>
              <a:t>表の中をクリックすると値を表示します。</a:t>
            </a:r>
            <a:endParaRPr kumimoji="1" lang="ja-JP" altLang="en-US" sz="1400" dirty="0"/>
          </a:p>
        </p:txBody>
      </p:sp>
      <p:sp>
        <p:nvSpPr>
          <p:cNvPr id="199" name="正方形/長方形 198"/>
          <p:cNvSpPr/>
          <p:nvPr/>
        </p:nvSpPr>
        <p:spPr>
          <a:xfrm>
            <a:off x="5460126" y="1844824"/>
            <a:ext cx="1464108" cy="360040"/>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sp>
        <p:nvSpPr>
          <p:cNvPr id="200" name="正方形/長方形 199"/>
          <p:cNvSpPr/>
          <p:nvPr/>
        </p:nvSpPr>
        <p:spPr>
          <a:xfrm>
            <a:off x="7034786" y="1844824"/>
            <a:ext cx="1516686" cy="360040"/>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sp>
        <p:nvSpPr>
          <p:cNvPr id="201" name="正方形/長方形 200"/>
          <p:cNvSpPr/>
          <p:nvPr/>
        </p:nvSpPr>
        <p:spPr>
          <a:xfrm>
            <a:off x="3885466" y="2307625"/>
            <a:ext cx="1464108" cy="360040"/>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dirty="0">
              <a:solidFill>
                <a:schemeClr val="tx1"/>
              </a:solidFill>
              <a:latin typeface="Cambria Math" panose="02040503050406030204" pitchFamily="18" charset="0"/>
              <a:ea typeface="AR P丸ゴシック体M" panose="020F0600000000000000" pitchFamily="50" charset="-128"/>
            </a:endParaRPr>
          </a:p>
        </p:txBody>
      </p:sp>
      <p:sp>
        <p:nvSpPr>
          <p:cNvPr id="202" name="正方形/長方形 201"/>
          <p:cNvSpPr/>
          <p:nvPr/>
        </p:nvSpPr>
        <p:spPr>
          <a:xfrm>
            <a:off x="5460126" y="2305974"/>
            <a:ext cx="1464108" cy="360040"/>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sp>
        <p:nvSpPr>
          <p:cNvPr id="203" name="正方形/長方形 202"/>
          <p:cNvSpPr/>
          <p:nvPr/>
        </p:nvSpPr>
        <p:spPr>
          <a:xfrm>
            <a:off x="7087364" y="2291460"/>
            <a:ext cx="1464108" cy="360040"/>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sp>
        <p:nvSpPr>
          <p:cNvPr id="204" name="正方形/長方形 203"/>
          <p:cNvSpPr/>
          <p:nvPr/>
        </p:nvSpPr>
        <p:spPr>
          <a:xfrm>
            <a:off x="3885466" y="2755838"/>
            <a:ext cx="1464108" cy="360040"/>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sp>
        <p:nvSpPr>
          <p:cNvPr id="205" name="正方形/長方形 204"/>
          <p:cNvSpPr/>
          <p:nvPr/>
        </p:nvSpPr>
        <p:spPr>
          <a:xfrm>
            <a:off x="5460126" y="2767124"/>
            <a:ext cx="1464108" cy="360040"/>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sp>
        <p:nvSpPr>
          <p:cNvPr id="206" name="正方形/長方形 205"/>
          <p:cNvSpPr/>
          <p:nvPr/>
        </p:nvSpPr>
        <p:spPr>
          <a:xfrm>
            <a:off x="7068314" y="2755596"/>
            <a:ext cx="1483158" cy="360040"/>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sp>
        <p:nvSpPr>
          <p:cNvPr id="207" name="正方形/長方形 206"/>
          <p:cNvSpPr/>
          <p:nvPr/>
        </p:nvSpPr>
        <p:spPr>
          <a:xfrm>
            <a:off x="3848100" y="3215099"/>
            <a:ext cx="1524000" cy="360040"/>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sp>
        <p:nvSpPr>
          <p:cNvPr id="208" name="正方形/長方形 207"/>
          <p:cNvSpPr/>
          <p:nvPr/>
        </p:nvSpPr>
        <p:spPr>
          <a:xfrm>
            <a:off x="5438774" y="3215563"/>
            <a:ext cx="1533525" cy="360040"/>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sp>
        <p:nvSpPr>
          <p:cNvPr id="209" name="正方形/長方形 208"/>
          <p:cNvSpPr/>
          <p:nvPr/>
        </p:nvSpPr>
        <p:spPr>
          <a:xfrm>
            <a:off x="7058025" y="3221934"/>
            <a:ext cx="1514475" cy="360040"/>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sp>
        <p:nvSpPr>
          <p:cNvPr id="210" name="正方形/長方形 209"/>
          <p:cNvSpPr/>
          <p:nvPr/>
        </p:nvSpPr>
        <p:spPr>
          <a:xfrm>
            <a:off x="3848100" y="3663507"/>
            <a:ext cx="1501474" cy="360040"/>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sp>
        <p:nvSpPr>
          <p:cNvPr id="211" name="正方形/長方形 210"/>
          <p:cNvSpPr/>
          <p:nvPr/>
        </p:nvSpPr>
        <p:spPr>
          <a:xfrm>
            <a:off x="5460125" y="3681643"/>
            <a:ext cx="1512173" cy="360040"/>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sp>
        <p:nvSpPr>
          <p:cNvPr id="212" name="正方形/長方形 211"/>
          <p:cNvSpPr/>
          <p:nvPr/>
        </p:nvSpPr>
        <p:spPr>
          <a:xfrm>
            <a:off x="7058024" y="3681643"/>
            <a:ext cx="1493447" cy="360040"/>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sp>
        <p:nvSpPr>
          <p:cNvPr id="213" name="正方形/長方形 212"/>
          <p:cNvSpPr/>
          <p:nvPr/>
        </p:nvSpPr>
        <p:spPr>
          <a:xfrm>
            <a:off x="3848100" y="4124230"/>
            <a:ext cx="1501474" cy="360040"/>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sp>
        <p:nvSpPr>
          <p:cNvPr id="214" name="正方形/長方形 213"/>
          <p:cNvSpPr/>
          <p:nvPr/>
        </p:nvSpPr>
        <p:spPr>
          <a:xfrm>
            <a:off x="5460125" y="4129311"/>
            <a:ext cx="1512173" cy="360040"/>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sp>
        <p:nvSpPr>
          <p:cNvPr id="215" name="正方形/長方形 214"/>
          <p:cNvSpPr/>
          <p:nvPr/>
        </p:nvSpPr>
        <p:spPr>
          <a:xfrm>
            <a:off x="7058024" y="4128279"/>
            <a:ext cx="1493447" cy="360040"/>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sp>
        <p:nvSpPr>
          <p:cNvPr id="216" name="正方形/長方形 215"/>
          <p:cNvSpPr/>
          <p:nvPr/>
        </p:nvSpPr>
        <p:spPr>
          <a:xfrm>
            <a:off x="3848100" y="4600296"/>
            <a:ext cx="1501474" cy="697419"/>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sp>
        <p:nvSpPr>
          <p:cNvPr id="217" name="正方形/長方形 216"/>
          <p:cNvSpPr/>
          <p:nvPr/>
        </p:nvSpPr>
        <p:spPr>
          <a:xfrm>
            <a:off x="5460126" y="4602330"/>
            <a:ext cx="1512172" cy="697419"/>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a:solidFill>
                <a:schemeClr val="tx1"/>
              </a:solidFill>
              <a:latin typeface="Cambria Math" panose="02040503050406030204" pitchFamily="18" charset="0"/>
              <a:ea typeface="AR P丸ゴシック体M" panose="020F0600000000000000" pitchFamily="50" charset="-128"/>
            </a:endParaRPr>
          </a:p>
        </p:txBody>
      </p:sp>
      <p:sp>
        <p:nvSpPr>
          <p:cNvPr id="218" name="正方形/長方形 217"/>
          <p:cNvSpPr/>
          <p:nvPr/>
        </p:nvSpPr>
        <p:spPr>
          <a:xfrm>
            <a:off x="7034786" y="4607690"/>
            <a:ext cx="1516686" cy="697419"/>
          </a:xfrm>
          <a:prstGeom prst="rect">
            <a:avLst/>
          </a:prstGeom>
          <a:solidFill>
            <a:schemeClr val="bg1"/>
          </a:solidFill>
          <a:ln w="28575">
            <a:solidFill>
              <a:schemeClr val="bg1"/>
            </a:solidFill>
            <a:prstDash val="solid"/>
          </a:ln>
        </p:spPr>
        <p:style>
          <a:lnRef idx="2">
            <a:schemeClr val="dk1"/>
          </a:lnRef>
          <a:fillRef idx="1">
            <a:schemeClr val="lt1"/>
          </a:fillRef>
          <a:effectRef idx="0">
            <a:schemeClr val="dk1"/>
          </a:effectRef>
          <a:fontRef idx="minor">
            <a:schemeClr val="dk1"/>
          </a:fontRef>
        </p:style>
        <p:txBody>
          <a:bodyPr rtlCol="0" anchor="t"/>
          <a:lstStyle/>
          <a:p>
            <a:pPr algn="ctr"/>
            <a:endParaRPr kumimoji="0" lang="ja-JP" altLang="en-US" sz="2000" i="1" kern="0" dirty="0">
              <a:solidFill>
                <a:schemeClr val="tx1"/>
              </a:solidFill>
              <a:latin typeface="Cambria Math" panose="02040503050406030204" pitchFamily="18" charset="0"/>
              <a:ea typeface="AR P丸ゴシック体M" panose="020F0600000000000000" pitchFamily="50" charset="-128"/>
            </a:endParaRPr>
          </a:p>
        </p:txBody>
      </p:sp>
    </p:spTree>
    <p:custDataLst>
      <p:tags r:id="rId1"/>
    </p:custDataLst>
    <p:extLst>
      <p:ext uri="{BB962C8B-B14F-4D97-AF65-F5344CB8AC3E}">
        <p14:creationId xmlns:p14="http://schemas.microsoft.com/office/powerpoint/2010/main" val="34668122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wipe(left)">
                                      <p:cBhvr>
                                        <p:cTn id="7" dur="500"/>
                                        <p:tgtEl>
                                          <p:spTgt spid="307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par>
                          <p:cTn id="13" fill="hold">
                            <p:stCondLst>
                              <p:cond delay="500"/>
                            </p:stCondLst>
                            <p:childTnLst>
                              <p:par>
                                <p:cTn id="14" presetID="22" presetClass="entr" presetSubtype="1"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up)">
                                      <p:cBhvr>
                                        <p:cTn id="16" dur="500"/>
                                        <p:tgtEl>
                                          <p:spTgt spid="10"/>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97"/>
                                        </p:tgtEl>
                                        <p:attrNameLst>
                                          <p:attrName>style.visibility</p:attrName>
                                        </p:attrNameLst>
                                      </p:cBhvr>
                                      <p:to>
                                        <p:strVal val="visible"/>
                                      </p:to>
                                    </p:set>
                                    <p:animEffect transition="in" filter="fade">
                                      <p:cBhvr>
                                        <p:cTn id="25" dur="500"/>
                                        <p:tgtEl>
                                          <p:spTgt spid="197"/>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198"/>
                                        </p:tgtEl>
                                        <p:attrNameLst>
                                          <p:attrName>style.visibility</p:attrName>
                                        </p:attrNameLst>
                                      </p:cBhvr>
                                      <p:to>
                                        <p:strVal val="visible"/>
                                      </p:to>
                                    </p:set>
                                    <p:animEffect transition="in" filter="wipe(left)">
                                      <p:cBhvr>
                                        <p:cTn id="29" dur="500"/>
                                        <p:tgtEl>
                                          <p:spTgt spid="19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11"/>
                    </p:tgtEl>
                  </p:cond>
                </p:stCondLst>
                <p:endSync evt="end" delay="0">
                  <p:rtn val="all"/>
                </p:endSync>
                <p:childTnLst>
                  <p:par>
                    <p:cTn id="31" fill="hold">
                      <p:stCondLst>
                        <p:cond delay="0"/>
                      </p:stCondLst>
                      <p:childTnLst>
                        <p:par>
                          <p:cTn id="32" fill="hold">
                            <p:stCondLst>
                              <p:cond delay="0"/>
                            </p:stCondLst>
                            <p:childTnLst>
                              <p:par>
                                <p:cTn id="33" presetID="10" presetClass="exit" presetSubtype="0" fill="hold" grpId="0" nodeType="clickEffect">
                                  <p:stCondLst>
                                    <p:cond delay="0"/>
                                  </p:stCondLst>
                                  <p:childTnLst>
                                    <p:animEffect transition="out" filter="fade">
                                      <p:cBhvr>
                                        <p:cTn id="34" dur="500"/>
                                        <p:tgtEl>
                                          <p:spTgt spid="11"/>
                                        </p:tgtEl>
                                      </p:cBhvr>
                                    </p:animEffect>
                                    <p:set>
                                      <p:cBhvr>
                                        <p:cTn id="35"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36" restart="whenNotActive" fill="hold" evtFilter="cancelBubble" nodeType="interactiveSeq">
                <p:stCondLst>
                  <p:cond evt="onClick" delay="0">
                    <p:tgtEl>
                      <p:spTgt spid="199"/>
                    </p:tgtEl>
                  </p:cond>
                </p:stCondLst>
                <p:endSync evt="end" delay="0">
                  <p:rtn val="all"/>
                </p:endSync>
                <p:childTnLst>
                  <p:par>
                    <p:cTn id="37" fill="hold">
                      <p:stCondLst>
                        <p:cond delay="0"/>
                      </p:stCondLst>
                      <p:childTnLst>
                        <p:par>
                          <p:cTn id="38" fill="hold">
                            <p:stCondLst>
                              <p:cond delay="0"/>
                            </p:stCondLst>
                            <p:childTnLst>
                              <p:par>
                                <p:cTn id="39" presetID="10" presetClass="exit" presetSubtype="0" fill="hold" grpId="0" nodeType="clickEffect">
                                  <p:stCondLst>
                                    <p:cond delay="0"/>
                                  </p:stCondLst>
                                  <p:childTnLst>
                                    <p:animEffect transition="out" filter="fade">
                                      <p:cBhvr>
                                        <p:cTn id="40" dur="500"/>
                                        <p:tgtEl>
                                          <p:spTgt spid="199"/>
                                        </p:tgtEl>
                                      </p:cBhvr>
                                    </p:animEffect>
                                    <p:set>
                                      <p:cBhvr>
                                        <p:cTn id="41" dur="1" fill="hold">
                                          <p:stCondLst>
                                            <p:cond delay="499"/>
                                          </p:stCondLst>
                                        </p:cTn>
                                        <p:tgtEl>
                                          <p:spTgt spid="199"/>
                                        </p:tgtEl>
                                        <p:attrNameLst>
                                          <p:attrName>style.visibility</p:attrName>
                                        </p:attrNameLst>
                                      </p:cBhvr>
                                      <p:to>
                                        <p:strVal val="hidden"/>
                                      </p:to>
                                    </p:set>
                                  </p:childTnLst>
                                </p:cTn>
                              </p:par>
                            </p:childTnLst>
                          </p:cTn>
                        </p:par>
                      </p:childTnLst>
                    </p:cTn>
                  </p:par>
                </p:childTnLst>
              </p:cTn>
              <p:nextCondLst>
                <p:cond evt="onClick" delay="0">
                  <p:tgtEl>
                    <p:spTgt spid="199"/>
                  </p:tgtEl>
                </p:cond>
              </p:nextCondLst>
            </p:seq>
            <p:seq concurrent="1" nextAc="seek">
              <p:cTn id="42" restart="whenNotActive" fill="hold" evtFilter="cancelBubble" nodeType="interactiveSeq">
                <p:stCondLst>
                  <p:cond evt="onClick" delay="0">
                    <p:tgtEl>
                      <p:spTgt spid="200"/>
                    </p:tgtEl>
                  </p:cond>
                </p:stCondLst>
                <p:endSync evt="end" delay="0">
                  <p:rtn val="all"/>
                </p:endSync>
                <p:childTnLst>
                  <p:par>
                    <p:cTn id="43" fill="hold">
                      <p:stCondLst>
                        <p:cond delay="0"/>
                      </p:stCondLst>
                      <p:childTnLst>
                        <p:par>
                          <p:cTn id="44" fill="hold">
                            <p:stCondLst>
                              <p:cond delay="0"/>
                            </p:stCondLst>
                            <p:childTnLst>
                              <p:par>
                                <p:cTn id="45" presetID="10" presetClass="exit" presetSubtype="0" fill="hold" grpId="0" nodeType="clickEffect">
                                  <p:stCondLst>
                                    <p:cond delay="0"/>
                                  </p:stCondLst>
                                  <p:childTnLst>
                                    <p:animEffect transition="out" filter="fade">
                                      <p:cBhvr>
                                        <p:cTn id="46" dur="500"/>
                                        <p:tgtEl>
                                          <p:spTgt spid="200"/>
                                        </p:tgtEl>
                                      </p:cBhvr>
                                    </p:animEffect>
                                    <p:set>
                                      <p:cBhvr>
                                        <p:cTn id="47" dur="1" fill="hold">
                                          <p:stCondLst>
                                            <p:cond delay="499"/>
                                          </p:stCondLst>
                                        </p:cTn>
                                        <p:tgtEl>
                                          <p:spTgt spid="200"/>
                                        </p:tgtEl>
                                        <p:attrNameLst>
                                          <p:attrName>style.visibility</p:attrName>
                                        </p:attrNameLst>
                                      </p:cBhvr>
                                      <p:to>
                                        <p:strVal val="hidden"/>
                                      </p:to>
                                    </p:set>
                                  </p:childTnLst>
                                </p:cTn>
                              </p:par>
                            </p:childTnLst>
                          </p:cTn>
                        </p:par>
                      </p:childTnLst>
                    </p:cTn>
                  </p:par>
                </p:childTnLst>
              </p:cTn>
              <p:nextCondLst>
                <p:cond evt="onClick" delay="0">
                  <p:tgtEl>
                    <p:spTgt spid="200"/>
                  </p:tgtEl>
                </p:cond>
              </p:nextCondLst>
            </p:seq>
            <p:seq concurrent="1" nextAc="seek">
              <p:cTn id="48" restart="whenNotActive" fill="hold" evtFilter="cancelBubble" nodeType="interactiveSeq">
                <p:stCondLst>
                  <p:cond evt="onClick" delay="0">
                    <p:tgtEl>
                      <p:spTgt spid="201"/>
                    </p:tgtEl>
                  </p:cond>
                </p:stCondLst>
                <p:endSync evt="end" delay="0">
                  <p:rtn val="all"/>
                </p:endSync>
                <p:childTnLst>
                  <p:par>
                    <p:cTn id="49" fill="hold">
                      <p:stCondLst>
                        <p:cond delay="0"/>
                      </p:stCondLst>
                      <p:childTnLst>
                        <p:par>
                          <p:cTn id="50" fill="hold">
                            <p:stCondLst>
                              <p:cond delay="0"/>
                            </p:stCondLst>
                            <p:childTnLst>
                              <p:par>
                                <p:cTn id="51" presetID="10" presetClass="exit" presetSubtype="0" fill="hold" grpId="0" nodeType="clickEffect">
                                  <p:stCondLst>
                                    <p:cond delay="0"/>
                                  </p:stCondLst>
                                  <p:childTnLst>
                                    <p:animEffect transition="out" filter="fade">
                                      <p:cBhvr>
                                        <p:cTn id="52" dur="500"/>
                                        <p:tgtEl>
                                          <p:spTgt spid="201"/>
                                        </p:tgtEl>
                                      </p:cBhvr>
                                    </p:animEffect>
                                    <p:set>
                                      <p:cBhvr>
                                        <p:cTn id="53" dur="1" fill="hold">
                                          <p:stCondLst>
                                            <p:cond delay="499"/>
                                          </p:stCondLst>
                                        </p:cTn>
                                        <p:tgtEl>
                                          <p:spTgt spid="201"/>
                                        </p:tgtEl>
                                        <p:attrNameLst>
                                          <p:attrName>style.visibility</p:attrName>
                                        </p:attrNameLst>
                                      </p:cBhvr>
                                      <p:to>
                                        <p:strVal val="hidden"/>
                                      </p:to>
                                    </p:set>
                                  </p:childTnLst>
                                </p:cTn>
                              </p:par>
                            </p:childTnLst>
                          </p:cTn>
                        </p:par>
                      </p:childTnLst>
                    </p:cTn>
                  </p:par>
                </p:childTnLst>
              </p:cTn>
              <p:nextCondLst>
                <p:cond evt="onClick" delay="0">
                  <p:tgtEl>
                    <p:spTgt spid="201"/>
                  </p:tgtEl>
                </p:cond>
              </p:nextCondLst>
            </p:seq>
            <p:seq concurrent="1" nextAc="seek">
              <p:cTn id="54" restart="whenNotActive" fill="hold" evtFilter="cancelBubble" nodeType="interactiveSeq">
                <p:stCondLst>
                  <p:cond evt="onClick" delay="0">
                    <p:tgtEl>
                      <p:spTgt spid="202"/>
                    </p:tgtEl>
                  </p:cond>
                </p:stCondLst>
                <p:endSync evt="end" delay="0">
                  <p:rtn val="all"/>
                </p:endSync>
                <p:childTnLst>
                  <p:par>
                    <p:cTn id="55" fill="hold">
                      <p:stCondLst>
                        <p:cond delay="0"/>
                      </p:stCondLst>
                      <p:childTnLst>
                        <p:par>
                          <p:cTn id="56" fill="hold">
                            <p:stCondLst>
                              <p:cond delay="0"/>
                            </p:stCondLst>
                            <p:childTnLst>
                              <p:par>
                                <p:cTn id="57" presetID="10" presetClass="exit" presetSubtype="0" fill="hold" grpId="0" nodeType="clickEffect">
                                  <p:stCondLst>
                                    <p:cond delay="0"/>
                                  </p:stCondLst>
                                  <p:childTnLst>
                                    <p:animEffect transition="out" filter="fade">
                                      <p:cBhvr>
                                        <p:cTn id="58" dur="500"/>
                                        <p:tgtEl>
                                          <p:spTgt spid="202"/>
                                        </p:tgtEl>
                                      </p:cBhvr>
                                    </p:animEffect>
                                    <p:set>
                                      <p:cBhvr>
                                        <p:cTn id="59" dur="1" fill="hold">
                                          <p:stCondLst>
                                            <p:cond delay="499"/>
                                          </p:stCondLst>
                                        </p:cTn>
                                        <p:tgtEl>
                                          <p:spTgt spid="202"/>
                                        </p:tgtEl>
                                        <p:attrNameLst>
                                          <p:attrName>style.visibility</p:attrName>
                                        </p:attrNameLst>
                                      </p:cBhvr>
                                      <p:to>
                                        <p:strVal val="hidden"/>
                                      </p:to>
                                    </p:set>
                                  </p:childTnLst>
                                </p:cTn>
                              </p:par>
                            </p:childTnLst>
                          </p:cTn>
                        </p:par>
                      </p:childTnLst>
                    </p:cTn>
                  </p:par>
                </p:childTnLst>
              </p:cTn>
              <p:nextCondLst>
                <p:cond evt="onClick" delay="0">
                  <p:tgtEl>
                    <p:spTgt spid="202"/>
                  </p:tgtEl>
                </p:cond>
              </p:nextCondLst>
            </p:seq>
            <p:seq concurrent="1" nextAc="seek">
              <p:cTn id="60" restart="whenNotActive" fill="hold" evtFilter="cancelBubble" nodeType="interactiveSeq">
                <p:stCondLst>
                  <p:cond evt="onClick" delay="0">
                    <p:tgtEl>
                      <p:spTgt spid="203"/>
                    </p:tgtEl>
                  </p:cond>
                </p:stCondLst>
                <p:endSync evt="end" delay="0">
                  <p:rtn val="all"/>
                </p:endSync>
                <p:childTnLst>
                  <p:par>
                    <p:cTn id="61" fill="hold">
                      <p:stCondLst>
                        <p:cond delay="0"/>
                      </p:stCondLst>
                      <p:childTnLst>
                        <p:par>
                          <p:cTn id="62" fill="hold">
                            <p:stCondLst>
                              <p:cond delay="0"/>
                            </p:stCondLst>
                            <p:childTnLst>
                              <p:par>
                                <p:cTn id="63" presetID="10" presetClass="exit" presetSubtype="0" fill="hold" grpId="0" nodeType="clickEffect">
                                  <p:stCondLst>
                                    <p:cond delay="0"/>
                                  </p:stCondLst>
                                  <p:childTnLst>
                                    <p:animEffect transition="out" filter="fade">
                                      <p:cBhvr>
                                        <p:cTn id="64" dur="500"/>
                                        <p:tgtEl>
                                          <p:spTgt spid="203"/>
                                        </p:tgtEl>
                                      </p:cBhvr>
                                    </p:animEffect>
                                    <p:set>
                                      <p:cBhvr>
                                        <p:cTn id="65" dur="1" fill="hold">
                                          <p:stCondLst>
                                            <p:cond delay="499"/>
                                          </p:stCondLst>
                                        </p:cTn>
                                        <p:tgtEl>
                                          <p:spTgt spid="203"/>
                                        </p:tgtEl>
                                        <p:attrNameLst>
                                          <p:attrName>style.visibility</p:attrName>
                                        </p:attrNameLst>
                                      </p:cBhvr>
                                      <p:to>
                                        <p:strVal val="hidden"/>
                                      </p:to>
                                    </p:set>
                                  </p:childTnLst>
                                </p:cTn>
                              </p:par>
                            </p:childTnLst>
                          </p:cTn>
                        </p:par>
                      </p:childTnLst>
                    </p:cTn>
                  </p:par>
                </p:childTnLst>
              </p:cTn>
              <p:nextCondLst>
                <p:cond evt="onClick" delay="0">
                  <p:tgtEl>
                    <p:spTgt spid="203"/>
                  </p:tgtEl>
                </p:cond>
              </p:nextCondLst>
            </p:seq>
            <p:seq concurrent="1" nextAc="seek">
              <p:cTn id="66" restart="whenNotActive" fill="hold" evtFilter="cancelBubble" nodeType="interactiveSeq">
                <p:stCondLst>
                  <p:cond evt="onClick" delay="0">
                    <p:tgtEl>
                      <p:spTgt spid="204"/>
                    </p:tgtEl>
                  </p:cond>
                </p:stCondLst>
                <p:endSync evt="end" delay="0">
                  <p:rtn val="all"/>
                </p:endSync>
                <p:childTnLst>
                  <p:par>
                    <p:cTn id="67" fill="hold">
                      <p:stCondLst>
                        <p:cond delay="0"/>
                      </p:stCondLst>
                      <p:childTnLst>
                        <p:par>
                          <p:cTn id="68" fill="hold">
                            <p:stCondLst>
                              <p:cond delay="0"/>
                            </p:stCondLst>
                            <p:childTnLst>
                              <p:par>
                                <p:cTn id="69" presetID="10" presetClass="exit" presetSubtype="0" fill="hold" grpId="0" nodeType="clickEffect">
                                  <p:stCondLst>
                                    <p:cond delay="0"/>
                                  </p:stCondLst>
                                  <p:childTnLst>
                                    <p:animEffect transition="out" filter="fade">
                                      <p:cBhvr>
                                        <p:cTn id="70" dur="500"/>
                                        <p:tgtEl>
                                          <p:spTgt spid="204"/>
                                        </p:tgtEl>
                                      </p:cBhvr>
                                    </p:animEffect>
                                    <p:set>
                                      <p:cBhvr>
                                        <p:cTn id="71" dur="1" fill="hold">
                                          <p:stCondLst>
                                            <p:cond delay="499"/>
                                          </p:stCondLst>
                                        </p:cTn>
                                        <p:tgtEl>
                                          <p:spTgt spid="204"/>
                                        </p:tgtEl>
                                        <p:attrNameLst>
                                          <p:attrName>style.visibility</p:attrName>
                                        </p:attrNameLst>
                                      </p:cBhvr>
                                      <p:to>
                                        <p:strVal val="hidden"/>
                                      </p:to>
                                    </p:set>
                                  </p:childTnLst>
                                </p:cTn>
                              </p:par>
                            </p:childTnLst>
                          </p:cTn>
                        </p:par>
                      </p:childTnLst>
                    </p:cTn>
                  </p:par>
                </p:childTnLst>
              </p:cTn>
              <p:nextCondLst>
                <p:cond evt="onClick" delay="0">
                  <p:tgtEl>
                    <p:spTgt spid="204"/>
                  </p:tgtEl>
                </p:cond>
              </p:nextCondLst>
            </p:seq>
            <p:seq concurrent="1" nextAc="seek">
              <p:cTn id="72" restart="whenNotActive" fill="hold" evtFilter="cancelBubble" nodeType="interactiveSeq">
                <p:stCondLst>
                  <p:cond evt="onClick" delay="0">
                    <p:tgtEl>
                      <p:spTgt spid="205"/>
                    </p:tgtEl>
                  </p:cond>
                </p:stCondLst>
                <p:endSync evt="end" delay="0">
                  <p:rtn val="all"/>
                </p:endSync>
                <p:childTnLst>
                  <p:par>
                    <p:cTn id="73" fill="hold">
                      <p:stCondLst>
                        <p:cond delay="0"/>
                      </p:stCondLst>
                      <p:childTnLst>
                        <p:par>
                          <p:cTn id="74" fill="hold">
                            <p:stCondLst>
                              <p:cond delay="0"/>
                            </p:stCondLst>
                            <p:childTnLst>
                              <p:par>
                                <p:cTn id="75" presetID="10" presetClass="exit" presetSubtype="0" fill="hold" grpId="0" nodeType="clickEffect">
                                  <p:stCondLst>
                                    <p:cond delay="0"/>
                                  </p:stCondLst>
                                  <p:childTnLst>
                                    <p:animEffect transition="out" filter="fade">
                                      <p:cBhvr>
                                        <p:cTn id="76" dur="500"/>
                                        <p:tgtEl>
                                          <p:spTgt spid="205"/>
                                        </p:tgtEl>
                                      </p:cBhvr>
                                    </p:animEffect>
                                    <p:set>
                                      <p:cBhvr>
                                        <p:cTn id="77" dur="1" fill="hold">
                                          <p:stCondLst>
                                            <p:cond delay="499"/>
                                          </p:stCondLst>
                                        </p:cTn>
                                        <p:tgtEl>
                                          <p:spTgt spid="205"/>
                                        </p:tgtEl>
                                        <p:attrNameLst>
                                          <p:attrName>style.visibility</p:attrName>
                                        </p:attrNameLst>
                                      </p:cBhvr>
                                      <p:to>
                                        <p:strVal val="hidden"/>
                                      </p:to>
                                    </p:set>
                                  </p:childTnLst>
                                </p:cTn>
                              </p:par>
                            </p:childTnLst>
                          </p:cTn>
                        </p:par>
                      </p:childTnLst>
                    </p:cTn>
                  </p:par>
                </p:childTnLst>
              </p:cTn>
              <p:nextCondLst>
                <p:cond evt="onClick" delay="0">
                  <p:tgtEl>
                    <p:spTgt spid="205"/>
                  </p:tgtEl>
                </p:cond>
              </p:nextCondLst>
            </p:seq>
            <p:seq concurrent="1" nextAc="seek">
              <p:cTn id="78" restart="whenNotActive" fill="hold" evtFilter="cancelBubble" nodeType="interactiveSeq">
                <p:stCondLst>
                  <p:cond evt="onClick" delay="0">
                    <p:tgtEl>
                      <p:spTgt spid="206"/>
                    </p:tgtEl>
                  </p:cond>
                </p:stCondLst>
                <p:endSync evt="end" delay="0">
                  <p:rtn val="all"/>
                </p:endSync>
                <p:childTnLst>
                  <p:par>
                    <p:cTn id="79" fill="hold">
                      <p:stCondLst>
                        <p:cond delay="0"/>
                      </p:stCondLst>
                      <p:childTnLst>
                        <p:par>
                          <p:cTn id="80" fill="hold">
                            <p:stCondLst>
                              <p:cond delay="0"/>
                            </p:stCondLst>
                            <p:childTnLst>
                              <p:par>
                                <p:cTn id="81" presetID="10" presetClass="exit" presetSubtype="0" fill="hold" grpId="0" nodeType="clickEffect">
                                  <p:stCondLst>
                                    <p:cond delay="0"/>
                                  </p:stCondLst>
                                  <p:childTnLst>
                                    <p:animEffect transition="out" filter="fade">
                                      <p:cBhvr>
                                        <p:cTn id="82" dur="500"/>
                                        <p:tgtEl>
                                          <p:spTgt spid="206"/>
                                        </p:tgtEl>
                                      </p:cBhvr>
                                    </p:animEffect>
                                    <p:set>
                                      <p:cBhvr>
                                        <p:cTn id="83" dur="1" fill="hold">
                                          <p:stCondLst>
                                            <p:cond delay="499"/>
                                          </p:stCondLst>
                                        </p:cTn>
                                        <p:tgtEl>
                                          <p:spTgt spid="206"/>
                                        </p:tgtEl>
                                        <p:attrNameLst>
                                          <p:attrName>style.visibility</p:attrName>
                                        </p:attrNameLst>
                                      </p:cBhvr>
                                      <p:to>
                                        <p:strVal val="hidden"/>
                                      </p:to>
                                    </p:set>
                                  </p:childTnLst>
                                </p:cTn>
                              </p:par>
                            </p:childTnLst>
                          </p:cTn>
                        </p:par>
                      </p:childTnLst>
                    </p:cTn>
                  </p:par>
                </p:childTnLst>
              </p:cTn>
              <p:nextCondLst>
                <p:cond evt="onClick" delay="0">
                  <p:tgtEl>
                    <p:spTgt spid="206"/>
                  </p:tgtEl>
                </p:cond>
              </p:nextCondLst>
            </p:seq>
            <p:seq concurrent="1" nextAc="seek">
              <p:cTn id="84" restart="whenNotActive" fill="hold" evtFilter="cancelBubble" nodeType="interactiveSeq">
                <p:stCondLst>
                  <p:cond evt="onClick" delay="0">
                    <p:tgtEl>
                      <p:spTgt spid="207"/>
                    </p:tgtEl>
                  </p:cond>
                </p:stCondLst>
                <p:endSync evt="end" delay="0">
                  <p:rtn val="all"/>
                </p:endSync>
                <p:childTnLst>
                  <p:par>
                    <p:cTn id="85" fill="hold">
                      <p:stCondLst>
                        <p:cond delay="0"/>
                      </p:stCondLst>
                      <p:childTnLst>
                        <p:par>
                          <p:cTn id="86" fill="hold">
                            <p:stCondLst>
                              <p:cond delay="0"/>
                            </p:stCondLst>
                            <p:childTnLst>
                              <p:par>
                                <p:cTn id="87" presetID="10" presetClass="exit" presetSubtype="0" fill="hold" grpId="0" nodeType="clickEffect">
                                  <p:stCondLst>
                                    <p:cond delay="0"/>
                                  </p:stCondLst>
                                  <p:childTnLst>
                                    <p:animEffect transition="out" filter="fade">
                                      <p:cBhvr>
                                        <p:cTn id="88" dur="500"/>
                                        <p:tgtEl>
                                          <p:spTgt spid="207"/>
                                        </p:tgtEl>
                                      </p:cBhvr>
                                    </p:animEffect>
                                    <p:set>
                                      <p:cBhvr>
                                        <p:cTn id="89" dur="1" fill="hold">
                                          <p:stCondLst>
                                            <p:cond delay="499"/>
                                          </p:stCondLst>
                                        </p:cTn>
                                        <p:tgtEl>
                                          <p:spTgt spid="207"/>
                                        </p:tgtEl>
                                        <p:attrNameLst>
                                          <p:attrName>style.visibility</p:attrName>
                                        </p:attrNameLst>
                                      </p:cBhvr>
                                      <p:to>
                                        <p:strVal val="hidden"/>
                                      </p:to>
                                    </p:set>
                                  </p:childTnLst>
                                </p:cTn>
                              </p:par>
                            </p:childTnLst>
                          </p:cTn>
                        </p:par>
                      </p:childTnLst>
                    </p:cTn>
                  </p:par>
                </p:childTnLst>
              </p:cTn>
              <p:nextCondLst>
                <p:cond evt="onClick" delay="0">
                  <p:tgtEl>
                    <p:spTgt spid="207"/>
                  </p:tgtEl>
                </p:cond>
              </p:nextCondLst>
            </p:seq>
            <p:seq concurrent="1" nextAc="seek">
              <p:cTn id="90" restart="whenNotActive" fill="hold" evtFilter="cancelBubble" nodeType="interactiveSeq">
                <p:stCondLst>
                  <p:cond evt="onClick" delay="0">
                    <p:tgtEl>
                      <p:spTgt spid="208"/>
                    </p:tgtEl>
                  </p:cond>
                </p:stCondLst>
                <p:endSync evt="end" delay="0">
                  <p:rtn val="all"/>
                </p:endSync>
                <p:childTnLst>
                  <p:par>
                    <p:cTn id="91" fill="hold">
                      <p:stCondLst>
                        <p:cond delay="0"/>
                      </p:stCondLst>
                      <p:childTnLst>
                        <p:par>
                          <p:cTn id="92" fill="hold">
                            <p:stCondLst>
                              <p:cond delay="0"/>
                            </p:stCondLst>
                            <p:childTnLst>
                              <p:par>
                                <p:cTn id="93" presetID="10" presetClass="exit" presetSubtype="0" fill="hold" grpId="0" nodeType="clickEffect">
                                  <p:stCondLst>
                                    <p:cond delay="0"/>
                                  </p:stCondLst>
                                  <p:childTnLst>
                                    <p:animEffect transition="out" filter="fade">
                                      <p:cBhvr>
                                        <p:cTn id="94" dur="500"/>
                                        <p:tgtEl>
                                          <p:spTgt spid="208"/>
                                        </p:tgtEl>
                                      </p:cBhvr>
                                    </p:animEffect>
                                    <p:set>
                                      <p:cBhvr>
                                        <p:cTn id="95" dur="1" fill="hold">
                                          <p:stCondLst>
                                            <p:cond delay="499"/>
                                          </p:stCondLst>
                                        </p:cTn>
                                        <p:tgtEl>
                                          <p:spTgt spid="208"/>
                                        </p:tgtEl>
                                        <p:attrNameLst>
                                          <p:attrName>style.visibility</p:attrName>
                                        </p:attrNameLst>
                                      </p:cBhvr>
                                      <p:to>
                                        <p:strVal val="hidden"/>
                                      </p:to>
                                    </p:set>
                                  </p:childTnLst>
                                </p:cTn>
                              </p:par>
                            </p:childTnLst>
                          </p:cTn>
                        </p:par>
                      </p:childTnLst>
                    </p:cTn>
                  </p:par>
                </p:childTnLst>
              </p:cTn>
              <p:nextCondLst>
                <p:cond evt="onClick" delay="0">
                  <p:tgtEl>
                    <p:spTgt spid="208"/>
                  </p:tgtEl>
                </p:cond>
              </p:nextCondLst>
            </p:seq>
            <p:seq concurrent="1" nextAc="seek">
              <p:cTn id="96" restart="whenNotActive" fill="hold" evtFilter="cancelBubble" nodeType="interactiveSeq">
                <p:stCondLst>
                  <p:cond evt="onClick" delay="0">
                    <p:tgtEl>
                      <p:spTgt spid="209"/>
                    </p:tgtEl>
                  </p:cond>
                </p:stCondLst>
                <p:endSync evt="end" delay="0">
                  <p:rtn val="all"/>
                </p:endSync>
                <p:childTnLst>
                  <p:par>
                    <p:cTn id="97" fill="hold">
                      <p:stCondLst>
                        <p:cond delay="0"/>
                      </p:stCondLst>
                      <p:childTnLst>
                        <p:par>
                          <p:cTn id="98" fill="hold">
                            <p:stCondLst>
                              <p:cond delay="0"/>
                            </p:stCondLst>
                            <p:childTnLst>
                              <p:par>
                                <p:cTn id="99" presetID="10" presetClass="exit" presetSubtype="0" fill="hold" grpId="0" nodeType="clickEffect">
                                  <p:stCondLst>
                                    <p:cond delay="0"/>
                                  </p:stCondLst>
                                  <p:childTnLst>
                                    <p:animEffect transition="out" filter="fade">
                                      <p:cBhvr>
                                        <p:cTn id="100" dur="500"/>
                                        <p:tgtEl>
                                          <p:spTgt spid="209"/>
                                        </p:tgtEl>
                                      </p:cBhvr>
                                    </p:animEffect>
                                    <p:set>
                                      <p:cBhvr>
                                        <p:cTn id="101" dur="1" fill="hold">
                                          <p:stCondLst>
                                            <p:cond delay="499"/>
                                          </p:stCondLst>
                                        </p:cTn>
                                        <p:tgtEl>
                                          <p:spTgt spid="209"/>
                                        </p:tgtEl>
                                        <p:attrNameLst>
                                          <p:attrName>style.visibility</p:attrName>
                                        </p:attrNameLst>
                                      </p:cBhvr>
                                      <p:to>
                                        <p:strVal val="hidden"/>
                                      </p:to>
                                    </p:set>
                                  </p:childTnLst>
                                </p:cTn>
                              </p:par>
                            </p:childTnLst>
                          </p:cTn>
                        </p:par>
                      </p:childTnLst>
                    </p:cTn>
                  </p:par>
                </p:childTnLst>
              </p:cTn>
              <p:nextCondLst>
                <p:cond evt="onClick" delay="0">
                  <p:tgtEl>
                    <p:spTgt spid="209"/>
                  </p:tgtEl>
                </p:cond>
              </p:nextCondLst>
            </p:seq>
            <p:seq concurrent="1" nextAc="seek">
              <p:cTn id="102" restart="whenNotActive" fill="hold" evtFilter="cancelBubble" nodeType="interactiveSeq">
                <p:stCondLst>
                  <p:cond evt="onClick" delay="0">
                    <p:tgtEl>
                      <p:spTgt spid="210"/>
                    </p:tgtEl>
                  </p:cond>
                </p:stCondLst>
                <p:endSync evt="end" delay="0">
                  <p:rtn val="all"/>
                </p:endSync>
                <p:childTnLst>
                  <p:par>
                    <p:cTn id="103" fill="hold">
                      <p:stCondLst>
                        <p:cond delay="0"/>
                      </p:stCondLst>
                      <p:childTnLst>
                        <p:par>
                          <p:cTn id="104" fill="hold">
                            <p:stCondLst>
                              <p:cond delay="0"/>
                            </p:stCondLst>
                            <p:childTnLst>
                              <p:par>
                                <p:cTn id="105" presetID="10" presetClass="exit" presetSubtype="0" fill="hold" grpId="0" nodeType="clickEffect">
                                  <p:stCondLst>
                                    <p:cond delay="0"/>
                                  </p:stCondLst>
                                  <p:childTnLst>
                                    <p:animEffect transition="out" filter="fade">
                                      <p:cBhvr>
                                        <p:cTn id="106" dur="500"/>
                                        <p:tgtEl>
                                          <p:spTgt spid="210"/>
                                        </p:tgtEl>
                                      </p:cBhvr>
                                    </p:animEffect>
                                    <p:set>
                                      <p:cBhvr>
                                        <p:cTn id="107" dur="1" fill="hold">
                                          <p:stCondLst>
                                            <p:cond delay="499"/>
                                          </p:stCondLst>
                                        </p:cTn>
                                        <p:tgtEl>
                                          <p:spTgt spid="210"/>
                                        </p:tgtEl>
                                        <p:attrNameLst>
                                          <p:attrName>style.visibility</p:attrName>
                                        </p:attrNameLst>
                                      </p:cBhvr>
                                      <p:to>
                                        <p:strVal val="hidden"/>
                                      </p:to>
                                    </p:set>
                                  </p:childTnLst>
                                </p:cTn>
                              </p:par>
                            </p:childTnLst>
                          </p:cTn>
                        </p:par>
                      </p:childTnLst>
                    </p:cTn>
                  </p:par>
                </p:childTnLst>
              </p:cTn>
              <p:nextCondLst>
                <p:cond evt="onClick" delay="0">
                  <p:tgtEl>
                    <p:spTgt spid="210"/>
                  </p:tgtEl>
                </p:cond>
              </p:nextCondLst>
            </p:seq>
            <p:seq concurrent="1" nextAc="seek">
              <p:cTn id="108" restart="whenNotActive" fill="hold" evtFilter="cancelBubble" nodeType="interactiveSeq">
                <p:stCondLst>
                  <p:cond evt="onClick" delay="0">
                    <p:tgtEl>
                      <p:spTgt spid="211"/>
                    </p:tgtEl>
                  </p:cond>
                </p:stCondLst>
                <p:endSync evt="end" delay="0">
                  <p:rtn val="all"/>
                </p:endSync>
                <p:childTnLst>
                  <p:par>
                    <p:cTn id="109" fill="hold">
                      <p:stCondLst>
                        <p:cond delay="0"/>
                      </p:stCondLst>
                      <p:childTnLst>
                        <p:par>
                          <p:cTn id="110" fill="hold">
                            <p:stCondLst>
                              <p:cond delay="0"/>
                            </p:stCondLst>
                            <p:childTnLst>
                              <p:par>
                                <p:cTn id="111" presetID="10" presetClass="exit" presetSubtype="0" fill="hold" grpId="0" nodeType="clickEffect">
                                  <p:stCondLst>
                                    <p:cond delay="0"/>
                                  </p:stCondLst>
                                  <p:childTnLst>
                                    <p:animEffect transition="out" filter="fade">
                                      <p:cBhvr>
                                        <p:cTn id="112" dur="500"/>
                                        <p:tgtEl>
                                          <p:spTgt spid="211"/>
                                        </p:tgtEl>
                                      </p:cBhvr>
                                    </p:animEffect>
                                    <p:set>
                                      <p:cBhvr>
                                        <p:cTn id="113" dur="1" fill="hold">
                                          <p:stCondLst>
                                            <p:cond delay="499"/>
                                          </p:stCondLst>
                                        </p:cTn>
                                        <p:tgtEl>
                                          <p:spTgt spid="211"/>
                                        </p:tgtEl>
                                        <p:attrNameLst>
                                          <p:attrName>style.visibility</p:attrName>
                                        </p:attrNameLst>
                                      </p:cBhvr>
                                      <p:to>
                                        <p:strVal val="hidden"/>
                                      </p:to>
                                    </p:set>
                                  </p:childTnLst>
                                </p:cTn>
                              </p:par>
                            </p:childTnLst>
                          </p:cTn>
                        </p:par>
                      </p:childTnLst>
                    </p:cTn>
                  </p:par>
                </p:childTnLst>
              </p:cTn>
              <p:nextCondLst>
                <p:cond evt="onClick" delay="0">
                  <p:tgtEl>
                    <p:spTgt spid="211"/>
                  </p:tgtEl>
                </p:cond>
              </p:nextCondLst>
            </p:seq>
            <p:seq concurrent="1" nextAc="seek">
              <p:cTn id="114" restart="whenNotActive" fill="hold" evtFilter="cancelBubble" nodeType="interactiveSeq">
                <p:stCondLst>
                  <p:cond evt="onClick" delay="0">
                    <p:tgtEl>
                      <p:spTgt spid="212"/>
                    </p:tgtEl>
                  </p:cond>
                </p:stCondLst>
                <p:endSync evt="end" delay="0">
                  <p:rtn val="all"/>
                </p:endSync>
                <p:childTnLst>
                  <p:par>
                    <p:cTn id="115" fill="hold">
                      <p:stCondLst>
                        <p:cond delay="0"/>
                      </p:stCondLst>
                      <p:childTnLst>
                        <p:par>
                          <p:cTn id="116" fill="hold">
                            <p:stCondLst>
                              <p:cond delay="0"/>
                            </p:stCondLst>
                            <p:childTnLst>
                              <p:par>
                                <p:cTn id="117" presetID="10" presetClass="exit" presetSubtype="0" fill="hold" grpId="0" nodeType="clickEffect">
                                  <p:stCondLst>
                                    <p:cond delay="0"/>
                                  </p:stCondLst>
                                  <p:childTnLst>
                                    <p:animEffect transition="out" filter="fade">
                                      <p:cBhvr>
                                        <p:cTn id="118" dur="500"/>
                                        <p:tgtEl>
                                          <p:spTgt spid="212"/>
                                        </p:tgtEl>
                                      </p:cBhvr>
                                    </p:animEffect>
                                    <p:set>
                                      <p:cBhvr>
                                        <p:cTn id="119" dur="1" fill="hold">
                                          <p:stCondLst>
                                            <p:cond delay="499"/>
                                          </p:stCondLst>
                                        </p:cTn>
                                        <p:tgtEl>
                                          <p:spTgt spid="212"/>
                                        </p:tgtEl>
                                        <p:attrNameLst>
                                          <p:attrName>style.visibility</p:attrName>
                                        </p:attrNameLst>
                                      </p:cBhvr>
                                      <p:to>
                                        <p:strVal val="hidden"/>
                                      </p:to>
                                    </p:set>
                                  </p:childTnLst>
                                </p:cTn>
                              </p:par>
                            </p:childTnLst>
                          </p:cTn>
                        </p:par>
                      </p:childTnLst>
                    </p:cTn>
                  </p:par>
                </p:childTnLst>
              </p:cTn>
              <p:nextCondLst>
                <p:cond evt="onClick" delay="0">
                  <p:tgtEl>
                    <p:spTgt spid="212"/>
                  </p:tgtEl>
                </p:cond>
              </p:nextCondLst>
            </p:seq>
            <p:seq concurrent="1" nextAc="seek">
              <p:cTn id="120" restart="whenNotActive" fill="hold" evtFilter="cancelBubble" nodeType="interactiveSeq">
                <p:stCondLst>
                  <p:cond evt="onClick" delay="0">
                    <p:tgtEl>
                      <p:spTgt spid="213"/>
                    </p:tgtEl>
                  </p:cond>
                </p:stCondLst>
                <p:endSync evt="end" delay="0">
                  <p:rtn val="all"/>
                </p:endSync>
                <p:childTnLst>
                  <p:par>
                    <p:cTn id="121" fill="hold">
                      <p:stCondLst>
                        <p:cond delay="0"/>
                      </p:stCondLst>
                      <p:childTnLst>
                        <p:par>
                          <p:cTn id="122" fill="hold">
                            <p:stCondLst>
                              <p:cond delay="0"/>
                            </p:stCondLst>
                            <p:childTnLst>
                              <p:par>
                                <p:cTn id="123" presetID="10" presetClass="exit" presetSubtype="0" fill="hold" grpId="0" nodeType="clickEffect">
                                  <p:stCondLst>
                                    <p:cond delay="0"/>
                                  </p:stCondLst>
                                  <p:childTnLst>
                                    <p:animEffect transition="out" filter="fade">
                                      <p:cBhvr>
                                        <p:cTn id="124" dur="500"/>
                                        <p:tgtEl>
                                          <p:spTgt spid="213"/>
                                        </p:tgtEl>
                                      </p:cBhvr>
                                    </p:animEffect>
                                    <p:set>
                                      <p:cBhvr>
                                        <p:cTn id="125" dur="1" fill="hold">
                                          <p:stCondLst>
                                            <p:cond delay="499"/>
                                          </p:stCondLst>
                                        </p:cTn>
                                        <p:tgtEl>
                                          <p:spTgt spid="213"/>
                                        </p:tgtEl>
                                        <p:attrNameLst>
                                          <p:attrName>style.visibility</p:attrName>
                                        </p:attrNameLst>
                                      </p:cBhvr>
                                      <p:to>
                                        <p:strVal val="hidden"/>
                                      </p:to>
                                    </p:set>
                                  </p:childTnLst>
                                </p:cTn>
                              </p:par>
                            </p:childTnLst>
                          </p:cTn>
                        </p:par>
                      </p:childTnLst>
                    </p:cTn>
                  </p:par>
                </p:childTnLst>
              </p:cTn>
              <p:nextCondLst>
                <p:cond evt="onClick" delay="0">
                  <p:tgtEl>
                    <p:spTgt spid="213"/>
                  </p:tgtEl>
                </p:cond>
              </p:nextCondLst>
            </p:seq>
            <p:seq concurrent="1" nextAc="seek">
              <p:cTn id="126" restart="whenNotActive" fill="hold" evtFilter="cancelBubble" nodeType="interactiveSeq">
                <p:stCondLst>
                  <p:cond evt="onClick" delay="0">
                    <p:tgtEl>
                      <p:spTgt spid="214"/>
                    </p:tgtEl>
                  </p:cond>
                </p:stCondLst>
                <p:endSync evt="end" delay="0">
                  <p:rtn val="all"/>
                </p:endSync>
                <p:childTnLst>
                  <p:par>
                    <p:cTn id="127" fill="hold">
                      <p:stCondLst>
                        <p:cond delay="0"/>
                      </p:stCondLst>
                      <p:childTnLst>
                        <p:par>
                          <p:cTn id="128" fill="hold">
                            <p:stCondLst>
                              <p:cond delay="0"/>
                            </p:stCondLst>
                            <p:childTnLst>
                              <p:par>
                                <p:cTn id="129" presetID="10" presetClass="exit" presetSubtype="0" fill="hold" grpId="0" nodeType="clickEffect">
                                  <p:stCondLst>
                                    <p:cond delay="0"/>
                                  </p:stCondLst>
                                  <p:childTnLst>
                                    <p:animEffect transition="out" filter="fade">
                                      <p:cBhvr>
                                        <p:cTn id="130" dur="500"/>
                                        <p:tgtEl>
                                          <p:spTgt spid="214"/>
                                        </p:tgtEl>
                                      </p:cBhvr>
                                    </p:animEffect>
                                    <p:set>
                                      <p:cBhvr>
                                        <p:cTn id="131" dur="1" fill="hold">
                                          <p:stCondLst>
                                            <p:cond delay="499"/>
                                          </p:stCondLst>
                                        </p:cTn>
                                        <p:tgtEl>
                                          <p:spTgt spid="214"/>
                                        </p:tgtEl>
                                        <p:attrNameLst>
                                          <p:attrName>style.visibility</p:attrName>
                                        </p:attrNameLst>
                                      </p:cBhvr>
                                      <p:to>
                                        <p:strVal val="hidden"/>
                                      </p:to>
                                    </p:set>
                                  </p:childTnLst>
                                </p:cTn>
                              </p:par>
                            </p:childTnLst>
                          </p:cTn>
                        </p:par>
                      </p:childTnLst>
                    </p:cTn>
                  </p:par>
                </p:childTnLst>
              </p:cTn>
              <p:nextCondLst>
                <p:cond evt="onClick" delay="0">
                  <p:tgtEl>
                    <p:spTgt spid="214"/>
                  </p:tgtEl>
                </p:cond>
              </p:nextCondLst>
            </p:seq>
            <p:seq concurrent="1" nextAc="seek">
              <p:cTn id="132" restart="whenNotActive" fill="hold" evtFilter="cancelBubble" nodeType="interactiveSeq">
                <p:stCondLst>
                  <p:cond evt="onClick" delay="0">
                    <p:tgtEl>
                      <p:spTgt spid="215"/>
                    </p:tgtEl>
                  </p:cond>
                </p:stCondLst>
                <p:endSync evt="end" delay="0">
                  <p:rtn val="all"/>
                </p:endSync>
                <p:childTnLst>
                  <p:par>
                    <p:cTn id="133" fill="hold">
                      <p:stCondLst>
                        <p:cond delay="0"/>
                      </p:stCondLst>
                      <p:childTnLst>
                        <p:par>
                          <p:cTn id="134" fill="hold">
                            <p:stCondLst>
                              <p:cond delay="0"/>
                            </p:stCondLst>
                            <p:childTnLst>
                              <p:par>
                                <p:cTn id="135" presetID="10" presetClass="exit" presetSubtype="0" fill="hold" grpId="0" nodeType="clickEffect">
                                  <p:stCondLst>
                                    <p:cond delay="0"/>
                                  </p:stCondLst>
                                  <p:childTnLst>
                                    <p:animEffect transition="out" filter="fade">
                                      <p:cBhvr>
                                        <p:cTn id="136" dur="500"/>
                                        <p:tgtEl>
                                          <p:spTgt spid="215"/>
                                        </p:tgtEl>
                                      </p:cBhvr>
                                    </p:animEffect>
                                    <p:set>
                                      <p:cBhvr>
                                        <p:cTn id="137" dur="1" fill="hold">
                                          <p:stCondLst>
                                            <p:cond delay="499"/>
                                          </p:stCondLst>
                                        </p:cTn>
                                        <p:tgtEl>
                                          <p:spTgt spid="215"/>
                                        </p:tgtEl>
                                        <p:attrNameLst>
                                          <p:attrName>style.visibility</p:attrName>
                                        </p:attrNameLst>
                                      </p:cBhvr>
                                      <p:to>
                                        <p:strVal val="hidden"/>
                                      </p:to>
                                    </p:set>
                                  </p:childTnLst>
                                </p:cTn>
                              </p:par>
                            </p:childTnLst>
                          </p:cTn>
                        </p:par>
                      </p:childTnLst>
                    </p:cTn>
                  </p:par>
                </p:childTnLst>
              </p:cTn>
              <p:nextCondLst>
                <p:cond evt="onClick" delay="0">
                  <p:tgtEl>
                    <p:spTgt spid="215"/>
                  </p:tgtEl>
                </p:cond>
              </p:nextCondLst>
            </p:seq>
            <p:seq concurrent="1" nextAc="seek">
              <p:cTn id="138" restart="whenNotActive" fill="hold" evtFilter="cancelBubble" nodeType="interactiveSeq">
                <p:stCondLst>
                  <p:cond evt="onClick" delay="0">
                    <p:tgtEl>
                      <p:spTgt spid="216"/>
                    </p:tgtEl>
                  </p:cond>
                </p:stCondLst>
                <p:endSync evt="end" delay="0">
                  <p:rtn val="all"/>
                </p:endSync>
                <p:childTnLst>
                  <p:par>
                    <p:cTn id="139" fill="hold">
                      <p:stCondLst>
                        <p:cond delay="0"/>
                      </p:stCondLst>
                      <p:childTnLst>
                        <p:par>
                          <p:cTn id="140" fill="hold">
                            <p:stCondLst>
                              <p:cond delay="0"/>
                            </p:stCondLst>
                            <p:childTnLst>
                              <p:par>
                                <p:cTn id="141" presetID="10" presetClass="exit" presetSubtype="0" fill="hold" grpId="0" nodeType="clickEffect">
                                  <p:stCondLst>
                                    <p:cond delay="0"/>
                                  </p:stCondLst>
                                  <p:childTnLst>
                                    <p:animEffect transition="out" filter="fade">
                                      <p:cBhvr>
                                        <p:cTn id="142" dur="500"/>
                                        <p:tgtEl>
                                          <p:spTgt spid="216"/>
                                        </p:tgtEl>
                                      </p:cBhvr>
                                    </p:animEffect>
                                    <p:set>
                                      <p:cBhvr>
                                        <p:cTn id="143" dur="1" fill="hold">
                                          <p:stCondLst>
                                            <p:cond delay="499"/>
                                          </p:stCondLst>
                                        </p:cTn>
                                        <p:tgtEl>
                                          <p:spTgt spid="216"/>
                                        </p:tgtEl>
                                        <p:attrNameLst>
                                          <p:attrName>style.visibility</p:attrName>
                                        </p:attrNameLst>
                                      </p:cBhvr>
                                      <p:to>
                                        <p:strVal val="hidden"/>
                                      </p:to>
                                    </p:set>
                                  </p:childTnLst>
                                </p:cTn>
                              </p:par>
                            </p:childTnLst>
                          </p:cTn>
                        </p:par>
                      </p:childTnLst>
                    </p:cTn>
                  </p:par>
                </p:childTnLst>
              </p:cTn>
              <p:nextCondLst>
                <p:cond evt="onClick" delay="0">
                  <p:tgtEl>
                    <p:spTgt spid="216"/>
                  </p:tgtEl>
                </p:cond>
              </p:nextCondLst>
            </p:seq>
            <p:seq concurrent="1" nextAc="seek">
              <p:cTn id="144" restart="whenNotActive" fill="hold" evtFilter="cancelBubble" nodeType="interactiveSeq">
                <p:stCondLst>
                  <p:cond evt="onClick" delay="0">
                    <p:tgtEl>
                      <p:spTgt spid="217"/>
                    </p:tgtEl>
                  </p:cond>
                </p:stCondLst>
                <p:endSync evt="end" delay="0">
                  <p:rtn val="all"/>
                </p:endSync>
                <p:childTnLst>
                  <p:par>
                    <p:cTn id="145" fill="hold">
                      <p:stCondLst>
                        <p:cond delay="0"/>
                      </p:stCondLst>
                      <p:childTnLst>
                        <p:par>
                          <p:cTn id="146" fill="hold">
                            <p:stCondLst>
                              <p:cond delay="0"/>
                            </p:stCondLst>
                            <p:childTnLst>
                              <p:par>
                                <p:cTn id="147" presetID="10" presetClass="exit" presetSubtype="0" fill="hold" grpId="0" nodeType="clickEffect">
                                  <p:stCondLst>
                                    <p:cond delay="0"/>
                                  </p:stCondLst>
                                  <p:childTnLst>
                                    <p:animEffect transition="out" filter="fade">
                                      <p:cBhvr>
                                        <p:cTn id="148" dur="500"/>
                                        <p:tgtEl>
                                          <p:spTgt spid="217"/>
                                        </p:tgtEl>
                                      </p:cBhvr>
                                    </p:animEffect>
                                    <p:set>
                                      <p:cBhvr>
                                        <p:cTn id="149" dur="1" fill="hold">
                                          <p:stCondLst>
                                            <p:cond delay="499"/>
                                          </p:stCondLst>
                                        </p:cTn>
                                        <p:tgtEl>
                                          <p:spTgt spid="217"/>
                                        </p:tgtEl>
                                        <p:attrNameLst>
                                          <p:attrName>style.visibility</p:attrName>
                                        </p:attrNameLst>
                                      </p:cBhvr>
                                      <p:to>
                                        <p:strVal val="hidden"/>
                                      </p:to>
                                    </p:set>
                                  </p:childTnLst>
                                </p:cTn>
                              </p:par>
                            </p:childTnLst>
                          </p:cTn>
                        </p:par>
                      </p:childTnLst>
                    </p:cTn>
                  </p:par>
                </p:childTnLst>
              </p:cTn>
              <p:nextCondLst>
                <p:cond evt="onClick" delay="0">
                  <p:tgtEl>
                    <p:spTgt spid="217"/>
                  </p:tgtEl>
                </p:cond>
              </p:nextCondLst>
            </p:seq>
            <p:seq concurrent="1" nextAc="seek">
              <p:cTn id="150" restart="whenNotActive" fill="hold" evtFilter="cancelBubble" nodeType="interactiveSeq">
                <p:stCondLst>
                  <p:cond evt="onClick" delay="0">
                    <p:tgtEl>
                      <p:spTgt spid="218"/>
                    </p:tgtEl>
                  </p:cond>
                </p:stCondLst>
                <p:endSync evt="end" delay="0">
                  <p:rtn val="all"/>
                </p:endSync>
                <p:childTnLst>
                  <p:par>
                    <p:cTn id="151" fill="hold">
                      <p:stCondLst>
                        <p:cond delay="0"/>
                      </p:stCondLst>
                      <p:childTnLst>
                        <p:par>
                          <p:cTn id="152" fill="hold">
                            <p:stCondLst>
                              <p:cond delay="0"/>
                            </p:stCondLst>
                            <p:childTnLst>
                              <p:par>
                                <p:cTn id="153" presetID="10" presetClass="exit" presetSubtype="0" fill="hold" grpId="0" nodeType="clickEffect">
                                  <p:stCondLst>
                                    <p:cond delay="0"/>
                                  </p:stCondLst>
                                  <p:childTnLst>
                                    <p:animEffect transition="out" filter="fade">
                                      <p:cBhvr>
                                        <p:cTn id="154" dur="500"/>
                                        <p:tgtEl>
                                          <p:spTgt spid="218"/>
                                        </p:tgtEl>
                                      </p:cBhvr>
                                    </p:animEffect>
                                    <p:set>
                                      <p:cBhvr>
                                        <p:cTn id="155" dur="1" fill="hold">
                                          <p:stCondLst>
                                            <p:cond delay="499"/>
                                          </p:stCondLst>
                                        </p:cTn>
                                        <p:tgtEl>
                                          <p:spTgt spid="218"/>
                                        </p:tgtEl>
                                        <p:attrNameLst>
                                          <p:attrName>style.visibility</p:attrName>
                                        </p:attrNameLst>
                                      </p:cBhvr>
                                      <p:to>
                                        <p:strVal val="hidden"/>
                                      </p:to>
                                    </p:set>
                                  </p:childTnLst>
                                </p:cTn>
                              </p:par>
                            </p:childTnLst>
                          </p:cTn>
                        </p:par>
                      </p:childTnLst>
                    </p:cTn>
                  </p:par>
                </p:childTnLst>
              </p:cTn>
              <p:nextCondLst>
                <p:cond evt="onClick" delay="0">
                  <p:tgtEl>
                    <p:spTgt spid="218"/>
                  </p:tgtEl>
                </p:cond>
              </p:nextCondLst>
            </p:seq>
          </p:childTnLst>
        </p:cTn>
      </p:par>
    </p:tnLst>
    <p:bldLst>
      <p:bldP spid="3075" grpId="0" animBg="1"/>
      <p:bldP spid="198" grpId="0" animBg="1"/>
      <p:bldP spid="11" grpId="0" animBg="1"/>
      <p:bldP spid="12" grpId="0"/>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
</p:tagLst>
</file>

<file path=ppt/tags/tag2.xml><?xml version="1.0" encoding="utf-8"?>
<p:tagLst xmlns:a="http://schemas.openxmlformats.org/drawingml/2006/main" xmlns:r="http://schemas.openxmlformats.org/officeDocument/2006/relationships" xmlns:p="http://schemas.openxmlformats.org/presentationml/2006/main">
  <p:tag name="TIMING" val="|3.4|5.4|6.6|3.4|4.6|3|4.4|7.9|2.3|3.1|2.2|5.2"/>
</p:tagLst>
</file>

<file path=ppt/tags/tag3.xml><?xml version="1.0" encoding="utf-8"?>
<p:tagLst xmlns:a="http://schemas.openxmlformats.org/drawingml/2006/main" xmlns:r="http://schemas.openxmlformats.org/officeDocument/2006/relationships" xmlns:p="http://schemas.openxmlformats.org/presentationml/2006/main">
  <p:tag name="TIMING" val="|1.1|2.6|2.3|1.9|2.1|2.3|4.6|7.1|1.6|7|6.5|3.7|2.2|7|6.5"/>
</p:tagLst>
</file>

<file path=ppt/tags/tag4.xml><?xml version="1.0" encoding="utf-8"?>
<p:tagLst xmlns:a="http://schemas.openxmlformats.org/drawingml/2006/main" xmlns:r="http://schemas.openxmlformats.org/officeDocument/2006/relationships" xmlns:p="http://schemas.openxmlformats.org/presentationml/2006/main">
  <p:tag name="TIMING" val="|1|4.3|2.2|3.2"/>
</p:tagLst>
</file>

<file path=ppt/tags/tag5.xml><?xml version="1.0" encoding="utf-8"?>
<p:tagLst xmlns:a="http://schemas.openxmlformats.org/drawingml/2006/main" xmlns:r="http://schemas.openxmlformats.org/officeDocument/2006/relationships" xmlns:p="http://schemas.openxmlformats.org/presentationml/2006/main">
  <p:tag name="TIMING" val="|1.2|4.8|30.8"/>
</p:tagLst>
</file>

<file path=ppt/theme/theme1.xml><?xml version="1.0" encoding="utf-8"?>
<a:theme xmlns:a="http://schemas.openxmlformats.org/drawingml/2006/main" name="フラッシュ１">
  <a:themeElements>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フラッシュ１">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4BD0FF"/>
          </a:solidFill>
          <a:prstDash val="solid"/>
        </a:ln>
      </a:spPr>
      <a:bodyPr rtlCol="0" anchor="t"/>
      <a:lstStyle>
        <a:defPPr>
          <a:defRPr kumimoji="0" sz="2000" i="1" kern="0">
            <a:solidFill>
              <a:schemeClr val="tx1"/>
            </a:solidFill>
            <a:latin typeface="Cambria Math" panose="02040503050406030204" pitchFamily="18" charset="0"/>
            <a:ea typeface="AR P丸ゴシック体M" panose="020F0600000000000000" pitchFamily="50" charset="-128"/>
          </a:defRPr>
        </a:defPPr>
      </a:lstStyle>
      <a:style>
        <a:lnRef idx="2">
          <a:schemeClr val="dk1"/>
        </a:lnRef>
        <a:fillRef idx="1">
          <a:schemeClr val="lt1"/>
        </a:fillRef>
        <a:effectRef idx="0">
          <a:schemeClr val="dk1"/>
        </a:effectRef>
        <a:fontRef idx="minor">
          <a:schemeClr val="dk1"/>
        </a:fontRef>
      </a:style>
    </a:spDef>
    <a:lnDef>
      <a:spPr>
        <a:ln w="381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フラッシュ１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フラッシュ１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フラッシュ１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フラッシュ１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フラッシュ１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フラッシュ１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フラッシュ１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フラッシュ１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フラッシュ１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フラッシュ１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フラッシュ１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7035</TotalTime>
  <Words>565</Words>
  <Application>Microsoft Office PowerPoint</Application>
  <PresentationFormat>画面に合わせる (4:3)</PresentationFormat>
  <Paragraphs>169</Paragraphs>
  <Slides>5</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Cambria Math</vt:lpstr>
      <vt:lpstr>Calibri</vt:lpstr>
      <vt:lpstr>AR P丸ゴシック体E</vt:lpstr>
      <vt:lpstr>HG丸ｺﾞｼｯｸM-PRO</vt:lpstr>
      <vt:lpstr>ＭＳ Ｐゴシック</vt:lpstr>
      <vt:lpstr>AR P教科書体M</vt:lpstr>
      <vt:lpstr>Arial</vt:lpstr>
      <vt:lpstr>AR P丸ゴシック体M</vt:lpstr>
      <vt:lpstr>フラッシュ１</vt:lpstr>
      <vt:lpstr>６年「データの調べ方」</vt:lpstr>
      <vt:lpstr>PowerPoint プレゼンテーション</vt:lpstr>
      <vt:lpstr>PowerPoint プレゼンテーション</vt:lpstr>
      <vt:lpstr>PowerPoint プレゼンテーション</vt:lpstr>
      <vt:lpstr>PowerPoint プレゼンテーション</vt:lpstr>
    </vt:vector>
  </TitlesOfParts>
  <Company>教育センター</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豊田小学校</dc:creator>
  <cp:lastModifiedBy>小泉 浩</cp:lastModifiedBy>
  <cp:revision>103</cp:revision>
  <dcterms:created xsi:type="dcterms:W3CDTF">2008-03-13T07:56:32Z</dcterms:created>
  <dcterms:modified xsi:type="dcterms:W3CDTF">2020-09-23T01:33:31Z</dcterms:modified>
</cp:coreProperties>
</file>