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269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662" autoAdjust="0"/>
    <p:restoredTop sz="99401" autoAdjust="0"/>
  </p:normalViewPr>
  <p:slideViewPr>
    <p:cSldViewPr showGuides="1">
      <p:cViewPr varScale="1">
        <p:scale>
          <a:sx n="71" d="100"/>
          <a:sy n="71" d="100"/>
        </p:scale>
        <p:origin x="294" y="60"/>
      </p:cViewPr>
      <p:guideLst>
        <p:guide orient="horz" pos="2387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2020/6/16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301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506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285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769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8320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185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452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3314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406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7265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879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74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06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9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0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6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8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4537" y="625496"/>
            <a:ext cx="8316924" cy="3564603"/>
          </a:xfrm>
          <a:ln w="38100">
            <a:solidFill>
              <a:srgbClr val="FFFF00"/>
            </a:solidFill>
          </a:ln>
        </p:spPr>
        <p:txBody>
          <a:bodyPr anchor="t">
            <a:noAutofit/>
          </a:bodyPr>
          <a:lstStyle/>
          <a:p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</a:t>
            </a:r>
            <a:r>
              <a:rPr lang="ja-JP" altLang="en-US" sz="8800" b="1" dirty="0" err="1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ねんせい</a:t>
            </a:r>
            <a: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のうトレかんじ</a:t>
            </a:r>
            <a:r>
              <a:rPr lang="en-US" altLang="ja-JP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クイズ</a:t>
            </a: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chemeClr val="accent2">
                <a:lumMod val="75000"/>
              </a:scheme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 dirty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4" name="正方形/長方形 3"/>
          <p:cNvSpPr/>
          <p:nvPr/>
        </p:nvSpPr>
        <p:spPr>
          <a:xfrm>
            <a:off x="794537" y="4360496"/>
            <a:ext cx="83169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☆かき</a:t>
            </a:r>
            <a:r>
              <a:rPr lang="ja-JP" altLang="en-US" sz="400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じゅんどおりにかいたらできる</a:t>
            </a:r>
            <a:r>
              <a:rPr lang="ja-JP" altLang="en-US" sz="400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かんじはなんでしょうか？</a:t>
            </a:r>
            <a:endParaRPr lang="en-US" altLang="ja-JP" sz="4000" dirty="0">
              <a:ln w="9525">
                <a:solidFill>
                  <a:prstClr val="white"/>
                </a:solidFill>
                <a:prstDash val="solid"/>
              </a:ln>
              <a:solidFill>
                <a:prstClr val="white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400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☆のうトレクイズはぜんぶで</a:t>
            </a:r>
            <a:r>
              <a:rPr lang="ja-JP" altLang="en-US" sz="400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</a:t>
            </a:r>
            <a:r>
              <a:rPr lang="ja-JP" altLang="en-US" sz="400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問あります</a:t>
            </a:r>
            <a:endParaRPr lang="ja-JP" altLang="en-US" sz="4000" dirty="0">
              <a:ln w="9525">
                <a:solidFill>
                  <a:prstClr val="white"/>
                </a:solidFill>
                <a:prstDash val="solid"/>
              </a:ln>
              <a:solidFill>
                <a:prstClr val="white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68528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９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4376936" y="49337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32600" y="164213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445674" y="164311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258748" y="164408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071822" y="164506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18" name="フリーフォーム 17"/>
          <p:cNvSpPr>
            <a:spLocks noChangeAspect="1"/>
          </p:cNvSpPr>
          <p:nvPr/>
        </p:nvSpPr>
        <p:spPr>
          <a:xfrm rot="17700000">
            <a:off x="280344" y="2794747"/>
            <a:ext cx="1570960" cy="1189249"/>
          </a:xfrm>
          <a:custGeom>
            <a:avLst/>
            <a:gdLst>
              <a:gd name="connsiteX0" fmla="*/ 1225550 w 2600325"/>
              <a:gd name="connsiteY0" fmla="*/ 1025525 h 1968500"/>
              <a:gd name="connsiteX1" fmla="*/ 1711325 w 2600325"/>
              <a:gd name="connsiteY1" fmla="*/ 755650 h 1968500"/>
              <a:gd name="connsiteX2" fmla="*/ 1819275 w 2600325"/>
              <a:gd name="connsiteY2" fmla="*/ 695325 h 1968500"/>
              <a:gd name="connsiteX3" fmla="*/ 1930400 w 2600325"/>
              <a:gd name="connsiteY3" fmla="*/ 622300 h 1968500"/>
              <a:gd name="connsiteX4" fmla="*/ 2092325 w 2600325"/>
              <a:gd name="connsiteY4" fmla="*/ 504825 h 1968500"/>
              <a:gd name="connsiteX5" fmla="*/ 2174875 w 2600325"/>
              <a:gd name="connsiteY5" fmla="*/ 434975 h 1968500"/>
              <a:gd name="connsiteX6" fmla="*/ 2238375 w 2600325"/>
              <a:gd name="connsiteY6" fmla="*/ 377825 h 1968500"/>
              <a:gd name="connsiteX7" fmla="*/ 2301875 w 2600325"/>
              <a:gd name="connsiteY7" fmla="*/ 320675 h 1968500"/>
              <a:gd name="connsiteX8" fmla="*/ 2349500 w 2600325"/>
              <a:gd name="connsiteY8" fmla="*/ 273050 h 1968500"/>
              <a:gd name="connsiteX9" fmla="*/ 2390775 w 2600325"/>
              <a:gd name="connsiteY9" fmla="*/ 225425 h 1968500"/>
              <a:gd name="connsiteX10" fmla="*/ 2438400 w 2600325"/>
              <a:gd name="connsiteY10" fmla="*/ 168275 h 1968500"/>
              <a:gd name="connsiteX11" fmla="*/ 2482850 w 2600325"/>
              <a:gd name="connsiteY11" fmla="*/ 95250 h 1968500"/>
              <a:gd name="connsiteX12" fmla="*/ 2508250 w 2600325"/>
              <a:gd name="connsiteY12" fmla="*/ 38100 h 1968500"/>
              <a:gd name="connsiteX13" fmla="*/ 2517775 w 2600325"/>
              <a:gd name="connsiteY13" fmla="*/ 25400 h 1968500"/>
              <a:gd name="connsiteX14" fmla="*/ 2530475 w 2600325"/>
              <a:gd name="connsiteY14" fmla="*/ 9525 h 1968500"/>
              <a:gd name="connsiteX15" fmla="*/ 2549525 w 2600325"/>
              <a:gd name="connsiteY15" fmla="*/ 0 h 1968500"/>
              <a:gd name="connsiteX16" fmla="*/ 2565400 w 2600325"/>
              <a:gd name="connsiteY16" fmla="*/ 0 h 1968500"/>
              <a:gd name="connsiteX17" fmla="*/ 2574925 w 2600325"/>
              <a:gd name="connsiteY17" fmla="*/ 22225 h 1968500"/>
              <a:gd name="connsiteX18" fmla="*/ 2574925 w 2600325"/>
              <a:gd name="connsiteY18" fmla="*/ 63500 h 1968500"/>
              <a:gd name="connsiteX19" fmla="*/ 2587625 w 2600325"/>
              <a:gd name="connsiteY19" fmla="*/ 142875 h 1968500"/>
              <a:gd name="connsiteX20" fmla="*/ 2597150 w 2600325"/>
              <a:gd name="connsiteY20" fmla="*/ 209550 h 1968500"/>
              <a:gd name="connsiteX21" fmla="*/ 2600325 w 2600325"/>
              <a:gd name="connsiteY21" fmla="*/ 295275 h 1968500"/>
              <a:gd name="connsiteX22" fmla="*/ 2600325 w 2600325"/>
              <a:gd name="connsiteY22" fmla="*/ 387350 h 1968500"/>
              <a:gd name="connsiteX23" fmla="*/ 2593975 w 2600325"/>
              <a:gd name="connsiteY23" fmla="*/ 447675 h 1968500"/>
              <a:gd name="connsiteX24" fmla="*/ 2587625 w 2600325"/>
              <a:gd name="connsiteY24" fmla="*/ 463550 h 1968500"/>
              <a:gd name="connsiteX25" fmla="*/ 2520950 w 2600325"/>
              <a:gd name="connsiteY25" fmla="*/ 539750 h 1968500"/>
              <a:gd name="connsiteX26" fmla="*/ 2444750 w 2600325"/>
              <a:gd name="connsiteY26" fmla="*/ 603250 h 1968500"/>
              <a:gd name="connsiteX27" fmla="*/ 2330450 w 2600325"/>
              <a:gd name="connsiteY27" fmla="*/ 676275 h 1968500"/>
              <a:gd name="connsiteX28" fmla="*/ 1981200 w 2600325"/>
              <a:gd name="connsiteY28" fmla="*/ 892175 h 1968500"/>
              <a:gd name="connsiteX29" fmla="*/ 1609725 w 2600325"/>
              <a:gd name="connsiteY29" fmla="*/ 1114425 h 1968500"/>
              <a:gd name="connsiteX30" fmla="*/ 1397000 w 2600325"/>
              <a:gd name="connsiteY30" fmla="*/ 1219200 h 1968500"/>
              <a:gd name="connsiteX31" fmla="*/ 625475 w 2600325"/>
              <a:gd name="connsiteY31" fmla="*/ 1666875 h 1968500"/>
              <a:gd name="connsiteX32" fmla="*/ 361950 w 2600325"/>
              <a:gd name="connsiteY32" fmla="*/ 1819275 h 1968500"/>
              <a:gd name="connsiteX33" fmla="*/ 231775 w 2600325"/>
              <a:gd name="connsiteY33" fmla="*/ 1908175 h 1968500"/>
              <a:gd name="connsiteX34" fmla="*/ 161925 w 2600325"/>
              <a:gd name="connsiteY34" fmla="*/ 1968500 h 1968500"/>
              <a:gd name="connsiteX35" fmla="*/ 152400 w 2600325"/>
              <a:gd name="connsiteY35" fmla="*/ 1968500 h 1968500"/>
              <a:gd name="connsiteX36" fmla="*/ 114300 w 2600325"/>
              <a:gd name="connsiteY36" fmla="*/ 1968500 h 1968500"/>
              <a:gd name="connsiteX37" fmla="*/ 79375 w 2600325"/>
              <a:gd name="connsiteY37" fmla="*/ 1962150 h 1968500"/>
              <a:gd name="connsiteX38" fmla="*/ 41275 w 2600325"/>
              <a:gd name="connsiteY38" fmla="*/ 1946275 h 1968500"/>
              <a:gd name="connsiteX39" fmla="*/ 22225 w 2600325"/>
              <a:gd name="connsiteY39" fmla="*/ 1927225 h 1968500"/>
              <a:gd name="connsiteX40" fmla="*/ 12700 w 2600325"/>
              <a:gd name="connsiteY40" fmla="*/ 1908175 h 1968500"/>
              <a:gd name="connsiteX41" fmla="*/ 3175 w 2600325"/>
              <a:gd name="connsiteY41" fmla="*/ 1885950 h 1968500"/>
              <a:gd name="connsiteX42" fmla="*/ 0 w 2600325"/>
              <a:gd name="connsiteY42" fmla="*/ 1857375 h 1968500"/>
              <a:gd name="connsiteX43" fmla="*/ 9525 w 2600325"/>
              <a:gd name="connsiteY43" fmla="*/ 1812925 h 1968500"/>
              <a:gd name="connsiteX44" fmla="*/ 38100 w 2600325"/>
              <a:gd name="connsiteY44" fmla="*/ 1758950 h 1968500"/>
              <a:gd name="connsiteX45" fmla="*/ 73025 w 2600325"/>
              <a:gd name="connsiteY45" fmla="*/ 1708150 h 1968500"/>
              <a:gd name="connsiteX46" fmla="*/ 107950 w 2600325"/>
              <a:gd name="connsiteY46" fmla="*/ 1663700 h 1968500"/>
              <a:gd name="connsiteX47" fmla="*/ 177800 w 2600325"/>
              <a:gd name="connsiteY47" fmla="*/ 1609725 h 1968500"/>
              <a:gd name="connsiteX48" fmla="*/ 247650 w 2600325"/>
              <a:gd name="connsiteY48" fmla="*/ 1558925 h 1968500"/>
              <a:gd name="connsiteX49" fmla="*/ 523875 w 2600325"/>
              <a:gd name="connsiteY49" fmla="*/ 1409700 h 1968500"/>
              <a:gd name="connsiteX50" fmla="*/ 828675 w 2600325"/>
              <a:gd name="connsiteY50" fmla="*/ 1238250 h 1968500"/>
              <a:gd name="connsiteX51" fmla="*/ 1025525 w 2600325"/>
              <a:gd name="connsiteY51" fmla="*/ 1130300 h 1968500"/>
              <a:gd name="connsiteX52" fmla="*/ 1225550 w 2600325"/>
              <a:gd name="connsiteY52" fmla="*/ 1025525 h 1968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2600325" h="1968500">
                <a:moveTo>
                  <a:pt x="1225550" y="1025525"/>
                </a:moveTo>
                <a:lnTo>
                  <a:pt x="1711325" y="755650"/>
                </a:lnTo>
                <a:lnTo>
                  <a:pt x="1819275" y="695325"/>
                </a:lnTo>
                <a:lnTo>
                  <a:pt x="1930400" y="622300"/>
                </a:lnTo>
                <a:lnTo>
                  <a:pt x="2092325" y="504825"/>
                </a:lnTo>
                <a:lnTo>
                  <a:pt x="2174875" y="434975"/>
                </a:lnTo>
                <a:lnTo>
                  <a:pt x="2238375" y="377825"/>
                </a:lnTo>
                <a:lnTo>
                  <a:pt x="2301875" y="320675"/>
                </a:lnTo>
                <a:lnTo>
                  <a:pt x="2349500" y="273050"/>
                </a:lnTo>
                <a:lnTo>
                  <a:pt x="2390775" y="225425"/>
                </a:lnTo>
                <a:lnTo>
                  <a:pt x="2438400" y="168275"/>
                </a:lnTo>
                <a:lnTo>
                  <a:pt x="2482850" y="95250"/>
                </a:lnTo>
                <a:lnTo>
                  <a:pt x="2508250" y="38100"/>
                </a:lnTo>
                <a:lnTo>
                  <a:pt x="2517775" y="25400"/>
                </a:lnTo>
                <a:lnTo>
                  <a:pt x="2530475" y="9525"/>
                </a:lnTo>
                <a:lnTo>
                  <a:pt x="2549525" y="0"/>
                </a:lnTo>
                <a:lnTo>
                  <a:pt x="2565400" y="0"/>
                </a:lnTo>
                <a:lnTo>
                  <a:pt x="2574925" y="22225"/>
                </a:lnTo>
                <a:lnTo>
                  <a:pt x="2574925" y="63500"/>
                </a:lnTo>
                <a:lnTo>
                  <a:pt x="2587625" y="142875"/>
                </a:lnTo>
                <a:lnTo>
                  <a:pt x="2597150" y="209550"/>
                </a:lnTo>
                <a:lnTo>
                  <a:pt x="2600325" y="295275"/>
                </a:lnTo>
                <a:lnTo>
                  <a:pt x="2600325" y="387350"/>
                </a:lnTo>
                <a:lnTo>
                  <a:pt x="2593975" y="447675"/>
                </a:lnTo>
                <a:lnTo>
                  <a:pt x="2587625" y="463550"/>
                </a:lnTo>
                <a:lnTo>
                  <a:pt x="2520950" y="539750"/>
                </a:lnTo>
                <a:lnTo>
                  <a:pt x="2444750" y="603250"/>
                </a:lnTo>
                <a:lnTo>
                  <a:pt x="2330450" y="676275"/>
                </a:lnTo>
                <a:lnTo>
                  <a:pt x="1981200" y="892175"/>
                </a:lnTo>
                <a:lnTo>
                  <a:pt x="1609725" y="1114425"/>
                </a:lnTo>
                <a:lnTo>
                  <a:pt x="1397000" y="1219200"/>
                </a:lnTo>
                <a:lnTo>
                  <a:pt x="625475" y="1666875"/>
                </a:lnTo>
                <a:lnTo>
                  <a:pt x="361950" y="1819275"/>
                </a:lnTo>
                <a:lnTo>
                  <a:pt x="231775" y="1908175"/>
                </a:lnTo>
                <a:lnTo>
                  <a:pt x="161925" y="1968500"/>
                </a:lnTo>
                <a:lnTo>
                  <a:pt x="152400" y="1968500"/>
                </a:lnTo>
                <a:lnTo>
                  <a:pt x="114300" y="1968500"/>
                </a:lnTo>
                <a:lnTo>
                  <a:pt x="79375" y="1962150"/>
                </a:lnTo>
                <a:lnTo>
                  <a:pt x="41275" y="1946275"/>
                </a:lnTo>
                <a:lnTo>
                  <a:pt x="22225" y="1927225"/>
                </a:lnTo>
                <a:lnTo>
                  <a:pt x="12700" y="1908175"/>
                </a:lnTo>
                <a:lnTo>
                  <a:pt x="3175" y="1885950"/>
                </a:lnTo>
                <a:lnTo>
                  <a:pt x="0" y="1857375"/>
                </a:lnTo>
                <a:lnTo>
                  <a:pt x="9525" y="1812925"/>
                </a:lnTo>
                <a:lnTo>
                  <a:pt x="38100" y="1758950"/>
                </a:lnTo>
                <a:lnTo>
                  <a:pt x="73025" y="1708150"/>
                </a:lnTo>
                <a:lnTo>
                  <a:pt x="107950" y="1663700"/>
                </a:lnTo>
                <a:lnTo>
                  <a:pt x="177800" y="1609725"/>
                </a:lnTo>
                <a:lnTo>
                  <a:pt x="247650" y="1558925"/>
                </a:lnTo>
                <a:lnTo>
                  <a:pt x="523875" y="1409700"/>
                </a:lnTo>
                <a:lnTo>
                  <a:pt x="828675" y="1238250"/>
                </a:lnTo>
                <a:lnTo>
                  <a:pt x="1025525" y="1130300"/>
                </a:lnTo>
                <a:lnTo>
                  <a:pt x="1225550" y="10255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" name="フリーフォーム 18"/>
          <p:cNvSpPr>
            <a:spLocks noChangeAspect="1"/>
          </p:cNvSpPr>
          <p:nvPr/>
        </p:nvSpPr>
        <p:spPr>
          <a:xfrm rot="2400000">
            <a:off x="1721550" y="2202850"/>
            <a:ext cx="2611749" cy="1506855"/>
          </a:xfrm>
          <a:custGeom>
            <a:avLst/>
            <a:gdLst>
              <a:gd name="connsiteX0" fmla="*/ 450994 w 4352710"/>
              <a:gd name="connsiteY0" fmla="*/ 1895001 h 2511497"/>
              <a:gd name="connsiteX1" fmla="*/ 885437 w 4352710"/>
              <a:gd name="connsiteY1" fmla="*/ 1456420 h 2511497"/>
              <a:gd name="connsiteX2" fmla="*/ 1108865 w 4352710"/>
              <a:gd name="connsiteY2" fmla="*/ 1241267 h 2511497"/>
              <a:gd name="connsiteX3" fmla="*/ 1390219 w 4352710"/>
              <a:gd name="connsiteY3" fmla="*/ 972326 h 2511497"/>
              <a:gd name="connsiteX4" fmla="*/ 1626060 w 4352710"/>
              <a:gd name="connsiteY4" fmla="*/ 761310 h 2511497"/>
              <a:gd name="connsiteX5" fmla="*/ 1911551 w 4352710"/>
              <a:gd name="connsiteY5" fmla="*/ 508919 h 2511497"/>
              <a:gd name="connsiteX6" fmla="*/ 2010853 w 4352710"/>
              <a:gd name="connsiteY6" fmla="*/ 426168 h 2511497"/>
              <a:gd name="connsiteX7" fmla="*/ 2081191 w 4352710"/>
              <a:gd name="connsiteY7" fmla="*/ 368242 h 2511497"/>
              <a:gd name="connsiteX8" fmla="*/ 2151530 w 4352710"/>
              <a:gd name="connsiteY8" fmla="*/ 289629 h 2511497"/>
              <a:gd name="connsiteX9" fmla="*/ 2263244 w 4352710"/>
              <a:gd name="connsiteY9" fmla="*/ 173777 h 2511497"/>
              <a:gd name="connsiteX10" fmla="*/ 2337720 w 4352710"/>
              <a:gd name="connsiteY10" fmla="*/ 95164 h 2511497"/>
              <a:gd name="connsiteX11" fmla="*/ 2366683 w 4352710"/>
              <a:gd name="connsiteY11" fmla="*/ 66201 h 2511497"/>
              <a:gd name="connsiteX12" fmla="*/ 2453571 w 4352710"/>
              <a:gd name="connsiteY12" fmla="*/ 41375 h 2511497"/>
              <a:gd name="connsiteX13" fmla="*/ 2581836 w 4352710"/>
              <a:gd name="connsiteY13" fmla="*/ 16550 h 2511497"/>
              <a:gd name="connsiteX14" fmla="*/ 2685274 w 4352710"/>
              <a:gd name="connsiteY14" fmla="*/ 4137 h 2511497"/>
              <a:gd name="connsiteX15" fmla="*/ 2780438 w 4352710"/>
              <a:gd name="connsiteY15" fmla="*/ 0 h 2511497"/>
              <a:gd name="connsiteX16" fmla="*/ 2854914 w 4352710"/>
              <a:gd name="connsiteY16" fmla="*/ 8275 h 2511497"/>
              <a:gd name="connsiteX17" fmla="*/ 2900427 w 4352710"/>
              <a:gd name="connsiteY17" fmla="*/ 20688 h 2511497"/>
              <a:gd name="connsiteX18" fmla="*/ 2925253 w 4352710"/>
              <a:gd name="connsiteY18" fmla="*/ 37238 h 2511497"/>
              <a:gd name="connsiteX19" fmla="*/ 2937665 w 4352710"/>
              <a:gd name="connsiteY19" fmla="*/ 57926 h 2511497"/>
              <a:gd name="connsiteX20" fmla="*/ 2945941 w 4352710"/>
              <a:gd name="connsiteY20" fmla="*/ 78613 h 2511497"/>
              <a:gd name="connsiteX21" fmla="*/ 2945941 w 4352710"/>
              <a:gd name="connsiteY21" fmla="*/ 107576 h 2511497"/>
              <a:gd name="connsiteX22" fmla="*/ 2937665 w 4352710"/>
              <a:gd name="connsiteY22" fmla="*/ 136539 h 2511497"/>
              <a:gd name="connsiteX23" fmla="*/ 2937665 w 4352710"/>
              <a:gd name="connsiteY23" fmla="*/ 177915 h 2511497"/>
              <a:gd name="connsiteX24" fmla="*/ 2937665 w 4352710"/>
              <a:gd name="connsiteY24" fmla="*/ 223428 h 2511497"/>
              <a:gd name="connsiteX25" fmla="*/ 2954216 w 4352710"/>
              <a:gd name="connsiteY25" fmla="*/ 256528 h 2511497"/>
              <a:gd name="connsiteX26" fmla="*/ 3008004 w 4352710"/>
              <a:gd name="connsiteY26" fmla="*/ 339279 h 2511497"/>
              <a:gd name="connsiteX27" fmla="*/ 3487960 w 4352710"/>
              <a:gd name="connsiteY27" fmla="*/ 1059214 h 2511497"/>
              <a:gd name="connsiteX28" fmla="*/ 3951367 w 4352710"/>
              <a:gd name="connsiteY28" fmla="*/ 1746049 h 2511497"/>
              <a:gd name="connsiteX29" fmla="*/ 4187208 w 4352710"/>
              <a:gd name="connsiteY29" fmla="*/ 2085328 h 2511497"/>
              <a:gd name="connsiteX30" fmla="*/ 4261684 w 4352710"/>
              <a:gd name="connsiteY30" fmla="*/ 2201180 h 2511497"/>
              <a:gd name="connsiteX31" fmla="*/ 4307197 w 4352710"/>
              <a:gd name="connsiteY31" fmla="*/ 2267381 h 2511497"/>
              <a:gd name="connsiteX32" fmla="*/ 4344435 w 4352710"/>
              <a:gd name="connsiteY32" fmla="*/ 2337719 h 2511497"/>
              <a:gd name="connsiteX33" fmla="*/ 4352710 w 4352710"/>
              <a:gd name="connsiteY33" fmla="*/ 2379095 h 2511497"/>
              <a:gd name="connsiteX34" fmla="*/ 4352710 w 4352710"/>
              <a:gd name="connsiteY34" fmla="*/ 2416333 h 2511497"/>
              <a:gd name="connsiteX35" fmla="*/ 4348572 w 4352710"/>
              <a:gd name="connsiteY35" fmla="*/ 2449433 h 2511497"/>
              <a:gd name="connsiteX36" fmla="*/ 4336160 w 4352710"/>
              <a:gd name="connsiteY36" fmla="*/ 2470121 h 2511497"/>
              <a:gd name="connsiteX37" fmla="*/ 4307197 w 4352710"/>
              <a:gd name="connsiteY37" fmla="*/ 2490809 h 2511497"/>
              <a:gd name="connsiteX38" fmla="*/ 4282371 w 4352710"/>
              <a:gd name="connsiteY38" fmla="*/ 2507359 h 2511497"/>
              <a:gd name="connsiteX39" fmla="*/ 4265821 w 4352710"/>
              <a:gd name="connsiteY39" fmla="*/ 2511497 h 2511497"/>
              <a:gd name="connsiteX40" fmla="*/ 4245133 w 4352710"/>
              <a:gd name="connsiteY40" fmla="*/ 2511497 h 2511497"/>
              <a:gd name="connsiteX41" fmla="*/ 4220308 w 4352710"/>
              <a:gd name="connsiteY41" fmla="*/ 2507359 h 2511497"/>
              <a:gd name="connsiteX42" fmla="*/ 4187208 w 4352710"/>
              <a:gd name="connsiteY42" fmla="*/ 2499084 h 2511497"/>
              <a:gd name="connsiteX43" fmla="*/ 4129282 w 4352710"/>
              <a:gd name="connsiteY43" fmla="*/ 2465983 h 2511497"/>
              <a:gd name="connsiteX44" fmla="*/ 4087906 w 4352710"/>
              <a:gd name="connsiteY44" fmla="*/ 2441158 h 2511497"/>
              <a:gd name="connsiteX45" fmla="*/ 4067218 w 4352710"/>
              <a:gd name="connsiteY45" fmla="*/ 2399783 h 2511497"/>
              <a:gd name="connsiteX46" fmla="*/ 4038255 w 4352710"/>
              <a:gd name="connsiteY46" fmla="*/ 2329444 h 2511497"/>
              <a:gd name="connsiteX47" fmla="*/ 4009293 w 4352710"/>
              <a:gd name="connsiteY47" fmla="*/ 2242555 h 2511497"/>
              <a:gd name="connsiteX48" fmla="*/ 3959642 w 4352710"/>
              <a:gd name="connsiteY48" fmla="*/ 2176355 h 2511497"/>
              <a:gd name="connsiteX49" fmla="*/ 3450722 w 4352710"/>
              <a:gd name="connsiteY49" fmla="*/ 1464695 h 2511497"/>
              <a:gd name="connsiteX50" fmla="*/ 3152818 w 4352710"/>
              <a:gd name="connsiteY50" fmla="*/ 1038526 h 2511497"/>
              <a:gd name="connsiteX51" fmla="*/ 2648036 w 4352710"/>
              <a:gd name="connsiteY51" fmla="*/ 343417 h 2511497"/>
              <a:gd name="connsiteX52" fmla="*/ 2602523 w 4352710"/>
              <a:gd name="connsiteY52" fmla="*/ 293766 h 2511497"/>
              <a:gd name="connsiteX53" fmla="*/ 2581836 w 4352710"/>
              <a:gd name="connsiteY53" fmla="*/ 281354 h 2511497"/>
              <a:gd name="connsiteX54" fmla="*/ 2561148 w 4352710"/>
              <a:gd name="connsiteY54" fmla="*/ 273079 h 2511497"/>
              <a:gd name="connsiteX55" fmla="*/ 2532185 w 4352710"/>
              <a:gd name="connsiteY55" fmla="*/ 264803 h 2511497"/>
              <a:gd name="connsiteX56" fmla="*/ 2507360 w 4352710"/>
              <a:gd name="connsiteY56" fmla="*/ 268941 h 2511497"/>
              <a:gd name="connsiteX57" fmla="*/ 2470122 w 4352710"/>
              <a:gd name="connsiteY57" fmla="*/ 277216 h 2511497"/>
              <a:gd name="connsiteX58" fmla="*/ 2428746 w 4352710"/>
              <a:gd name="connsiteY58" fmla="*/ 302041 h 2511497"/>
              <a:gd name="connsiteX59" fmla="*/ 2387370 w 4352710"/>
              <a:gd name="connsiteY59" fmla="*/ 335142 h 2511497"/>
              <a:gd name="connsiteX60" fmla="*/ 2362545 w 4352710"/>
              <a:gd name="connsiteY60" fmla="*/ 364105 h 2511497"/>
              <a:gd name="connsiteX61" fmla="*/ 2337720 w 4352710"/>
              <a:gd name="connsiteY61" fmla="*/ 384793 h 2511497"/>
              <a:gd name="connsiteX62" fmla="*/ 2292207 w 4352710"/>
              <a:gd name="connsiteY62" fmla="*/ 426168 h 2511497"/>
              <a:gd name="connsiteX63" fmla="*/ 1588822 w 4352710"/>
              <a:gd name="connsiteY63" fmla="*/ 1059214 h 2511497"/>
              <a:gd name="connsiteX64" fmla="*/ 1311606 w 4352710"/>
              <a:gd name="connsiteY64" fmla="*/ 1299193 h 2511497"/>
              <a:gd name="connsiteX65" fmla="*/ 1088178 w 4352710"/>
              <a:gd name="connsiteY65" fmla="*/ 1530896 h 2511497"/>
              <a:gd name="connsiteX66" fmla="*/ 1063352 w 4352710"/>
              <a:gd name="connsiteY66" fmla="*/ 1547446 h 2511497"/>
              <a:gd name="connsiteX67" fmla="*/ 1030252 w 4352710"/>
              <a:gd name="connsiteY67" fmla="*/ 1572271 h 2511497"/>
              <a:gd name="connsiteX68" fmla="*/ 968189 w 4352710"/>
              <a:gd name="connsiteY68" fmla="*/ 1630197 h 2511497"/>
              <a:gd name="connsiteX69" fmla="*/ 732348 w 4352710"/>
              <a:gd name="connsiteY69" fmla="*/ 1870175 h 2511497"/>
              <a:gd name="connsiteX70" fmla="*/ 591671 w 4352710"/>
              <a:gd name="connsiteY70" fmla="*/ 2014990 h 2511497"/>
              <a:gd name="connsiteX71" fmla="*/ 475819 w 4352710"/>
              <a:gd name="connsiteY71" fmla="*/ 2134979 h 2511497"/>
              <a:gd name="connsiteX72" fmla="*/ 322730 w 4352710"/>
              <a:gd name="connsiteY72" fmla="*/ 2304619 h 2511497"/>
              <a:gd name="connsiteX73" fmla="*/ 177915 w 4352710"/>
              <a:gd name="connsiteY73" fmla="*/ 2461846 h 2511497"/>
              <a:gd name="connsiteX74" fmla="*/ 169640 w 4352710"/>
              <a:gd name="connsiteY74" fmla="*/ 2465983 h 2511497"/>
              <a:gd name="connsiteX75" fmla="*/ 0 w 4352710"/>
              <a:gd name="connsiteY75" fmla="*/ 2362545 h 2511497"/>
              <a:gd name="connsiteX76" fmla="*/ 37238 w 4352710"/>
              <a:gd name="connsiteY76" fmla="*/ 2354269 h 2511497"/>
              <a:gd name="connsiteX77" fmla="*/ 57926 w 4352710"/>
              <a:gd name="connsiteY77" fmla="*/ 2325307 h 2511497"/>
              <a:gd name="connsiteX78" fmla="*/ 157227 w 4352710"/>
              <a:gd name="connsiteY78" fmla="*/ 2213593 h 2511497"/>
              <a:gd name="connsiteX79" fmla="*/ 372380 w 4352710"/>
              <a:gd name="connsiteY79" fmla="*/ 1977752 h 2511497"/>
              <a:gd name="connsiteX80" fmla="*/ 450994 w 4352710"/>
              <a:gd name="connsiteY80" fmla="*/ 1895001 h 2511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4352710" h="2511497">
                <a:moveTo>
                  <a:pt x="450994" y="1895001"/>
                </a:moveTo>
                <a:lnTo>
                  <a:pt x="885437" y="1456420"/>
                </a:lnTo>
                <a:lnTo>
                  <a:pt x="1108865" y="1241267"/>
                </a:lnTo>
                <a:lnTo>
                  <a:pt x="1390219" y="972326"/>
                </a:lnTo>
                <a:lnTo>
                  <a:pt x="1626060" y="761310"/>
                </a:lnTo>
                <a:lnTo>
                  <a:pt x="1911551" y="508919"/>
                </a:lnTo>
                <a:lnTo>
                  <a:pt x="2010853" y="426168"/>
                </a:lnTo>
                <a:lnTo>
                  <a:pt x="2081191" y="368242"/>
                </a:lnTo>
                <a:lnTo>
                  <a:pt x="2151530" y="289629"/>
                </a:lnTo>
                <a:lnTo>
                  <a:pt x="2263244" y="173777"/>
                </a:lnTo>
                <a:lnTo>
                  <a:pt x="2337720" y="95164"/>
                </a:lnTo>
                <a:lnTo>
                  <a:pt x="2366683" y="66201"/>
                </a:lnTo>
                <a:lnTo>
                  <a:pt x="2453571" y="41375"/>
                </a:lnTo>
                <a:lnTo>
                  <a:pt x="2581836" y="16550"/>
                </a:lnTo>
                <a:lnTo>
                  <a:pt x="2685274" y="4137"/>
                </a:lnTo>
                <a:lnTo>
                  <a:pt x="2780438" y="0"/>
                </a:lnTo>
                <a:lnTo>
                  <a:pt x="2854914" y="8275"/>
                </a:lnTo>
                <a:lnTo>
                  <a:pt x="2900427" y="20688"/>
                </a:lnTo>
                <a:lnTo>
                  <a:pt x="2925253" y="37238"/>
                </a:lnTo>
                <a:lnTo>
                  <a:pt x="2937665" y="57926"/>
                </a:lnTo>
                <a:lnTo>
                  <a:pt x="2945941" y="78613"/>
                </a:lnTo>
                <a:lnTo>
                  <a:pt x="2945941" y="107576"/>
                </a:lnTo>
                <a:lnTo>
                  <a:pt x="2937665" y="136539"/>
                </a:lnTo>
                <a:lnTo>
                  <a:pt x="2937665" y="177915"/>
                </a:lnTo>
                <a:lnTo>
                  <a:pt x="2937665" y="223428"/>
                </a:lnTo>
                <a:lnTo>
                  <a:pt x="2954216" y="256528"/>
                </a:lnTo>
                <a:lnTo>
                  <a:pt x="3008004" y="339279"/>
                </a:lnTo>
                <a:lnTo>
                  <a:pt x="3487960" y="1059214"/>
                </a:lnTo>
                <a:lnTo>
                  <a:pt x="3951367" y="1746049"/>
                </a:lnTo>
                <a:lnTo>
                  <a:pt x="4187208" y="2085328"/>
                </a:lnTo>
                <a:lnTo>
                  <a:pt x="4261684" y="2201180"/>
                </a:lnTo>
                <a:lnTo>
                  <a:pt x="4307197" y="2267381"/>
                </a:lnTo>
                <a:lnTo>
                  <a:pt x="4344435" y="2337719"/>
                </a:lnTo>
                <a:lnTo>
                  <a:pt x="4352710" y="2379095"/>
                </a:lnTo>
                <a:lnTo>
                  <a:pt x="4352710" y="2416333"/>
                </a:lnTo>
                <a:lnTo>
                  <a:pt x="4348572" y="2449433"/>
                </a:lnTo>
                <a:lnTo>
                  <a:pt x="4336160" y="2470121"/>
                </a:lnTo>
                <a:lnTo>
                  <a:pt x="4307197" y="2490809"/>
                </a:lnTo>
                <a:lnTo>
                  <a:pt x="4282371" y="2507359"/>
                </a:lnTo>
                <a:lnTo>
                  <a:pt x="4265821" y="2511497"/>
                </a:lnTo>
                <a:lnTo>
                  <a:pt x="4245133" y="2511497"/>
                </a:lnTo>
                <a:lnTo>
                  <a:pt x="4220308" y="2507359"/>
                </a:lnTo>
                <a:lnTo>
                  <a:pt x="4187208" y="2499084"/>
                </a:lnTo>
                <a:lnTo>
                  <a:pt x="4129282" y="2465983"/>
                </a:lnTo>
                <a:lnTo>
                  <a:pt x="4087906" y="2441158"/>
                </a:lnTo>
                <a:lnTo>
                  <a:pt x="4067218" y="2399783"/>
                </a:lnTo>
                <a:lnTo>
                  <a:pt x="4038255" y="2329444"/>
                </a:lnTo>
                <a:lnTo>
                  <a:pt x="4009293" y="2242555"/>
                </a:lnTo>
                <a:lnTo>
                  <a:pt x="3959642" y="2176355"/>
                </a:lnTo>
                <a:lnTo>
                  <a:pt x="3450722" y="1464695"/>
                </a:lnTo>
                <a:lnTo>
                  <a:pt x="3152818" y="1038526"/>
                </a:lnTo>
                <a:lnTo>
                  <a:pt x="2648036" y="343417"/>
                </a:lnTo>
                <a:lnTo>
                  <a:pt x="2602523" y="293766"/>
                </a:lnTo>
                <a:lnTo>
                  <a:pt x="2581836" y="281354"/>
                </a:lnTo>
                <a:lnTo>
                  <a:pt x="2561148" y="273079"/>
                </a:lnTo>
                <a:cubicBezTo>
                  <a:pt x="2535014" y="264367"/>
                  <a:pt x="2545045" y="264803"/>
                  <a:pt x="2532185" y="264803"/>
                </a:cubicBezTo>
                <a:lnTo>
                  <a:pt x="2507360" y="268941"/>
                </a:lnTo>
                <a:cubicBezTo>
                  <a:pt x="2472921" y="277550"/>
                  <a:pt x="2485632" y="277216"/>
                  <a:pt x="2470122" y="277216"/>
                </a:cubicBezTo>
                <a:lnTo>
                  <a:pt x="2428746" y="302041"/>
                </a:lnTo>
                <a:lnTo>
                  <a:pt x="2387370" y="335142"/>
                </a:lnTo>
                <a:lnTo>
                  <a:pt x="2362545" y="364105"/>
                </a:lnTo>
                <a:lnTo>
                  <a:pt x="2337720" y="384793"/>
                </a:lnTo>
                <a:lnTo>
                  <a:pt x="2292207" y="426168"/>
                </a:lnTo>
                <a:lnTo>
                  <a:pt x="1588822" y="1059214"/>
                </a:lnTo>
                <a:lnTo>
                  <a:pt x="1311606" y="1299193"/>
                </a:lnTo>
                <a:lnTo>
                  <a:pt x="1088178" y="1530896"/>
                </a:lnTo>
                <a:lnTo>
                  <a:pt x="1063352" y="1547446"/>
                </a:lnTo>
                <a:lnTo>
                  <a:pt x="1030252" y="1572271"/>
                </a:lnTo>
                <a:lnTo>
                  <a:pt x="968189" y="1630197"/>
                </a:lnTo>
                <a:lnTo>
                  <a:pt x="732348" y="1870175"/>
                </a:lnTo>
                <a:lnTo>
                  <a:pt x="591671" y="2014990"/>
                </a:lnTo>
                <a:lnTo>
                  <a:pt x="475819" y="2134979"/>
                </a:lnTo>
                <a:lnTo>
                  <a:pt x="322730" y="2304619"/>
                </a:lnTo>
                <a:lnTo>
                  <a:pt x="177915" y="2461846"/>
                </a:lnTo>
                <a:lnTo>
                  <a:pt x="169640" y="2465983"/>
                </a:lnTo>
                <a:lnTo>
                  <a:pt x="0" y="2362545"/>
                </a:lnTo>
                <a:lnTo>
                  <a:pt x="37238" y="2354269"/>
                </a:lnTo>
                <a:lnTo>
                  <a:pt x="57926" y="2325307"/>
                </a:lnTo>
                <a:lnTo>
                  <a:pt x="157227" y="2213593"/>
                </a:lnTo>
                <a:lnTo>
                  <a:pt x="372380" y="1977752"/>
                </a:lnTo>
                <a:lnTo>
                  <a:pt x="450994" y="189500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" name="フリーフォーム 24"/>
          <p:cNvSpPr>
            <a:spLocks noChangeAspect="1"/>
          </p:cNvSpPr>
          <p:nvPr/>
        </p:nvSpPr>
        <p:spPr>
          <a:xfrm rot="17700000">
            <a:off x="3985523" y="2773127"/>
            <a:ext cx="1392554" cy="875348"/>
          </a:xfrm>
          <a:custGeom>
            <a:avLst/>
            <a:gdLst>
              <a:gd name="connsiteX0" fmla="*/ 419100 w 2321719"/>
              <a:gd name="connsiteY0" fmla="*/ 1081087 h 1459706"/>
              <a:gd name="connsiteX1" fmla="*/ 888206 w 2321719"/>
              <a:gd name="connsiteY1" fmla="*/ 850106 h 1459706"/>
              <a:gd name="connsiteX2" fmla="*/ 1054894 w 2321719"/>
              <a:gd name="connsiteY2" fmla="*/ 766762 h 1459706"/>
              <a:gd name="connsiteX3" fmla="*/ 1333500 w 2321719"/>
              <a:gd name="connsiteY3" fmla="*/ 635794 h 1459706"/>
              <a:gd name="connsiteX4" fmla="*/ 1695450 w 2321719"/>
              <a:gd name="connsiteY4" fmla="*/ 464344 h 1459706"/>
              <a:gd name="connsiteX5" fmla="*/ 1821656 w 2321719"/>
              <a:gd name="connsiteY5" fmla="*/ 404812 h 1459706"/>
              <a:gd name="connsiteX6" fmla="*/ 1893094 w 2321719"/>
              <a:gd name="connsiteY6" fmla="*/ 376237 h 1459706"/>
              <a:gd name="connsiteX7" fmla="*/ 1959769 w 2321719"/>
              <a:gd name="connsiteY7" fmla="*/ 338137 h 1459706"/>
              <a:gd name="connsiteX8" fmla="*/ 2059781 w 2321719"/>
              <a:gd name="connsiteY8" fmla="*/ 269081 h 1459706"/>
              <a:gd name="connsiteX9" fmla="*/ 2128837 w 2321719"/>
              <a:gd name="connsiteY9" fmla="*/ 209550 h 1459706"/>
              <a:gd name="connsiteX10" fmla="*/ 2150269 w 2321719"/>
              <a:gd name="connsiteY10" fmla="*/ 178594 h 1459706"/>
              <a:gd name="connsiteX11" fmla="*/ 2164556 w 2321719"/>
              <a:gd name="connsiteY11" fmla="*/ 147637 h 1459706"/>
              <a:gd name="connsiteX12" fmla="*/ 2171700 w 2321719"/>
              <a:gd name="connsiteY12" fmla="*/ 116681 h 1459706"/>
              <a:gd name="connsiteX13" fmla="*/ 2171700 w 2321719"/>
              <a:gd name="connsiteY13" fmla="*/ 88106 h 1459706"/>
              <a:gd name="connsiteX14" fmla="*/ 2169319 w 2321719"/>
              <a:gd name="connsiteY14" fmla="*/ 45244 h 1459706"/>
              <a:gd name="connsiteX15" fmla="*/ 2162175 w 2321719"/>
              <a:gd name="connsiteY15" fmla="*/ 4762 h 1459706"/>
              <a:gd name="connsiteX16" fmla="*/ 2162175 w 2321719"/>
              <a:gd name="connsiteY16" fmla="*/ 0 h 1459706"/>
              <a:gd name="connsiteX17" fmla="*/ 2190750 w 2321719"/>
              <a:gd name="connsiteY17" fmla="*/ 9525 h 1459706"/>
              <a:gd name="connsiteX18" fmla="*/ 2319337 w 2321719"/>
              <a:gd name="connsiteY18" fmla="*/ 247650 h 1459706"/>
              <a:gd name="connsiteX19" fmla="*/ 2321719 w 2321719"/>
              <a:gd name="connsiteY19" fmla="*/ 254794 h 1459706"/>
              <a:gd name="connsiteX20" fmla="*/ 2300287 w 2321719"/>
              <a:gd name="connsiteY20" fmla="*/ 323850 h 1459706"/>
              <a:gd name="connsiteX21" fmla="*/ 2238375 w 2321719"/>
              <a:gd name="connsiteY21" fmla="*/ 500062 h 1459706"/>
              <a:gd name="connsiteX22" fmla="*/ 2219325 w 2321719"/>
              <a:gd name="connsiteY22" fmla="*/ 528637 h 1459706"/>
              <a:gd name="connsiteX23" fmla="*/ 2193131 w 2321719"/>
              <a:gd name="connsiteY23" fmla="*/ 545306 h 1459706"/>
              <a:gd name="connsiteX24" fmla="*/ 2164556 w 2321719"/>
              <a:gd name="connsiteY24" fmla="*/ 559594 h 1459706"/>
              <a:gd name="connsiteX25" fmla="*/ 2133600 w 2321719"/>
              <a:gd name="connsiteY25" fmla="*/ 561975 h 1459706"/>
              <a:gd name="connsiteX26" fmla="*/ 2102644 w 2321719"/>
              <a:gd name="connsiteY26" fmla="*/ 561975 h 1459706"/>
              <a:gd name="connsiteX27" fmla="*/ 2050256 w 2321719"/>
              <a:gd name="connsiteY27" fmla="*/ 559594 h 1459706"/>
              <a:gd name="connsiteX28" fmla="*/ 2028825 w 2321719"/>
              <a:gd name="connsiteY28" fmla="*/ 559594 h 1459706"/>
              <a:gd name="connsiteX29" fmla="*/ 1997869 w 2321719"/>
              <a:gd name="connsiteY29" fmla="*/ 571500 h 1459706"/>
              <a:gd name="connsiteX30" fmla="*/ 1140619 w 2321719"/>
              <a:gd name="connsiteY30" fmla="*/ 971550 h 1459706"/>
              <a:gd name="connsiteX31" fmla="*/ 88106 w 2321719"/>
              <a:gd name="connsiteY31" fmla="*/ 1459706 h 1459706"/>
              <a:gd name="connsiteX32" fmla="*/ 88106 w 2321719"/>
              <a:gd name="connsiteY32" fmla="*/ 1459706 h 1459706"/>
              <a:gd name="connsiteX33" fmla="*/ 0 w 2321719"/>
              <a:gd name="connsiteY33" fmla="*/ 1281112 h 1459706"/>
              <a:gd name="connsiteX34" fmla="*/ 116681 w 2321719"/>
              <a:gd name="connsiteY34" fmla="*/ 1226344 h 1459706"/>
              <a:gd name="connsiteX35" fmla="*/ 419100 w 2321719"/>
              <a:gd name="connsiteY35" fmla="*/ 1081087 h 1459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2321719" h="1459706">
                <a:moveTo>
                  <a:pt x="419100" y="1081087"/>
                </a:moveTo>
                <a:lnTo>
                  <a:pt x="888206" y="850106"/>
                </a:lnTo>
                <a:lnTo>
                  <a:pt x="1054894" y="766762"/>
                </a:lnTo>
                <a:lnTo>
                  <a:pt x="1333500" y="635794"/>
                </a:lnTo>
                <a:lnTo>
                  <a:pt x="1695450" y="464344"/>
                </a:lnTo>
                <a:lnTo>
                  <a:pt x="1821656" y="404812"/>
                </a:lnTo>
                <a:lnTo>
                  <a:pt x="1893094" y="376237"/>
                </a:lnTo>
                <a:lnTo>
                  <a:pt x="1959769" y="338137"/>
                </a:lnTo>
                <a:lnTo>
                  <a:pt x="2059781" y="269081"/>
                </a:lnTo>
                <a:lnTo>
                  <a:pt x="2128837" y="209550"/>
                </a:lnTo>
                <a:lnTo>
                  <a:pt x="2150269" y="178594"/>
                </a:lnTo>
                <a:lnTo>
                  <a:pt x="2164556" y="147637"/>
                </a:lnTo>
                <a:lnTo>
                  <a:pt x="2171700" y="116681"/>
                </a:lnTo>
                <a:lnTo>
                  <a:pt x="2171700" y="88106"/>
                </a:lnTo>
                <a:lnTo>
                  <a:pt x="2169319" y="45244"/>
                </a:lnTo>
                <a:lnTo>
                  <a:pt x="2162175" y="4762"/>
                </a:lnTo>
                <a:lnTo>
                  <a:pt x="2162175" y="0"/>
                </a:lnTo>
                <a:lnTo>
                  <a:pt x="2190750" y="9525"/>
                </a:lnTo>
                <a:lnTo>
                  <a:pt x="2319337" y="247650"/>
                </a:lnTo>
                <a:lnTo>
                  <a:pt x="2321719" y="254794"/>
                </a:lnTo>
                <a:lnTo>
                  <a:pt x="2300287" y="323850"/>
                </a:lnTo>
                <a:lnTo>
                  <a:pt x="2238375" y="500062"/>
                </a:lnTo>
                <a:lnTo>
                  <a:pt x="2219325" y="528637"/>
                </a:lnTo>
                <a:lnTo>
                  <a:pt x="2193131" y="545306"/>
                </a:lnTo>
                <a:lnTo>
                  <a:pt x="2164556" y="559594"/>
                </a:lnTo>
                <a:lnTo>
                  <a:pt x="2133600" y="561975"/>
                </a:lnTo>
                <a:lnTo>
                  <a:pt x="2102644" y="561975"/>
                </a:lnTo>
                <a:lnTo>
                  <a:pt x="2050256" y="559594"/>
                </a:lnTo>
                <a:lnTo>
                  <a:pt x="2028825" y="559594"/>
                </a:lnTo>
                <a:lnTo>
                  <a:pt x="1997869" y="571500"/>
                </a:lnTo>
                <a:lnTo>
                  <a:pt x="1140619" y="971550"/>
                </a:lnTo>
                <a:lnTo>
                  <a:pt x="88106" y="1459706"/>
                </a:lnTo>
                <a:lnTo>
                  <a:pt x="88106" y="1459706"/>
                </a:lnTo>
                <a:lnTo>
                  <a:pt x="0" y="1281112"/>
                </a:lnTo>
                <a:lnTo>
                  <a:pt x="116681" y="1226344"/>
                </a:lnTo>
                <a:lnTo>
                  <a:pt x="419100" y="108108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26" name="フリーフォーム 25"/>
          <p:cNvSpPr>
            <a:spLocks noChangeAspect="1"/>
          </p:cNvSpPr>
          <p:nvPr/>
        </p:nvSpPr>
        <p:spPr>
          <a:xfrm rot="19800000">
            <a:off x="5721466" y="2593106"/>
            <a:ext cx="1707832" cy="974408"/>
          </a:xfrm>
          <a:custGeom>
            <a:avLst/>
            <a:gdLst>
              <a:gd name="connsiteX0" fmla="*/ 571500 w 2846614"/>
              <a:gd name="connsiteY0" fmla="*/ 304800 h 1641021"/>
              <a:gd name="connsiteX1" fmla="*/ 1216479 w 2846614"/>
              <a:gd name="connsiteY1" fmla="*/ 615043 h 1641021"/>
              <a:gd name="connsiteX2" fmla="*/ 1586593 w 2846614"/>
              <a:gd name="connsiteY2" fmla="*/ 786493 h 1641021"/>
              <a:gd name="connsiteX3" fmla="*/ 2261507 w 2846614"/>
              <a:gd name="connsiteY3" fmla="*/ 1153886 h 1641021"/>
              <a:gd name="connsiteX4" fmla="*/ 2775857 w 2846614"/>
              <a:gd name="connsiteY4" fmla="*/ 1447800 h 1641021"/>
              <a:gd name="connsiteX5" fmla="*/ 2838450 w 2846614"/>
              <a:gd name="connsiteY5" fmla="*/ 1483178 h 1641021"/>
              <a:gd name="connsiteX6" fmla="*/ 2846614 w 2846614"/>
              <a:gd name="connsiteY6" fmla="*/ 1491343 h 1641021"/>
              <a:gd name="connsiteX7" fmla="*/ 2732314 w 2846614"/>
              <a:gd name="connsiteY7" fmla="*/ 1641021 h 1641021"/>
              <a:gd name="connsiteX8" fmla="*/ 2726871 w 2846614"/>
              <a:gd name="connsiteY8" fmla="*/ 1630136 h 1641021"/>
              <a:gd name="connsiteX9" fmla="*/ 2729593 w 2846614"/>
              <a:gd name="connsiteY9" fmla="*/ 1624693 h 1641021"/>
              <a:gd name="connsiteX10" fmla="*/ 2656114 w 2846614"/>
              <a:gd name="connsiteY10" fmla="*/ 1583871 h 1641021"/>
              <a:gd name="connsiteX11" fmla="*/ 2220686 w 2846614"/>
              <a:gd name="connsiteY11" fmla="*/ 1352550 h 1641021"/>
              <a:gd name="connsiteX12" fmla="*/ 1534886 w 2846614"/>
              <a:gd name="connsiteY12" fmla="*/ 985157 h 1641021"/>
              <a:gd name="connsiteX13" fmla="*/ 1191986 w 2846614"/>
              <a:gd name="connsiteY13" fmla="*/ 821871 h 1641021"/>
              <a:gd name="connsiteX14" fmla="*/ 617764 w 2846614"/>
              <a:gd name="connsiteY14" fmla="*/ 552450 h 1641021"/>
              <a:gd name="connsiteX15" fmla="*/ 400050 w 2846614"/>
              <a:gd name="connsiteY15" fmla="*/ 449036 h 1641021"/>
              <a:gd name="connsiteX16" fmla="*/ 277586 w 2846614"/>
              <a:gd name="connsiteY16" fmla="*/ 391886 h 1641021"/>
              <a:gd name="connsiteX17" fmla="*/ 209550 w 2846614"/>
              <a:gd name="connsiteY17" fmla="*/ 353786 h 1641021"/>
              <a:gd name="connsiteX18" fmla="*/ 133350 w 2846614"/>
              <a:gd name="connsiteY18" fmla="*/ 299357 h 1641021"/>
              <a:gd name="connsiteX19" fmla="*/ 73479 w 2846614"/>
              <a:gd name="connsiteY19" fmla="*/ 244928 h 1641021"/>
              <a:gd name="connsiteX20" fmla="*/ 0 w 2846614"/>
              <a:gd name="connsiteY20" fmla="*/ 168728 h 1641021"/>
              <a:gd name="connsiteX21" fmla="*/ 108857 w 2846614"/>
              <a:gd name="connsiteY21" fmla="*/ 0 h 1641021"/>
              <a:gd name="connsiteX22" fmla="*/ 152400 w 2846614"/>
              <a:gd name="connsiteY22" fmla="*/ 57150 h 1641021"/>
              <a:gd name="connsiteX23" fmla="*/ 212271 w 2846614"/>
              <a:gd name="connsiteY23" fmla="*/ 114300 h 1641021"/>
              <a:gd name="connsiteX24" fmla="*/ 280307 w 2846614"/>
              <a:gd name="connsiteY24" fmla="*/ 160564 h 1641021"/>
              <a:gd name="connsiteX25" fmla="*/ 375557 w 2846614"/>
              <a:gd name="connsiteY25" fmla="*/ 209550 h 1641021"/>
              <a:gd name="connsiteX26" fmla="*/ 571500 w 2846614"/>
              <a:gd name="connsiteY26" fmla="*/ 304800 h 1641021"/>
              <a:gd name="connsiteX0" fmla="*/ 571500 w 2846614"/>
              <a:gd name="connsiteY0" fmla="*/ 304800 h 1641021"/>
              <a:gd name="connsiteX1" fmla="*/ 1216479 w 2846614"/>
              <a:gd name="connsiteY1" fmla="*/ 615043 h 1641021"/>
              <a:gd name="connsiteX2" fmla="*/ 1586593 w 2846614"/>
              <a:gd name="connsiteY2" fmla="*/ 786493 h 1641021"/>
              <a:gd name="connsiteX3" fmla="*/ 2261507 w 2846614"/>
              <a:gd name="connsiteY3" fmla="*/ 1153886 h 1641021"/>
              <a:gd name="connsiteX4" fmla="*/ 2775857 w 2846614"/>
              <a:gd name="connsiteY4" fmla="*/ 1447800 h 1641021"/>
              <a:gd name="connsiteX5" fmla="*/ 2838450 w 2846614"/>
              <a:gd name="connsiteY5" fmla="*/ 1483178 h 1641021"/>
              <a:gd name="connsiteX6" fmla="*/ 2846614 w 2846614"/>
              <a:gd name="connsiteY6" fmla="*/ 1491343 h 1641021"/>
              <a:gd name="connsiteX7" fmla="*/ 2732314 w 2846614"/>
              <a:gd name="connsiteY7" fmla="*/ 1641021 h 1641021"/>
              <a:gd name="connsiteX8" fmla="*/ 2729593 w 2846614"/>
              <a:gd name="connsiteY8" fmla="*/ 1624693 h 1641021"/>
              <a:gd name="connsiteX9" fmla="*/ 2656114 w 2846614"/>
              <a:gd name="connsiteY9" fmla="*/ 1583871 h 1641021"/>
              <a:gd name="connsiteX10" fmla="*/ 2220686 w 2846614"/>
              <a:gd name="connsiteY10" fmla="*/ 1352550 h 1641021"/>
              <a:gd name="connsiteX11" fmla="*/ 1534886 w 2846614"/>
              <a:gd name="connsiteY11" fmla="*/ 985157 h 1641021"/>
              <a:gd name="connsiteX12" fmla="*/ 1191986 w 2846614"/>
              <a:gd name="connsiteY12" fmla="*/ 821871 h 1641021"/>
              <a:gd name="connsiteX13" fmla="*/ 617764 w 2846614"/>
              <a:gd name="connsiteY13" fmla="*/ 552450 h 1641021"/>
              <a:gd name="connsiteX14" fmla="*/ 400050 w 2846614"/>
              <a:gd name="connsiteY14" fmla="*/ 449036 h 1641021"/>
              <a:gd name="connsiteX15" fmla="*/ 277586 w 2846614"/>
              <a:gd name="connsiteY15" fmla="*/ 391886 h 1641021"/>
              <a:gd name="connsiteX16" fmla="*/ 209550 w 2846614"/>
              <a:gd name="connsiteY16" fmla="*/ 353786 h 1641021"/>
              <a:gd name="connsiteX17" fmla="*/ 133350 w 2846614"/>
              <a:gd name="connsiteY17" fmla="*/ 299357 h 1641021"/>
              <a:gd name="connsiteX18" fmla="*/ 73479 w 2846614"/>
              <a:gd name="connsiteY18" fmla="*/ 244928 h 1641021"/>
              <a:gd name="connsiteX19" fmla="*/ 0 w 2846614"/>
              <a:gd name="connsiteY19" fmla="*/ 168728 h 1641021"/>
              <a:gd name="connsiteX20" fmla="*/ 108857 w 2846614"/>
              <a:gd name="connsiteY20" fmla="*/ 0 h 1641021"/>
              <a:gd name="connsiteX21" fmla="*/ 152400 w 2846614"/>
              <a:gd name="connsiteY21" fmla="*/ 57150 h 1641021"/>
              <a:gd name="connsiteX22" fmla="*/ 212271 w 2846614"/>
              <a:gd name="connsiteY22" fmla="*/ 114300 h 1641021"/>
              <a:gd name="connsiteX23" fmla="*/ 280307 w 2846614"/>
              <a:gd name="connsiteY23" fmla="*/ 160564 h 1641021"/>
              <a:gd name="connsiteX24" fmla="*/ 375557 w 2846614"/>
              <a:gd name="connsiteY24" fmla="*/ 209550 h 1641021"/>
              <a:gd name="connsiteX25" fmla="*/ 571500 w 2846614"/>
              <a:gd name="connsiteY25" fmla="*/ 304800 h 1641021"/>
              <a:gd name="connsiteX0" fmla="*/ 571500 w 2846614"/>
              <a:gd name="connsiteY0" fmla="*/ 304800 h 1624693"/>
              <a:gd name="connsiteX1" fmla="*/ 1216479 w 2846614"/>
              <a:gd name="connsiteY1" fmla="*/ 615043 h 1624693"/>
              <a:gd name="connsiteX2" fmla="*/ 1586593 w 2846614"/>
              <a:gd name="connsiteY2" fmla="*/ 786493 h 1624693"/>
              <a:gd name="connsiteX3" fmla="*/ 2261507 w 2846614"/>
              <a:gd name="connsiteY3" fmla="*/ 1153886 h 1624693"/>
              <a:gd name="connsiteX4" fmla="*/ 2775857 w 2846614"/>
              <a:gd name="connsiteY4" fmla="*/ 1447800 h 1624693"/>
              <a:gd name="connsiteX5" fmla="*/ 2838450 w 2846614"/>
              <a:gd name="connsiteY5" fmla="*/ 1483178 h 1624693"/>
              <a:gd name="connsiteX6" fmla="*/ 2846614 w 2846614"/>
              <a:gd name="connsiteY6" fmla="*/ 1491343 h 1624693"/>
              <a:gd name="connsiteX7" fmla="*/ 2729593 w 2846614"/>
              <a:gd name="connsiteY7" fmla="*/ 1624693 h 1624693"/>
              <a:gd name="connsiteX8" fmla="*/ 2656114 w 2846614"/>
              <a:gd name="connsiteY8" fmla="*/ 1583871 h 1624693"/>
              <a:gd name="connsiteX9" fmla="*/ 2220686 w 2846614"/>
              <a:gd name="connsiteY9" fmla="*/ 1352550 h 1624693"/>
              <a:gd name="connsiteX10" fmla="*/ 1534886 w 2846614"/>
              <a:gd name="connsiteY10" fmla="*/ 985157 h 1624693"/>
              <a:gd name="connsiteX11" fmla="*/ 1191986 w 2846614"/>
              <a:gd name="connsiteY11" fmla="*/ 821871 h 1624693"/>
              <a:gd name="connsiteX12" fmla="*/ 617764 w 2846614"/>
              <a:gd name="connsiteY12" fmla="*/ 552450 h 1624693"/>
              <a:gd name="connsiteX13" fmla="*/ 400050 w 2846614"/>
              <a:gd name="connsiteY13" fmla="*/ 449036 h 1624693"/>
              <a:gd name="connsiteX14" fmla="*/ 277586 w 2846614"/>
              <a:gd name="connsiteY14" fmla="*/ 391886 h 1624693"/>
              <a:gd name="connsiteX15" fmla="*/ 209550 w 2846614"/>
              <a:gd name="connsiteY15" fmla="*/ 353786 h 1624693"/>
              <a:gd name="connsiteX16" fmla="*/ 133350 w 2846614"/>
              <a:gd name="connsiteY16" fmla="*/ 299357 h 1624693"/>
              <a:gd name="connsiteX17" fmla="*/ 73479 w 2846614"/>
              <a:gd name="connsiteY17" fmla="*/ 244928 h 1624693"/>
              <a:gd name="connsiteX18" fmla="*/ 0 w 2846614"/>
              <a:gd name="connsiteY18" fmla="*/ 168728 h 1624693"/>
              <a:gd name="connsiteX19" fmla="*/ 108857 w 2846614"/>
              <a:gd name="connsiteY19" fmla="*/ 0 h 1624693"/>
              <a:gd name="connsiteX20" fmla="*/ 152400 w 2846614"/>
              <a:gd name="connsiteY20" fmla="*/ 57150 h 1624693"/>
              <a:gd name="connsiteX21" fmla="*/ 212271 w 2846614"/>
              <a:gd name="connsiteY21" fmla="*/ 114300 h 1624693"/>
              <a:gd name="connsiteX22" fmla="*/ 280307 w 2846614"/>
              <a:gd name="connsiteY22" fmla="*/ 160564 h 1624693"/>
              <a:gd name="connsiteX23" fmla="*/ 375557 w 2846614"/>
              <a:gd name="connsiteY23" fmla="*/ 209550 h 1624693"/>
              <a:gd name="connsiteX24" fmla="*/ 571500 w 2846614"/>
              <a:gd name="connsiteY24" fmla="*/ 304800 h 1624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846614" h="1624693">
                <a:moveTo>
                  <a:pt x="571500" y="304800"/>
                </a:moveTo>
                <a:lnTo>
                  <a:pt x="1216479" y="615043"/>
                </a:lnTo>
                <a:lnTo>
                  <a:pt x="1586593" y="786493"/>
                </a:lnTo>
                <a:lnTo>
                  <a:pt x="2261507" y="1153886"/>
                </a:lnTo>
                <a:lnTo>
                  <a:pt x="2775857" y="1447800"/>
                </a:lnTo>
                <a:lnTo>
                  <a:pt x="2838450" y="1483178"/>
                </a:lnTo>
                <a:lnTo>
                  <a:pt x="2846614" y="1491343"/>
                </a:lnTo>
                <a:lnTo>
                  <a:pt x="2729593" y="1624693"/>
                </a:lnTo>
                <a:lnTo>
                  <a:pt x="2656114" y="1583871"/>
                </a:lnTo>
                <a:lnTo>
                  <a:pt x="2220686" y="1352550"/>
                </a:lnTo>
                <a:lnTo>
                  <a:pt x="1534886" y="985157"/>
                </a:lnTo>
                <a:lnTo>
                  <a:pt x="1191986" y="821871"/>
                </a:lnTo>
                <a:lnTo>
                  <a:pt x="617764" y="552450"/>
                </a:lnTo>
                <a:lnTo>
                  <a:pt x="400050" y="449036"/>
                </a:lnTo>
                <a:lnTo>
                  <a:pt x="277586" y="391886"/>
                </a:lnTo>
                <a:lnTo>
                  <a:pt x="209550" y="353786"/>
                </a:lnTo>
                <a:lnTo>
                  <a:pt x="133350" y="299357"/>
                </a:lnTo>
                <a:lnTo>
                  <a:pt x="73479" y="244928"/>
                </a:lnTo>
                <a:lnTo>
                  <a:pt x="0" y="168728"/>
                </a:lnTo>
                <a:lnTo>
                  <a:pt x="108857" y="0"/>
                </a:lnTo>
                <a:lnTo>
                  <a:pt x="152400" y="57150"/>
                </a:lnTo>
                <a:lnTo>
                  <a:pt x="212271" y="114300"/>
                </a:lnTo>
                <a:lnTo>
                  <a:pt x="280307" y="160564"/>
                </a:lnTo>
                <a:lnTo>
                  <a:pt x="375557" y="209550"/>
                </a:lnTo>
                <a:lnTo>
                  <a:pt x="571500" y="3048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7" name="フリーフォーム 26"/>
          <p:cNvSpPr>
            <a:spLocks noChangeAspect="1"/>
          </p:cNvSpPr>
          <p:nvPr/>
        </p:nvSpPr>
        <p:spPr>
          <a:xfrm rot="19800000">
            <a:off x="7964568" y="2582133"/>
            <a:ext cx="1521342" cy="864237"/>
          </a:xfrm>
          <a:custGeom>
            <a:avLst/>
            <a:gdLst>
              <a:gd name="connsiteX0" fmla="*/ 749551 w 2635018"/>
              <a:gd name="connsiteY0" fmla="*/ 350305 h 1496525"/>
              <a:gd name="connsiteX1" fmla="*/ 1120462 w 2635018"/>
              <a:gd name="connsiteY1" fmla="*/ 535761 h 1496525"/>
              <a:gd name="connsiteX2" fmla="*/ 1262130 w 2635018"/>
              <a:gd name="connsiteY2" fmla="*/ 602731 h 1496525"/>
              <a:gd name="connsiteX3" fmla="*/ 1334251 w 2635018"/>
              <a:gd name="connsiteY3" fmla="*/ 643943 h 1496525"/>
              <a:gd name="connsiteX4" fmla="*/ 1468192 w 2635018"/>
              <a:gd name="connsiteY4" fmla="*/ 718641 h 1496525"/>
              <a:gd name="connsiteX5" fmla="*/ 1815921 w 2635018"/>
              <a:gd name="connsiteY5" fmla="*/ 893794 h 1496525"/>
              <a:gd name="connsiteX6" fmla="*/ 2027135 w 2635018"/>
              <a:gd name="connsiteY6" fmla="*/ 1004552 h 1496525"/>
              <a:gd name="connsiteX7" fmla="*/ 2467592 w 2635018"/>
              <a:gd name="connsiteY7" fmla="*/ 1246675 h 1496525"/>
              <a:gd name="connsiteX8" fmla="*/ 2635018 w 2635018"/>
              <a:gd name="connsiteY8" fmla="*/ 1344554 h 1496525"/>
              <a:gd name="connsiteX9" fmla="*/ 2629866 w 2635018"/>
              <a:gd name="connsiteY9" fmla="*/ 1365160 h 1496525"/>
              <a:gd name="connsiteX10" fmla="*/ 2483047 w 2635018"/>
              <a:gd name="connsiteY10" fmla="*/ 1496525 h 1496525"/>
              <a:gd name="connsiteX11" fmla="*/ 2462441 w 2635018"/>
              <a:gd name="connsiteY11" fmla="*/ 1475919 h 1496525"/>
              <a:gd name="connsiteX12" fmla="*/ 2405774 w 2635018"/>
              <a:gd name="connsiteY12" fmla="*/ 1445009 h 1496525"/>
              <a:gd name="connsiteX13" fmla="*/ 2024559 w 2635018"/>
              <a:gd name="connsiteY13" fmla="*/ 1231220 h 1496525"/>
              <a:gd name="connsiteX14" fmla="*/ 1437282 w 2635018"/>
              <a:gd name="connsiteY14" fmla="*/ 922127 h 1496525"/>
              <a:gd name="connsiteX15" fmla="*/ 919552 w 2635018"/>
              <a:gd name="connsiteY15" fmla="*/ 659398 h 1496525"/>
              <a:gd name="connsiteX16" fmla="*/ 548640 w 2635018"/>
              <a:gd name="connsiteY16" fmla="*/ 479094 h 1496525"/>
              <a:gd name="connsiteX17" fmla="*/ 185456 w 2635018"/>
              <a:gd name="connsiteY17" fmla="*/ 316820 h 1496525"/>
              <a:gd name="connsiteX18" fmla="*/ 23182 w 2635018"/>
              <a:gd name="connsiteY18" fmla="*/ 249850 h 1496525"/>
              <a:gd name="connsiteX19" fmla="*/ 0 w 2635018"/>
              <a:gd name="connsiteY19" fmla="*/ 229244 h 1496525"/>
              <a:gd name="connsiteX20" fmla="*/ 90152 w 2635018"/>
              <a:gd name="connsiteY20" fmla="*/ 0 h 1496525"/>
              <a:gd name="connsiteX21" fmla="*/ 159698 w 2635018"/>
              <a:gd name="connsiteY21" fmla="*/ 41212 h 1496525"/>
              <a:gd name="connsiteX22" fmla="*/ 486822 w 2635018"/>
              <a:gd name="connsiteY22" fmla="*/ 213789 h 1496525"/>
              <a:gd name="connsiteX23" fmla="*/ 749551 w 2635018"/>
              <a:gd name="connsiteY23" fmla="*/ 350305 h 1496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635018" h="1496525">
                <a:moveTo>
                  <a:pt x="749551" y="350305"/>
                </a:moveTo>
                <a:lnTo>
                  <a:pt x="1120462" y="535761"/>
                </a:lnTo>
                <a:lnTo>
                  <a:pt x="1262130" y="602731"/>
                </a:lnTo>
                <a:lnTo>
                  <a:pt x="1334251" y="643943"/>
                </a:lnTo>
                <a:lnTo>
                  <a:pt x="1468192" y="718641"/>
                </a:lnTo>
                <a:lnTo>
                  <a:pt x="1815921" y="893794"/>
                </a:lnTo>
                <a:lnTo>
                  <a:pt x="2027135" y="1004552"/>
                </a:lnTo>
                <a:lnTo>
                  <a:pt x="2467592" y="1246675"/>
                </a:lnTo>
                <a:lnTo>
                  <a:pt x="2635018" y="1344554"/>
                </a:lnTo>
                <a:lnTo>
                  <a:pt x="2629866" y="1365160"/>
                </a:lnTo>
                <a:lnTo>
                  <a:pt x="2483047" y="1496525"/>
                </a:lnTo>
                <a:lnTo>
                  <a:pt x="2462441" y="1475919"/>
                </a:lnTo>
                <a:lnTo>
                  <a:pt x="2405774" y="1445009"/>
                </a:lnTo>
                <a:lnTo>
                  <a:pt x="2024559" y="1231220"/>
                </a:lnTo>
                <a:lnTo>
                  <a:pt x="1437282" y="922127"/>
                </a:lnTo>
                <a:lnTo>
                  <a:pt x="919552" y="659398"/>
                </a:lnTo>
                <a:lnTo>
                  <a:pt x="548640" y="479094"/>
                </a:lnTo>
                <a:lnTo>
                  <a:pt x="185456" y="316820"/>
                </a:lnTo>
                <a:lnTo>
                  <a:pt x="23182" y="249850"/>
                </a:lnTo>
                <a:lnTo>
                  <a:pt x="0" y="229244"/>
                </a:lnTo>
                <a:lnTo>
                  <a:pt x="90152" y="0"/>
                </a:lnTo>
                <a:lnTo>
                  <a:pt x="159698" y="41212"/>
                </a:lnTo>
                <a:lnTo>
                  <a:pt x="486822" y="213789"/>
                </a:lnTo>
                <a:lnTo>
                  <a:pt x="749551" y="35030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1" name="フリーフォーム 40"/>
          <p:cNvSpPr>
            <a:spLocks noChangeAspect="1"/>
          </p:cNvSpPr>
          <p:nvPr/>
        </p:nvSpPr>
        <p:spPr>
          <a:xfrm rot="2400000">
            <a:off x="6915001" y="3948116"/>
            <a:ext cx="2611749" cy="1506855"/>
          </a:xfrm>
          <a:custGeom>
            <a:avLst/>
            <a:gdLst>
              <a:gd name="connsiteX0" fmla="*/ 450994 w 4352710"/>
              <a:gd name="connsiteY0" fmla="*/ 1895001 h 2511497"/>
              <a:gd name="connsiteX1" fmla="*/ 885437 w 4352710"/>
              <a:gd name="connsiteY1" fmla="*/ 1456420 h 2511497"/>
              <a:gd name="connsiteX2" fmla="*/ 1108865 w 4352710"/>
              <a:gd name="connsiteY2" fmla="*/ 1241267 h 2511497"/>
              <a:gd name="connsiteX3" fmla="*/ 1390219 w 4352710"/>
              <a:gd name="connsiteY3" fmla="*/ 972326 h 2511497"/>
              <a:gd name="connsiteX4" fmla="*/ 1626060 w 4352710"/>
              <a:gd name="connsiteY4" fmla="*/ 761310 h 2511497"/>
              <a:gd name="connsiteX5" fmla="*/ 1911551 w 4352710"/>
              <a:gd name="connsiteY5" fmla="*/ 508919 h 2511497"/>
              <a:gd name="connsiteX6" fmla="*/ 2010853 w 4352710"/>
              <a:gd name="connsiteY6" fmla="*/ 426168 h 2511497"/>
              <a:gd name="connsiteX7" fmla="*/ 2081191 w 4352710"/>
              <a:gd name="connsiteY7" fmla="*/ 368242 h 2511497"/>
              <a:gd name="connsiteX8" fmla="*/ 2151530 w 4352710"/>
              <a:gd name="connsiteY8" fmla="*/ 289629 h 2511497"/>
              <a:gd name="connsiteX9" fmla="*/ 2263244 w 4352710"/>
              <a:gd name="connsiteY9" fmla="*/ 173777 h 2511497"/>
              <a:gd name="connsiteX10" fmla="*/ 2337720 w 4352710"/>
              <a:gd name="connsiteY10" fmla="*/ 95164 h 2511497"/>
              <a:gd name="connsiteX11" fmla="*/ 2366683 w 4352710"/>
              <a:gd name="connsiteY11" fmla="*/ 66201 h 2511497"/>
              <a:gd name="connsiteX12" fmla="*/ 2453571 w 4352710"/>
              <a:gd name="connsiteY12" fmla="*/ 41375 h 2511497"/>
              <a:gd name="connsiteX13" fmla="*/ 2581836 w 4352710"/>
              <a:gd name="connsiteY13" fmla="*/ 16550 h 2511497"/>
              <a:gd name="connsiteX14" fmla="*/ 2685274 w 4352710"/>
              <a:gd name="connsiteY14" fmla="*/ 4137 h 2511497"/>
              <a:gd name="connsiteX15" fmla="*/ 2780438 w 4352710"/>
              <a:gd name="connsiteY15" fmla="*/ 0 h 2511497"/>
              <a:gd name="connsiteX16" fmla="*/ 2854914 w 4352710"/>
              <a:gd name="connsiteY16" fmla="*/ 8275 h 2511497"/>
              <a:gd name="connsiteX17" fmla="*/ 2900427 w 4352710"/>
              <a:gd name="connsiteY17" fmla="*/ 20688 h 2511497"/>
              <a:gd name="connsiteX18" fmla="*/ 2925253 w 4352710"/>
              <a:gd name="connsiteY18" fmla="*/ 37238 h 2511497"/>
              <a:gd name="connsiteX19" fmla="*/ 2937665 w 4352710"/>
              <a:gd name="connsiteY19" fmla="*/ 57926 h 2511497"/>
              <a:gd name="connsiteX20" fmla="*/ 2945941 w 4352710"/>
              <a:gd name="connsiteY20" fmla="*/ 78613 h 2511497"/>
              <a:gd name="connsiteX21" fmla="*/ 2945941 w 4352710"/>
              <a:gd name="connsiteY21" fmla="*/ 107576 h 2511497"/>
              <a:gd name="connsiteX22" fmla="*/ 2937665 w 4352710"/>
              <a:gd name="connsiteY22" fmla="*/ 136539 h 2511497"/>
              <a:gd name="connsiteX23" fmla="*/ 2937665 w 4352710"/>
              <a:gd name="connsiteY23" fmla="*/ 177915 h 2511497"/>
              <a:gd name="connsiteX24" fmla="*/ 2937665 w 4352710"/>
              <a:gd name="connsiteY24" fmla="*/ 223428 h 2511497"/>
              <a:gd name="connsiteX25" fmla="*/ 2954216 w 4352710"/>
              <a:gd name="connsiteY25" fmla="*/ 256528 h 2511497"/>
              <a:gd name="connsiteX26" fmla="*/ 3008004 w 4352710"/>
              <a:gd name="connsiteY26" fmla="*/ 339279 h 2511497"/>
              <a:gd name="connsiteX27" fmla="*/ 3487960 w 4352710"/>
              <a:gd name="connsiteY27" fmla="*/ 1059214 h 2511497"/>
              <a:gd name="connsiteX28" fmla="*/ 3951367 w 4352710"/>
              <a:gd name="connsiteY28" fmla="*/ 1746049 h 2511497"/>
              <a:gd name="connsiteX29" fmla="*/ 4187208 w 4352710"/>
              <a:gd name="connsiteY29" fmla="*/ 2085328 h 2511497"/>
              <a:gd name="connsiteX30" fmla="*/ 4261684 w 4352710"/>
              <a:gd name="connsiteY30" fmla="*/ 2201180 h 2511497"/>
              <a:gd name="connsiteX31" fmla="*/ 4307197 w 4352710"/>
              <a:gd name="connsiteY31" fmla="*/ 2267381 h 2511497"/>
              <a:gd name="connsiteX32" fmla="*/ 4344435 w 4352710"/>
              <a:gd name="connsiteY32" fmla="*/ 2337719 h 2511497"/>
              <a:gd name="connsiteX33" fmla="*/ 4352710 w 4352710"/>
              <a:gd name="connsiteY33" fmla="*/ 2379095 h 2511497"/>
              <a:gd name="connsiteX34" fmla="*/ 4352710 w 4352710"/>
              <a:gd name="connsiteY34" fmla="*/ 2416333 h 2511497"/>
              <a:gd name="connsiteX35" fmla="*/ 4348572 w 4352710"/>
              <a:gd name="connsiteY35" fmla="*/ 2449433 h 2511497"/>
              <a:gd name="connsiteX36" fmla="*/ 4336160 w 4352710"/>
              <a:gd name="connsiteY36" fmla="*/ 2470121 h 2511497"/>
              <a:gd name="connsiteX37" fmla="*/ 4307197 w 4352710"/>
              <a:gd name="connsiteY37" fmla="*/ 2490809 h 2511497"/>
              <a:gd name="connsiteX38" fmla="*/ 4282371 w 4352710"/>
              <a:gd name="connsiteY38" fmla="*/ 2507359 h 2511497"/>
              <a:gd name="connsiteX39" fmla="*/ 4265821 w 4352710"/>
              <a:gd name="connsiteY39" fmla="*/ 2511497 h 2511497"/>
              <a:gd name="connsiteX40" fmla="*/ 4245133 w 4352710"/>
              <a:gd name="connsiteY40" fmla="*/ 2511497 h 2511497"/>
              <a:gd name="connsiteX41" fmla="*/ 4220308 w 4352710"/>
              <a:gd name="connsiteY41" fmla="*/ 2507359 h 2511497"/>
              <a:gd name="connsiteX42" fmla="*/ 4187208 w 4352710"/>
              <a:gd name="connsiteY42" fmla="*/ 2499084 h 2511497"/>
              <a:gd name="connsiteX43" fmla="*/ 4129282 w 4352710"/>
              <a:gd name="connsiteY43" fmla="*/ 2465983 h 2511497"/>
              <a:gd name="connsiteX44" fmla="*/ 4087906 w 4352710"/>
              <a:gd name="connsiteY44" fmla="*/ 2441158 h 2511497"/>
              <a:gd name="connsiteX45" fmla="*/ 4067218 w 4352710"/>
              <a:gd name="connsiteY45" fmla="*/ 2399783 h 2511497"/>
              <a:gd name="connsiteX46" fmla="*/ 4038255 w 4352710"/>
              <a:gd name="connsiteY46" fmla="*/ 2329444 h 2511497"/>
              <a:gd name="connsiteX47" fmla="*/ 4009293 w 4352710"/>
              <a:gd name="connsiteY47" fmla="*/ 2242555 h 2511497"/>
              <a:gd name="connsiteX48" fmla="*/ 3959642 w 4352710"/>
              <a:gd name="connsiteY48" fmla="*/ 2176355 h 2511497"/>
              <a:gd name="connsiteX49" fmla="*/ 3450722 w 4352710"/>
              <a:gd name="connsiteY49" fmla="*/ 1464695 h 2511497"/>
              <a:gd name="connsiteX50" fmla="*/ 3152818 w 4352710"/>
              <a:gd name="connsiteY50" fmla="*/ 1038526 h 2511497"/>
              <a:gd name="connsiteX51" fmla="*/ 2648036 w 4352710"/>
              <a:gd name="connsiteY51" fmla="*/ 343417 h 2511497"/>
              <a:gd name="connsiteX52" fmla="*/ 2602523 w 4352710"/>
              <a:gd name="connsiteY52" fmla="*/ 293766 h 2511497"/>
              <a:gd name="connsiteX53" fmla="*/ 2581836 w 4352710"/>
              <a:gd name="connsiteY53" fmla="*/ 281354 h 2511497"/>
              <a:gd name="connsiteX54" fmla="*/ 2561148 w 4352710"/>
              <a:gd name="connsiteY54" fmla="*/ 273079 h 2511497"/>
              <a:gd name="connsiteX55" fmla="*/ 2532185 w 4352710"/>
              <a:gd name="connsiteY55" fmla="*/ 264803 h 2511497"/>
              <a:gd name="connsiteX56" fmla="*/ 2507360 w 4352710"/>
              <a:gd name="connsiteY56" fmla="*/ 268941 h 2511497"/>
              <a:gd name="connsiteX57" fmla="*/ 2470122 w 4352710"/>
              <a:gd name="connsiteY57" fmla="*/ 277216 h 2511497"/>
              <a:gd name="connsiteX58" fmla="*/ 2428746 w 4352710"/>
              <a:gd name="connsiteY58" fmla="*/ 302041 h 2511497"/>
              <a:gd name="connsiteX59" fmla="*/ 2387370 w 4352710"/>
              <a:gd name="connsiteY59" fmla="*/ 335142 h 2511497"/>
              <a:gd name="connsiteX60" fmla="*/ 2362545 w 4352710"/>
              <a:gd name="connsiteY60" fmla="*/ 364105 h 2511497"/>
              <a:gd name="connsiteX61" fmla="*/ 2337720 w 4352710"/>
              <a:gd name="connsiteY61" fmla="*/ 384793 h 2511497"/>
              <a:gd name="connsiteX62" fmla="*/ 2292207 w 4352710"/>
              <a:gd name="connsiteY62" fmla="*/ 426168 h 2511497"/>
              <a:gd name="connsiteX63" fmla="*/ 1588822 w 4352710"/>
              <a:gd name="connsiteY63" fmla="*/ 1059214 h 2511497"/>
              <a:gd name="connsiteX64" fmla="*/ 1311606 w 4352710"/>
              <a:gd name="connsiteY64" fmla="*/ 1299193 h 2511497"/>
              <a:gd name="connsiteX65" fmla="*/ 1088178 w 4352710"/>
              <a:gd name="connsiteY65" fmla="*/ 1530896 h 2511497"/>
              <a:gd name="connsiteX66" fmla="*/ 1063352 w 4352710"/>
              <a:gd name="connsiteY66" fmla="*/ 1547446 h 2511497"/>
              <a:gd name="connsiteX67" fmla="*/ 1030252 w 4352710"/>
              <a:gd name="connsiteY67" fmla="*/ 1572271 h 2511497"/>
              <a:gd name="connsiteX68" fmla="*/ 968189 w 4352710"/>
              <a:gd name="connsiteY68" fmla="*/ 1630197 h 2511497"/>
              <a:gd name="connsiteX69" fmla="*/ 732348 w 4352710"/>
              <a:gd name="connsiteY69" fmla="*/ 1870175 h 2511497"/>
              <a:gd name="connsiteX70" fmla="*/ 591671 w 4352710"/>
              <a:gd name="connsiteY70" fmla="*/ 2014990 h 2511497"/>
              <a:gd name="connsiteX71" fmla="*/ 475819 w 4352710"/>
              <a:gd name="connsiteY71" fmla="*/ 2134979 h 2511497"/>
              <a:gd name="connsiteX72" fmla="*/ 322730 w 4352710"/>
              <a:gd name="connsiteY72" fmla="*/ 2304619 h 2511497"/>
              <a:gd name="connsiteX73" fmla="*/ 177915 w 4352710"/>
              <a:gd name="connsiteY73" fmla="*/ 2461846 h 2511497"/>
              <a:gd name="connsiteX74" fmla="*/ 169640 w 4352710"/>
              <a:gd name="connsiteY74" fmla="*/ 2465983 h 2511497"/>
              <a:gd name="connsiteX75" fmla="*/ 0 w 4352710"/>
              <a:gd name="connsiteY75" fmla="*/ 2362545 h 2511497"/>
              <a:gd name="connsiteX76" fmla="*/ 37238 w 4352710"/>
              <a:gd name="connsiteY76" fmla="*/ 2354269 h 2511497"/>
              <a:gd name="connsiteX77" fmla="*/ 57926 w 4352710"/>
              <a:gd name="connsiteY77" fmla="*/ 2325307 h 2511497"/>
              <a:gd name="connsiteX78" fmla="*/ 157227 w 4352710"/>
              <a:gd name="connsiteY78" fmla="*/ 2213593 h 2511497"/>
              <a:gd name="connsiteX79" fmla="*/ 372380 w 4352710"/>
              <a:gd name="connsiteY79" fmla="*/ 1977752 h 2511497"/>
              <a:gd name="connsiteX80" fmla="*/ 450994 w 4352710"/>
              <a:gd name="connsiteY80" fmla="*/ 1895001 h 2511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4352710" h="2511497">
                <a:moveTo>
                  <a:pt x="450994" y="1895001"/>
                </a:moveTo>
                <a:lnTo>
                  <a:pt x="885437" y="1456420"/>
                </a:lnTo>
                <a:lnTo>
                  <a:pt x="1108865" y="1241267"/>
                </a:lnTo>
                <a:lnTo>
                  <a:pt x="1390219" y="972326"/>
                </a:lnTo>
                <a:lnTo>
                  <a:pt x="1626060" y="761310"/>
                </a:lnTo>
                <a:lnTo>
                  <a:pt x="1911551" y="508919"/>
                </a:lnTo>
                <a:lnTo>
                  <a:pt x="2010853" y="426168"/>
                </a:lnTo>
                <a:lnTo>
                  <a:pt x="2081191" y="368242"/>
                </a:lnTo>
                <a:lnTo>
                  <a:pt x="2151530" y="289629"/>
                </a:lnTo>
                <a:lnTo>
                  <a:pt x="2263244" y="173777"/>
                </a:lnTo>
                <a:lnTo>
                  <a:pt x="2337720" y="95164"/>
                </a:lnTo>
                <a:lnTo>
                  <a:pt x="2366683" y="66201"/>
                </a:lnTo>
                <a:lnTo>
                  <a:pt x="2453571" y="41375"/>
                </a:lnTo>
                <a:lnTo>
                  <a:pt x="2581836" y="16550"/>
                </a:lnTo>
                <a:lnTo>
                  <a:pt x="2685274" y="4137"/>
                </a:lnTo>
                <a:lnTo>
                  <a:pt x="2780438" y="0"/>
                </a:lnTo>
                <a:lnTo>
                  <a:pt x="2854914" y="8275"/>
                </a:lnTo>
                <a:lnTo>
                  <a:pt x="2900427" y="20688"/>
                </a:lnTo>
                <a:lnTo>
                  <a:pt x="2925253" y="37238"/>
                </a:lnTo>
                <a:lnTo>
                  <a:pt x="2937665" y="57926"/>
                </a:lnTo>
                <a:lnTo>
                  <a:pt x="2945941" y="78613"/>
                </a:lnTo>
                <a:lnTo>
                  <a:pt x="2945941" y="107576"/>
                </a:lnTo>
                <a:lnTo>
                  <a:pt x="2937665" y="136539"/>
                </a:lnTo>
                <a:lnTo>
                  <a:pt x="2937665" y="177915"/>
                </a:lnTo>
                <a:lnTo>
                  <a:pt x="2937665" y="223428"/>
                </a:lnTo>
                <a:lnTo>
                  <a:pt x="2954216" y="256528"/>
                </a:lnTo>
                <a:lnTo>
                  <a:pt x="3008004" y="339279"/>
                </a:lnTo>
                <a:lnTo>
                  <a:pt x="3487960" y="1059214"/>
                </a:lnTo>
                <a:lnTo>
                  <a:pt x="3951367" y="1746049"/>
                </a:lnTo>
                <a:lnTo>
                  <a:pt x="4187208" y="2085328"/>
                </a:lnTo>
                <a:lnTo>
                  <a:pt x="4261684" y="2201180"/>
                </a:lnTo>
                <a:lnTo>
                  <a:pt x="4307197" y="2267381"/>
                </a:lnTo>
                <a:lnTo>
                  <a:pt x="4344435" y="2337719"/>
                </a:lnTo>
                <a:lnTo>
                  <a:pt x="4352710" y="2379095"/>
                </a:lnTo>
                <a:lnTo>
                  <a:pt x="4352710" y="2416333"/>
                </a:lnTo>
                <a:lnTo>
                  <a:pt x="4348572" y="2449433"/>
                </a:lnTo>
                <a:lnTo>
                  <a:pt x="4336160" y="2470121"/>
                </a:lnTo>
                <a:lnTo>
                  <a:pt x="4307197" y="2490809"/>
                </a:lnTo>
                <a:lnTo>
                  <a:pt x="4282371" y="2507359"/>
                </a:lnTo>
                <a:lnTo>
                  <a:pt x="4265821" y="2511497"/>
                </a:lnTo>
                <a:lnTo>
                  <a:pt x="4245133" y="2511497"/>
                </a:lnTo>
                <a:lnTo>
                  <a:pt x="4220308" y="2507359"/>
                </a:lnTo>
                <a:lnTo>
                  <a:pt x="4187208" y="2499084"/>
                </a:lnTo>
                <a:lnTo>
                  <a:pt x="4129282" y="2465983"/>
                </a:lnTo>
                <a:lnTo>
                  <a:pt x="4087906" y="2441158"/>
                </a:lnTo>
                <a:lnTo>
                  <a:pt x="4067218" y="2399783"/>
                </a:lnTo>
                <a:lnTo>
                  <a:pt x="4038255" y="2329444"/>
                </a:lnTo>
                <a:lnTo>
                  <a:pt x="4009293" y="2242555"/>
                </a:lnTo>
                <a:lnTo>
                  <a:pt x="3959642" y="2176355"/>
                </a:lnTo>
                <a:lnTo>
                  <a:pt x="3450722" y="1464695"/>
                </a:lnTo>
                <a:lnTo>
                  <a:pt x="3152818" y="1038526"/>
                </a:lnTo>
                <a:lnTo>
                  <a:pt x="2648036" y="343417"/>
                </a:lnTo>
                <a:lnTo>
                  <a:pt x="2602523" y="293766"/>
                </a:lnTo>
                <a:lnTo>
                  <a:pt x="2581836" y="281354"/>
                </a:lnTo>
                <a:lnTo>
                  <a:pt x="2561148" y="273079"/>
                </a:lnTo>
                <a:cubicBezTo>
                  <a:pt x="2535014" y="264367"/>
                  <a:pt x="2545045" y="264803"/>
                  <a:pt x="2532185" y="264803"/>
                </a:cubicBezTo>
                <a:lnTo>
                  <a:pt x="2507360" y="268941"/>
                </a:lnTo>
                <a:cubicBezTo>
                  <a:pt x="2472921" y="277550"/>
                  <a:pt x="2485632" y="277216"/>
                  <a:pt x="2470122" y="277216"/>
                </a:cubicBezTo>
                <a:lnTo>
                  <a:pt x="2428746" y="302041"/>
                </a:lnTo>
                <a:lnTo>
                  <a:pt x="2387370" y="335142"/>
                </a:lnTo>
                <a:lnTo>
                  <a:pt x="2362545" y="364105"/>
                </a:lnTo>
                <a:lnTo>
                  <a:pt x="2337720" y="384793"/>
                </a:lnTo>
                <a:lnTo>
                  <a:pt x="2292207" y="426168"/>
                </a:lnTo>
                <a:lnTo>
                  <a:pt x="1588822" y="1059214"/>
                </a:lnTo>
                <a:lnTo>
                  <a:pt x="1311606" y="1299193"/>
                </a:lnTo>
                <a:lnTo>
                  <a:pt x="1088178" y="1530896"/>
                </a:lnTo>
                <a:lnTo>
                  <a:pt x="1063352" y="1547446"/>
                </a:lnTo>
                <a:lnTo>
                  <a:pt x="1030252" y="1572271"/>
                </a:lnTo>
                <a:lnTo>
                  <a:pt x="968189" y="1630197"/>
                </a:lnTo>
                <a:lnTo>
                  <a:pt x="732348" y="1870175"/>
                </a:lnTo>
                <a:lnTo>
                  <a:pt x="591671" y="2014990"/>
                </a:lnTo>
                <a:lnTo>
                  <a:pt x="475819" y="2134979"/>
                </a:lnTo>
                <a:lnTo>
                  <a:pt x="322730" y="2304619"/>
                </a:lnTo>
                <a:lnTo>
                  <a:pt x="177915" y="2461846"/>
                </a:lnTo>
                <a:lnTo>
                  <a:pt x="169640" y="2465983"/>
                </a:lnTo>
                <a:lnTo>
                  <a:pt x="0" y="2362545"/>
                </a:lnTo>
                <a:lnTo>
                  <a:pt x="37238" y="2354269"/>
                </a:lnTo>
                <a:lnTo>
                  <a:pt x="57926" y="2325307"/>
                </a:lnTo>
                <a:lnTo>
                  <a:pt x="157227" y="2213593"/>
                </a:lnTo>
                <a:lnTo>
                  <a:pt x="372380" y="1977752"/>
                </a:lnTo>
                <a:lnTo>
                  <a:pt x="450994" y="189500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2" name="フリーフォーム 41"/>
          <p:cNvSpPr>
            <a:spLocks noChangeAspect="1"/>
          </p:cNvSpPr>
          <p:nvPr/>
        </p:nvSpPr>
        <p:spPr>
          <a:xfrm rot="17700000">
            <a:off x="5997790" y="4669382"/>
            <a:ext cx="1570960" cy="1189249"/>
          </a:xfrm>
          <a:custGeom>
            <a:avLst/>
            <a:gdLst>
              <a:gd name="connsiteX0" fmla="*/ 1225550 w 2600325"/>
              <a:gd name="connsiteY0" fmla="*/ 1025525 h 1968500"/>
              <a:gd name="connsiteX1" fmla="*/ 1711325 w 2600325"/>
              <a:gd name="connsiteY1" fmla="*/ 755650 h 1968500"/>
              <a:gd name="connsiteX2" fmla="*/ 1819275 w 2600325"/>
              <a:gd name="connsiteY2" fmla="*/ 695325 h 1968500"/>
              <a:gd name="connsiteX3" fmla="*/ 1930400 w 2600325"/>
              <a:gd name="connsiteY3" fmla="*/ 622300 h 1968500"/>
              <a:gd name="connsiteX4" fmla="*/ 2092325 w 2600325"/>
              <a:gd name="connsiteY4" fmla="*/ 504825 h 1968500"/>
              <a:gd name="connsiteX5" fmla="*/ 2174875 w 2600325"/>
              <a:gd name="connsiteY5" fmla="*/ 434975 h 1968500"/>
              <a:gd name="connsiteX6" fmla="*/ 2238375 w 2600325"/>
              <a:gd name="connsiteY6" fmla="*/ 377825 h 1968500"/>
              <a:gd name="connsiteX7" fmla="*/ 2301875 w 2600325"/>
              <a:gd name="connsiteY7" fmla="*/ 320675 h 1968500"/>
              <a:gd name="connsiteX8" fmla="*/ 2349500 w 2600325"/>
              <a:gd name="connsiteY8" fmla="*/ 273050 h 1968500"/>
              <a:gd name="connsiteX9" fmla="*/ 2390775 w 2600325"/>
              <a:gd name="connsiteY9" fmla="*/ 225425 h 1968500"/>
              <a:gd name="connsiteX10" fmla="*/ 2438400 w 2600325"/>
              <a:gd name="connsiteY10" fmla="*/ 168275 h 1968500"/>
              <a:gd name="connsiteX11" fmla="*/ 2482850 w 2600325"/>
              <a:gd name="connsiteY11" fmla="*/ 95250 h 1968500"/>
              <a:gd name="connsiteX12" fmla="*/ 2508250 w 2600325"/>
              <a:gd name="connsiteY12" fmla="*/ 38100 h 1968500"/>
              <a:gd name="connsiteX13" fmla="*/ 2517775 w 2600325"/>
              <a:gd name="connsiteY13" fmla="*/ 25400 h 1968500"/>
              <a:gd name="connsiteX14" fmla="*/ 2530475 w 2600325"/>
              <a:gd name="connsiteY14" fmla="*/ 9525 h 1968500"/>
              <a:gd name="connsiteX15" fmla="*/ 2549525 w 2600325"/>
              <a:gd name="connsiteY15" fmla="*/ 0 h 1968500"/>
              <a:gd name="connsiteX16" fmla="*/ 2565400 w 2600325"/>
              <a:gd name="connsiteY16" fmla="*/ 0 h 1968500"/>
              <a:gd name="connsiteX17" fmla="*/ 2574925 w 2600325"/>
              <a:gd name="connsiteY17" fmla="*/ 22225 h 1968500"/>
              <a:gd name="connsiteX18" fmla="*/ 2574925 w 2600325"/>
              <a:gd name="connsiteY18" fmla="*/ 63500 h 1968500"/>
              <a:gd name="connsiteX19" fmla="*/ 2587625 w 2600325"/>
              <a:gd name="connsiteY19" fmla="*/ 142875 h 1968500"/>
              <a:gd name="connsiteX20" fmla="*/ 2597150 w 2600325"/>
              <a:gd name="connsiteY20" fmla="*/ 209550 h 1968500"/>
              <a:gd name="connsiteX21" fmla="*/ 2600325 w 2600325"/>
              <a:gd name="connsiteY21" fmla="*/ 295275 h 1968500"/>
              <a:gd name="connsiteX22" fmla="*/ 2600325 w 2600325"/>
              <a:gd name="connsiteY22" fmla="*/ 387350 h 1968500"/>
              <a:gd name="connsiteX23" fmla="*/ 2593975 w 2600325"/>
              <a:gd name="connsiteY23" fmla="*/ 447675 h 1968500"/>
              <a:gd name="connsiteX24" fmla="*/ 2587625 w 2600325"/>
              <a:gd name="connsiteY24" fmla="*/ 463550 h 1968500"/>
              <a:gd name="connsiteX25" fmla="*/ 2520950 w 2600325"/>
              <a:gd name="connsiteY25" fmla="*/ 539750 h 1968500"/>
              <a:gd name="connsiteX26" fmla="*/ 2444750 w 2600325"/>
              <a:gd name="connsiteY26" fmla="*/ 603250 h 1968500"/>
              <a:gd name="connsiteX27" fmla="*/ 2330450 w 2600325"/>
              <a:gd name="connsiteY27" fmla="*/ 676275 h 1968500"/>
              <a:gd name="connsiteX28" fmla="*/ 1981200 w 2600325"/>
              <a:gd name="connsiteY28" fmla="*/ 892175 h 1968500"/>
              <a:gd name="connsiteX29" fmla="*/ 1609725 w 2600325"/>
              <a:gd name="connsiteY29" fmla="*/ 1114425 h 1968500"/>
              <a:gd name="connsiteX30" fmla="*/ 1397000 w 2600325"/>
              <a:gd name="connsiteY30" fmla="*/ 1219200 h 1968500"/>
              <a:gd name="connsiteX31" fmla="*/ 625475 w 2600325"/>
              <a:gd name="connsiteY31" fmla="*/ 1666875 h 1968500"/>
              <a:gd name="connsiteX32" fmla="*/ 361950 w 2600325"/>
              <a:gd name="connsiteY32" fmla="*/ 1819275 h 1968500"/>
              <a:gd name="connsiteX33" fmla="*/ 231775 w 2600325"/>
              <a:gd name="connsiteY33" fmla="*/ 1908175 h 1968500"/>
              <a:gd name="connsiteX34" fmla="*/ 161925 w 2600325"/>
              <a:gd name="connsiteY34" fmla="*/ 1968500 h 1968500"/>
              <a:gd name="connsiteX35" fmla="*/ 152400 w 2600325"/>
              <a:gd name="connsiteY35" fmla="*/ 1968500 h 1968500"/>
              <a:gd name="connsiteX36" fmla="*/ 114300 w 2600325"/>
              <a:gd name="connsiteY36" fmla="*/ 1968500 h 1968500"/>
              <a:gd name="connsiteX37" fmla="*/ 79375 w 2600325"/>
              <a:gd name="connsiteY37" fmla="*/ 1962150 h 1968500"/>
              <a:gd name="connsiteX38" fmla="*/ 41275 w 2600325"/>
              <a:gd name="connsiteY38" fmla="*/ 1946275 h 1968500"/>
              <a:gd name="connsiteX39" fmla="*/ 22225 w 2600325"/>
              <a:gd name="connsiteY39" fmla="*/ 1927225 h 1968500"/>
              <a:gd name="connsiteX40" fmla="*/ 12700 w 2600325"/>
              <a:gd name="connsiteY40" fmla="*/ 1908175 h 1968500"/>
              <a:gd name="connsiteX41" fmla="*/ 3175 w 2600325"/>
              <a:gd name="connsiteY41" fmla="*/ 1885950 h 1968500"/>
              <a:gd name="connsiteX42" fmla="*/ 0 w 2600325"/>
              <a:gd name="connsiteY42" fmla="*/ 1857375 h 1968500"/>
              <a:gd name="connsiteX43" fmla="*/ 9525 w 2600325"/>
              <a:gd name="connsiteY43" fmla="*/ 1812925 h 1968500"/>
              <a:gd name="connsiteX44" fmla="*/ 38100 w 2600325"/>
              <a:gd name="connsiteY44" fmla="*/ 1758950 h 1968500"/>
              <a:gd name="connsiteX45" fmla="*/ 73025 w 2600325"/>
              <a:gd name="connsiteY45" fmla="*/ 1708150 h 1968500"/>
              <a:gd name="connsiteX46" fmla="*/ 107950 w 2600325"/>
              <a:gd name="connsiteY46" fmla="*/ 1663700 h 1968500"/>
              <a:gd name="connsiteX47" fmla="*/ 177800 w 2600325"/>
              <a:gd name="connsiteY47" fmla="*/ 1609725 h 1968500"/>
              <a:gd name="connsiteX48" fmla="*/ 247650 w 2600325"/>
              <a:gd name="connsiteY48" fmla="*/ 1558925 h 1968500"/>
              <a:gd name="connsiteX49" fmla="*/ 523875 w 2600325"/>
              <a:gd name="connsiteY49" fmla="*/ 1409700 h 1968500"/>
              <a:gd name="connsiteX50" fmla="*/ 828675 w 2600325"/>
              <a:gd name="connsiteY50" fmla="*/ 1238250 h 1968500"/>
              <a:gd name="connsiteX51" fmla="*/ 1025525 w 2600325"/>
              <a:gd name="connsiteY51" fmla="*/ 1130300 h 1968500"/>
              <a:gd name="connsiteX52" fmla="*/ 1225550 w 2600325"/>
              <a:gd name="connsiteY52" fmla="*/ 1025525 h 1968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2600325" h="1968500">
                <a:moveTo>
                  <a:pt x="1225550" y="1025525"/>
                </a:moveTo>
                <a:lnTo>
                  <a:pt x="1711325" y="755650"/>
                </a:lnTo>
                <a:lnTo>
                  <a:pt x="1819275" y="695325"/>
                </a:lnTo>
                <a:lnTo>
                  <a:pt x="1930400" y="622300"/>
                </a:lnTo>
                <a:lnTo>
                  <a:pt x="2092325" y="504825"/>
                </a:lnTo>
                <a:lnTo>
                  <a:pt x="2174875" y="434975"/>
                </a:lnTo>
                <a:lnTo>
                  <a:pt x="2238375" y="377825"/>
                </a:lnTo>
                <a:lnTo>
                  <a:pt x="2301875" y="320675"/>
                </a:lnTo>
                <a:lnTo>
                  <a:pt x="2349500" y="273050"/>
                </a:lnTo>
                <a:lnTo>
                  <a:pt x="2390775" y="225425"/>
                </a:lnTo>
                <a:lnTo>
                  <a:pt x="2438400" y="168275"/>
                </a:lnTo>
                <a:lnTo>
                  <a:pt x="2482850" y="95250"/>
                </a:lnTo>
                <a:lnTo>
                  <a:pt x="2508250" y="38100"/>
                </a:lnTo>
                <a:lnTo>
                  <a:pt x="2517775" y="25400"/>
                </a:lnTo>
                <a:lnTo>
                  <a:pt x="2530475" y="9525"/>
                </a:lnTo>
                <a:lnTo>
                  <a:pt x="2549525" y="0"/>
                </a:lnTo>
                <a:lnTo>
                  <a:pt x="2565400" y="0"/>
                </a:lnTo>
                <a:lnTo>
                  <a:pt x="2574925" y="22225"/>
                </a:lnTo>
                <a:lnTo>
                  <a:pt x="2574925" y="63500"/>
                </a:lnTo>
                <a:lnTo>
                  <a:pt x="2587625" y="142875"/>
                </a:lnTo>
                <a:lnTo>
                  <a:pt x="2597150" y="209550"/>
                </a:lnTo>
                <a:lnTo>
                  <a:pt x="2600325" y="295275"/>
                </a:lnTo>
                <a:lnTo>
                  <a:pt x="2600325" y="387350"/>
                </a:lnTo>
                <a:lnTo>
                  <a:pt x="2593975" y="447675"/>
                </a:lnTo>
                <a:lnTo>
                  <a:pt x="2587625" y="463550"/>
                </a:lnTo>
                <a:lnTo>
                  <a:pt x="2520950" y="539750"/>
                </a:lnTo>
                <a:lnTo>
                  <a:pt x="2444750" y="603250"/>
                </a:lnTo>
                <a:lnTo>
                  <a:pt x="2330450" y="676275"/>
                </a:lnTo>
                <a:lnTo>
                  <a:pt x="1981200" y="892175"/>
                </a:lnTo>
                <a:lnTo>
                  <a:pt x="1609725" y="1114425"/>
                </a:lnTo>
                <a:lnTo>
                  <a:pt x="1397000" y="1219200"/>
                </a:lnTo>
                <a:lnTo>
                  <a:pt x="625475" y="1666875"/>
                </a:lnTo>
                <a:lnTo>
                  <a:pt x="361950" y="1819275"/>
                </a:lnTo>
                <a:lnTo>
                  <a:pt x="231775" y="1908175"/>
                </a:lnTo>
                <a:lnTo>
                  <a:pt x="161925" y="1968500"/>
                </a:lnTo>
                <a:lnTo>
                  <a:pt x="152400" y="1968500"/>
                </a:lnTo>
                <a:lnTo>
                  <a:pt x="114300" y="1968500"/>
                </a:lnTo>
                <a:lnTo>
                  <a:pt x="79375" y="1962150"/>
                </a:lnTo>
                <a:lnTo>
                  <a:pt x="41275" y="1946275"/>
                </a:lnTo>
                <a:lnTo>
                  <a:pt x="22225" y="1927225"/>
                </a:lnTo>
                <a:lnTo>
                  <a:pt x="12700" y="1908175"/>
                </a:lnTo>
                <a:lnTo>
                  <a:pt x="3175" y="1885950"/>
                </a:lnTo>
                <a:lnTo>
                  <a:pt x="0" y="1857375"/>
                </a:lnTo>
                <a:lnTo>
                  <a:pt x="9525" y="1812925"/>
                </a:lnTo>
                <a:lnTo>
                  <a:pt x="38100" y="1758950"/>
                </a:lnTo>
                <a:lnTo>
                  <a:pt x="73025" y="1708150"/>
                </a:lnTo>
                <a:lnTo>
                  <a:pt x="107950" y="1663700"/>
                </a:lnTo>
                <a:lnTo>
                  <a:pt x="177800" y="1609725"/>
                </a:lnTo>
                <a:lnTo>
                  <a:pt x="247650" y="1558925"/>
                </a:lnTo>
                <a:lnTo>
                  <a:pt x="523875" y="1409700"/>
                </a:lnTo>
                <a:lnTo>
                  <a:pt x="828675" y="1238250"/>
                </a:lnTo>
                <a:lnTo>
                  <a:pt x="1025525" y="1130300"/>
                </a:lnTo>
                <a:lnTo>
                  <a:pt x="1225550" y="10255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3" name="フリーフォーム 42"/>
          <p:cNvSpPr>
            <a:spLocks noChangeAspect="1"/>
          </p:cNvSpPr>
          <p:nvPr/>
        </p:nvSpPr>
        <p:spPr>
          <a:xfrm rot="17700000">
            <a:off x="7066937" y="4679156"/>
            <a:ext cx="1392554" cy="875348"/>
          </a:xfrm>
          <a:custGeom>
            <a:avLst/>
            <a:gdLst>
              <a:gd name="connsiteX0" fmla="*/ 419100 w 2321719"/>
              <a:gd name="connsiteY0" fmla="*/ 1081087 h 1459706"/>
              <a:gd name="connsiteX1" fmla="*/ 888206 w 2321719"/>
              <a:gd name="connsiteY1" fmla="*/ 850106 h 1459706"/>
              <a:gd name="connsiteX2" fmla="*/ 1054894 w 2321719"/>
              <a:gd name="connsiteY2" fmla="*/ 766762 h 1459706"/>
              <a:gd name="connsiteX3" fmla="*/ 1333500 w 2321719"/>
              <a:gd name="connsiteY3" fmla="*/ 635794 h 1459706"/>
              <a:gd name="connsiteX4" fmla="*/ 1695450 w 2321719"/>
              <a:gd name="connsiteY4" fmla="*/ 464344 h 1459706"/>
              <a:gd name="connsiteX5" fmla="*/ 1821656 w 2321719"/>
              <a:gd name="connsiteY5" fmla="*/ 404812 h 1459706"/>
              <a:gd name="connsiteX6" fmla="*/ 1893094 w 2321719"/>
              <a:gd name="connsiteY6" fmla="*/ 376237 h 1459706"/>
              <a:gd name="connsiteX7" fmla="*/ 1959769 w 2321719"/>
              <a:gd name="connsiteY7" fmla="*/ 338137 h 1459706"/>
              <a:gd name="connsiteX8" fmla="*/ 2059781 w 2321719"/>
              <a:gd name="connsiteY8" fmla="*/ 269081 h 1459706"/>
              <a:gd name="connsiteX9" fmla="*/ 2128837 w 2321719"/>
              <a:gd name="connsiteY9" fmla="*/ 209550 h 1459706"/>
              <a:gd name="connsiteX10" fmla="*/ 2150269 w 2321719"/>
              <a:gd name="connsiteY10" fmla="*/ 178594 h 1459706"/>
              <a:gd name="connsiteX11" fmla="*/ 2164556 w 2321719"/>
              <a:gd name="connsiteY11" fmla="*/ 147637 h 1459706"/>
              <a:gd name="connsiteX12" fmla="*/ 2171700 w 2321719"/>
              <a:gd name="connsiteY12" fmla="*/ 116681 h 1459706"/>
              <a:gd name="connsiteX13" fmla="*/ 2171700 w 2321719"/>
              <a:gd name="connsiteY13" fmla="*/ 88106 h 1459706"/>
              <a:gd name="connsiteX14" fmla="*/ 2169319 w 2321719"/>
              <a:gd name="connsiteY14" fmla="*/ 45244 h 1459706"/>
              <a:gd name="connsiteX15" fmla="*/ 2162175 w 2321719"/>
              <a:gd name="connsiteY15" fmla="*/ 4762 h 1459706"/>
              <a:gd name="connsiteX16" fmla="*/ 2162175 w 2321719"/>
              <a:gd name="connsiteY16" fmla="*/ 0 h 1459706"/>
              <a:gd name="connsiteX17" fmla="*/ 2190750 w 2321719"/>
              <a:gd name="connsiteY17" fmla="*/ 9525 h 1459706"/>
              <a:gd name="connsiteX18" fmla="*/ 2319337 w 2321719"/>
              <a:gd name="connsiteY18" fmla="*/ 247650 h 1459706"/>
              <a:gd name="connsiteX19" fmla="*/ 2321719 w 2321719"/>
              <a:gd name="connsiteY19" fmla="*/ 254794 h 1459706"/>
              <a:gd name="connsiteX20" fmla="*/ 2300287 w 2321719"/>
              <a:gd name="connsiteY20" fmla="*/ 323850 h 1459706"/>
              <a:gd name="connsiteX21" fmla="*/ 2238375 w 2321719"/>
              <a:gd name="connsiteY21" fmla="*/ 500062 h 1459706"/>
              <a:gd name="connsiteX22" fmla="*/ 2219325 w 2321719"/>
              <a:gd name="connsiteY22" fmla="*/ 528637 h 1459706"/>
              <a:gd name="connsiteX23" fmla="*/ 2193131 w 2321719"/>
              <a:gd name="connsiteY23" fmla="*/ 545306 h 1459706"/>
              <a:gd name="connsiteX24" fmla="*/ 2164556 w 2321719"/>
              <a:gd name="connsiteY24" fmla="*/ 559594 h 1459706"/>
              <a:gd name="connsiteX25" fmla="*/ 2133600 w 2321719"/>
              <a:gd name="connsiteY25" fmla="*/ 561975 h 1459706"/>
              <a:gd name="connsiteX26" fmla="*/ 2102644 w 2321719"/>
              <a:gd name="connsiteY26" fmla="*/ 561975 h 1459706"/>
              <a:gd name="connsiteX27" fmla="*/ 2050256 w 2321719"/>
              <a:gd name="connsiteY27" fmla="*/ 559594 h 1459706"/>
              <a:gd name="connsiteX28" fmla="*/ 2028825 w 2321719"/>
              <a:gd name="connsiteY28" fmla="*/ 559594 h 1459706"/>
              <a:gd name="connsiteX29" fmla="*/ 1997869 w 2321719"/>
              <a:gd name="connsiteY29" fmla="*/ 571500 h 1459706"/>
              <a:gd name="connsiteX30" fmla="*/ 1140619 w 2321719"/>
              <a:gd name="connsiteY30" fmla="*/ 971550 h 1459706"/>
              <a:gd name="connsiteX31" fmla="*/ 88106 w 2321719"/>
              <a:gd name="connsiteY31" fmla="*/ 1459706 h 1459706"/>
              <a:gd name="connsiteX32" fmla="*/ 88106 w 2321719"/>
              <a:gd name="connsiteY32" fmla="*/ 1459706 h 1459706"/>
              <a:gd name="connsiteX33" fmla="*/ 0 w 2321719"/>
              <a:gd name="connsiteY33" fmla="*/ 1281112 h 1459706"/>
              <a:gd name="connsiteX34" fmla="*/ 116681 w 2321719"/>
              <a:gd name="connsiteY34" fmla="*/ 1226344 h 1459706"/>
              <a:gd name="connsiteX35" fmla="*/ 419100 w 2321719"/>
              <a:gd name="connsiteY35" fmla="*/ 1081087 h 1459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2321719" h="1459706">
                <a:moveTo>
                  <a:pt x="419100" y="1081087"/>
                </a:moveTo>
                <a:lnTo>
                  <a:pt x="888206" y="850106"/>
                </a:lnTo>
                <a:lnTo>
                  <a:pt x="1054894" y="766762"/>
                </a:lnTo>
                <a:lnTo>
                  <a:pt x="1333500" y="635794"/>
                </a:lnTo>
                <a:lnTo>
                  <a:pt x="1695450" y="464344"/>
                </a:lnTo>
                <a:lnTo>
                  <a:pt x="1821656" y="404812"/>
                </a:lnTo>
                <a:lnTo>
                  <a:pt x="1893094" y="376237"/>
                </a:lnTo>
                <a:lnTo>
                  <a:pt x="1959769" y="338137"/>
                </a:lnTo>
                <a:lnTo>
                  <a:pt x="2059781" y="269081"/>
                </a:lnTo>
                <a:lnTo>
                  <a:pt x="2128837" y="209550"/>
                </a:lnTo>
                <a:lnTo>
                  <a:pt x="2150269" y="178594"/>
                </a:lnTo>
                <a:lnTo>
                  <a:pt x="2164556" y="147637"/>
                </a:lnTo>
                <a:lnTo>
                  <a:pt x="2171700" y="116681"/>
                </a:lnTo>
                <a:lnTo>
                  <a:pt x="2171700" y="88106"/>
                </a:lnTo>
                <a:lnTo>
                  <a:pt x="2169319" y="45244"/>
                </a:lnTo>
                <a:lnTo>
                  <a:pt x="2162175" y="4762"/>
                </a:lnTo>
                <a:lnTo>
                  <a:pt x="2162175" y="0"/>
                </a:lnTo>
                <a:lnTo>
                  <a:pt x="2190750" y="9525"/>
                </a:lnTo>
                <a:lnTo>
                  <a:pt x="2319337" y="247650"/>
                </a:lnTo>
                <a:lnTo>
                  <a:pt x="2321719" y="254794"/>
                </a:lnTo>
                <a:lnTo>
                  <a:pt x="2300287" y="323850"/>
                </a:lnTo>
                <a:lnTo>
                  <a:pt x="2238375" y="500062"/>
                </a:lnTo>
                <a:lnTo>
                  <a:pt x="2219325" y="528637"/>
                </a:lnTo>
                <a:lnTo>
                  <a:pt x="2193131" y="545306"/>
                </a:lnTo>
                <a:lnTo>
                  <a:pt x="2164556" y="559594"/>
                </a:lnTo>
                <a:lnTo>
                  <a:pt x="2133600" y="561975"/>
                </a:lnTo>
                <a:lnTo>
                  <a:pt x="2102644" y="561975"/>
                </a:lnTo>
                <a:lnTo>
                  <a:pt x="2050256" y="559594"/>
                </a:lnTo>
                <a:lnTo>
                  <a:pt x="2028825" y="559594"/>
                </a:lnTo>
                <a:lnTo>
                  <a:pt x="1997869" y="571500"/>
                </a:lnTo>
                <a:lnTo>
                  <a:pt x="1140619" y="971550"/>
                </a:lnTo>
                <a:lnTo>
                  <a:pt x="88106" y="1459706"/>
                </a:lnTo>
                <a:lnTo>
                  <a:pt x="88106" y="1459706"/>
                </a:lnTo>
                <a:lnTo>
                  <a:pt x="0" y="1281112"/>
                </a:lnTo>
                <a:lnTo>
                  <a:pt x="116681" y="1226344"/>
                </a:lnTo>
                <a:lnTo>
                  <a:pt x="419100" y="108108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4" name="フリーフォーム 43"/>
          <p:cNvSpPr>
            <a:spLocks noChangeAspect="1"/>
          </p:cNvSpPr>
          <p:nvPr/>
        </p:nvSpPr>
        <p:spPr>
          <a:xfrm rot="19800000">
            <a:off x="6955483" y="4648279"/>
            <a:ext cx="1707832" cy="974408"/>
          </a:xfrm>
          <a:custGeom>
            <a:avLst/>
            <a:gdLst>
              <a:gd name="connsiteX0" fmla="*/ 571500 w 2846614"/>
              <a:gd name="connsiteY0" fmla="*/ 304800 h 1641021"/>
              <a:gd name="connsiteX1" fmla="*/ 1216479 w 2846614"/>
              <a:gd name="connsiteY1" fmla="*/ 615043 h 1641021"/>
              <a:gd name="connsiteX2" fmla="*/ 1586593 w 2846614"/>
              <a:gd name="connsiteY2" fmla="*/ 786493 h 1641021"/>
              <a:gd name="connsiteX3" fmla="*/ 2261507 w 2846614"/>
              <a:gd name="connsiteY3" fmla="*/ 1153886 h 1641021"/>
              <a:gd name="connsiteX4" fmla="*/ 2775857 w 2846614"/>
              <a:gd name="connsiteY4" fmla="*/ 1447800 h 1641021"/>
              <a:gd name="connsiteX5" fmla="*/ 2838450 w 2846614"/>
              <a:gd name="connsiteY5" fmla="*/ 1483178 h 1641021"/>
              <a:gd name="connsiteX6" fmla="*/ 2846614 w 2846614"/>
              <a:gd name="connsiteY6" fmla="*/ 1491343 h 1641021"/>
              <a:gd name="connsiteX7" fmla="*/ 2732314 w 2846614"/>
              <a:gd name="connsiteY7" fmla="*/ 1641021 h 1641021"/>
              <a:gd name="connsiteX8" fmla="*/ 2726871 w 2846614"/>
              <a:gd name="connsiteY8" fmla="*/ 1630136 h 1641021"/>
              <a:gd name="connsiteX9" fmla="*/ 2729593 w 2846614"/>
              <a:gd name="connsiteY9" fmla="*/ 1624693 h 1641021"/>
              <a:gd name="connsiteX10" fmla="*/ 2656114 w 2846614"/>
              <a:gd name="connsiteY10" fmla="*/ 1583871 h 1641021"/>
              <a:gd name="connsiteX11" fmla="*/ 2220686 w 2846614"/>
              <a:gd name="connsiteY11" fmla="*/ 1352550 h 1641021"/>
              <a:gd name="connsiteX12" fmla="*/ 1534886 w 2846614"/>
              <a:gd name="connsiteY12" fmla="*/ 985157 h 1641021"/>
              <a:gd name="connsiteX13" fmla="*/ 1191986 w 2846614"/>
              <a:gd name="connsiteY13" fmla="*/ 821871 h 1641021"/>
              <a:gd name="connsiteX14" fmla="*/ 617764 w 2846614"/>
              <a:gd name="connsiteY14" fmla="*/ 552450 h 1641021"/>
              <a:gd name="connsiteX15" fmla="*/ 400050 w 2846614"/>
              <a:gd name="connsiteY15" fmla="*/ 449036 h 1641021"/>
              <a:gd name="connsiteX16" fmla="*/ 277586 w 2846614"/>
              <a:gd name="connsiteY16" fmla="*/ 391886 h 1641021"/>
              <a:gd name="connsiteX17" fmla="*/ 209550 w 2846614"/>
              <a:gd name="connsiteY17" fmla="*/ 353786 h 1641021"/>
              <a:gd name="connsiteX18" fmla="*/ 133350 w 2846614"/>
              <a:gd name="connsiteY18" fmla="*/ 299357 h 1641021"/>
              <a:gd name="connsiteX19" fmla="*/ 73479 w 2846614"/>
              <a:gd name="connsiteY19" fmla="*/ 244928 h 1641021"/>
              <a:gd name="connsiteX20" fmla="*/ 0 w 2846614"/>
              <a:gd name="connsiteY20" fmla="*/ 168728 h 1641021"/>
              <a:gd name="connsiteX21" fmla="*/ 108857 w 2846614"/>
              <a:gd name="connsiteY21" fmla="*/ 0 h 1641021"/>
              <a:gd name="connsiteX22" fmla="*/ 152400 w 2846614"/>
              <a:gd name="connsiteY22" fmla="*/ 57150 h 1641021"/>
              <a:gd name="connsiteX23" fmla="*/ 212271 w 2846614"/>
              <a:gd name="connsiteY23" fmla="*/ 114300 h 1641021"/>
              <a:gd name="connsiteX24" fmla="*/ 280307 w 2846614"/>
              <a:gd name="connsiteY24" fmla="*/ 160564 h 1641021"/>
              <a:gd name="connsiteX25" fmla="*/ 375557 w 2846614"/>
              <a:gd name="connsiteY25" fmla="*/ 209550 h 1641021"/>
              <a:gd name="connsiteX26" fmla="*/ 571500 w 2846614"/>
              <a:gd name="connsiteY26" fmla="*/ 304800 h 1641021"/>
              <a:gd name="connsiteX0" fmla="*/ 571500 w 2846614"/>
              <a:gd name="connsiteY0" fmla="*/ 304800 h 1641021"/>
              <a:gd name="connsiteX1" fmla="*/ 1216479 w 2846614"/>
              <a:gd name="connsiteY1" fmla="*/ 615043 h 1641021"/>
              <a:gd name="connsiteX2" fmla="*/ 1586593 w 2846614"/>
              <a:gd name="connsiteY2" fmla="*/ 786493 h 1641021"/>
              <a:gd name="connsiteX3" fmla="*/ 2261507 w 2846614"/>
              <a:gd name="connsiteY3" fmla="*/ 1153886 h 1641021"/>
              <a:gd name="connsiteX4" fmla="*/ 2775857 w 2846614"/>
              <a:gd name="connsiteY4" fmla="*/ 1447800 h 1641021"/>
              <a:gd name="connsiteX5" fmla="*/ 2838450 w 2846614"/>
              <a:gd name="connsiteY5" fmla="*/ 1483178 h 1641021"/>
              <a:gd name="connsiteX6" fmla="*/ 2846614 w 2846614"/>
              <a:gd name="connsiteY6" fmla="*/ 1491343 h 1641021"/>
              <a:gd name="connsiteX7" fmla="*/ 2732314 w 2846614"/>
              <a:gd name="connsiteY7" fmla="*/ 1641021 h 1641021"/>
              <a:gd name="connsiteX8" fmla="*/ 2729593 w 2846614"/>
              <a:gd name="connsiteY8" fmla="*/ 1624693 h 1641021"/>
              <a:gd name="connsiteX9" fmla="*/ 2656114 w 2846614"/>
              <a:gd name="connsiteY9" fmla="*/ 1583871 h 1641021"/>
              <a:gd name="connsiteX10" fmla="*/ 2220686 w 2846614"/>
              <a:gd name="connsiteY10" fmla="*/ 1352550 h 1641021"/>
              <a:gd name="connsiteX11" fmla="*/ 1534886 w 2846614"/>
              <a:gd name="connsiteY11" fmla="*/ 985157 h 1641021"/>
              <a:gd name="connsiteX12" fmla="*/ 1191986 w 2846614"/>
              <a:gd name="connsiteY12" fmla="*/ 821871 h 1641021"/>
              <a:gd name="connsiteX13" fmla="*/ 617764 w 2846614"/>
              <a:gd name="connsiteY13" fmla="*/ 552450 h 1641021"/>
              <a:gd name="connsiteX14" fmla="*/ 400050 w 2846614"/>
              <a:gd name="connsiteY14" fmla="*/ 449036 h 1641021"/>
              <a:gd name="connsiteX15" fmla="*/ 277586 w 2846614"/>
              <a:gd name="connsiteY15" fmla="*/ 391886 h 1641021"/>
              <a:gd name="connsiteX16" fmla="*/ 209550 w 2846614"/>
              <a:gd name="connsiteY16" fmla="*/ 353786 h 1641021"/>
              <a:gd name="connsiteX17" fmla="*/ 133350 w 2846614"/>
              <a:gd name="connsiteY17" fmla="*/ 299357 h 1641021"/>
              <a:gd name="connsiteX18" fmla="*/ 73479 w 2846614"/>
              <a:gd name="connsiteY18" fmla="*/ 244928 h 1641021"/>
              <a:gd name="connsiteX19" fmla="*/ 0 w 2846614"/>
              <a:gd name="connsiteY19" fmla="*/ 168728 h 1641021"/>
              <a:gd name="connsiteX20" fmla="*/ 108857 w 2846614"/>
              <a:gd name="connsiteY20" fmla="*/ 0 h 1641021"/>
              <a:gd name="connsiteX21" fmla="*/ 152400 w 2846614"/>
              <a:gd name="connsiteY21" fmla="*/ 57150 h 1641021"/>
              <a:gd name="connsiteX22" fmla="*/ 212271 w 2846614"/>
              <a:gd name="connsiteY22" fmla="*/ 114300 h 1641021"/>
              <a:gd name="connsiteX23" fmla="*/ 280307 w 2846614"/>
              <a:gd name="connsiteY23" fmla="*/ 160564 h 1641021"/>
              <a:gd name="connsiteX24" fmla="*/ 375557 w 2846614"/>
              <a:gd name="connsiteY24" fmla="*/ 209550 h 1641021"/>
              <a:gd name="connsiteX25" fmla="*/ 571500 w 2846614"/>
              <a:gd name="connsiteY25" fmla="*/ 304800 h 1641021"/>
              <a:gd name="connsiteX0" fmla="*/ 571500 w 2846614"/>
              <a:gd name="connsiteY0" fmla="*/ 304800 h 1624693"/>
              <a:gd name="connsiteX1" fmla="*/ 1216479 w 2846614"/>
              <a:gd name="connsiteY1" fmla="*/ 615043 h 1624693"/>
              <a:gd name="connsiteX2" fmla="*/ 1586593 w 2846614"/>
              <a:gd name="connsiteY2" fmla="*/ 786493 h 1624693"/>
              <a:gd name="connsiteX3" fmla="*/ 2261507 w 2846614"/>
              <a:gd name="connsiteY3" fmla="*/ 1153886 h 1624693"/>
              <a:gd name="connsiteX4" fmla="*/ 2775857 w 2846614"/>
              <a:gd name="connsiteY4" fmla="*/ 1447800 h 1624693"/>
              <a:gd name="connsiteX5" fmla="*/ 2838450 w 2846614"/>
              <a:gd name="connsiteY5" fmla="*/ 1483178 h 1624693"/>
              <a:gd name="connsiteX6" fmla="*/ 2846614 w 2846614"/>
              <a:gd name="connsiteY6" fmla="*/ 1491343 h 1624693"/>
              <a:gd name="connsiteX7" fmla="*/ 2729593 w 2846614"/>
              <a:gd name="connsiteY7" fmla="*/ 1624693 h 1624693"/>
              <a:gd name="connsiteX8" fmla="*/ 2656114 w 2846614"/>
              <a:gd name="connsiteY8" fmla="*/ 1583871 h 1624693"/>
              <a:gd name="connsiteX9" fmla="*/ 2220686 w 2846614"/>
              <a:gd name="connsiteY9" fmla="*/ 1352550 h 1624693"/>
              <a:gd name="connsiteX10" fmla="*/ 1534886 w 2846614"/>
              <a:gd name="connsiteY10" fmla="*/ 985157 h 1624693"/>
              <a:gd name="connsiteX11" fmla="*/ 1191986 w 2846614"/>
              <a:gd name="connsiteY11" fmla="*/ 821871 h 1624693"/>
              <a:gd name="connsiteX12" fmla="*/ 617764 w 2846614"/>
              <a:gd name="connsiteY12" fmla="*/ 552450 h 1624693"/>
              <a:gd name="connsiteX13" fmla="*/ 400050 w 2846614"/>
              <a:gd name="connsiteY13" fmla="*/ 449036 h 1624693"/>
              <a:gd name="connsiteX14" fmla="*/ 277586 w 2846614"/>
              <a:gd name="connsiteY14" fmla="*/ 391886 h 1624693"/>
              <a:gd name="connsiteX15" fmla="*/ 209550 w 2846614"/>
              <a:gd name="connsiteY15" fmla="*/ 353786 h 1624693"/>
              <a:gd name="connsiteX16" fmla="*/ 133350 w 2846614"/>
              <a:gd name="connsiteY16" fmla="*/ 299357 h 1624693"/>
              <a:gd name="connsiteX17" fmla="*/ 73479 w 2846614"/>
              <a:gd name="connsiteY17" fmla="*/ 244928 h 1624693"/>
              <a:gd name="connsiteX18" fmla="*/ 0 w 2846614"/>
              <a:gd name="connsiteY18" fmla="*/ 168728 h 1624693"/>
              <a:gd name="connsiteX19" fmla="*/ 108857 w 2846614"/>
              <a:gd name="connsiteY19" fmla="*/ 0 h 1624693"/>
              <a:gd name="connsiteX20" fmla="*/ 152400 w 2846614"/>
              <a:gd name="connsiteY20" fmla="*/ 57150 h 1624693"/>
              <a:gd name="connsiteX21" fmla="*/ 212271 w 2846614"/>
              <a:gd name="connsiteY21" fmla="*/ 114300 h 1624693"/>
              <a:gd name="connsiteX22" fmla="*/ 280307 w 2846614"/>
              <a:gd name="connsiteY22" fmla="*/ 160564 h 1624693"/>
              <a:gd name="connsiteX23" fmla="*/ 375557 w 2846614"/>
              <a:gd name="connsiteY23" fmla="*/ 209550 h 1624693"/>
              <a:gd name="connsiteX24" fmla="*/ 571500 w 2846614"/>
              <a:gd name="connsiteY24" fmla="*/ 304800 h 1624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846614" h="1624693">
                <a:moveTo>
                  <a:pt x="571500" y="304800"/>
                </a:moveTo>
                <a:lnTo>
                  <a:pt x="1216479" y="615043"/>
                </a:lnTo>
                <a:lnTo>
                  <a:pt x="1586593" y="786493"/>
                </a:lnTo>
                <a:lnTo>
                  <a:pt x="2261507" y="1153886"/>
                </a:lnTo>
                <a:lnTo>
                  <a:pt x="2775857" y="1447800"/>
                </a:lnTo>
                <a:lnTo>
                  <a:pt x="2838450" y="1483178"/>
                </a:lnTo>
                <a:lnTo>
                  <a:pt x="2846614" y="1491343"/>
                </a:lnTo>
                <a:lnTo>
                  <a:pt x="2729593" y="1624693"/>
                </a:lnTo>
                <a:lnTo>
                  <a:pt x="2656114" y="1583871"/>
                </a:lnTo>
                <a:lnTo>
                  <a:pt x="2220686" y="1352550"/>
                </a:lnTo>
                <a:lnTo>
                  <a:pt x="1534886" y="985157"/>
                </a:lnTo>
                <a:lnTo>
                  <a:pt x="1191986" y="821871"/>
                </a:lnTo>
                <a:lnTo>
                  <a:pt x="617764" y="552450"/>
                </a:lnTo>
                <a:lnTo>
                  <a:pt x="400050" y="449036"/>
                </a:lnTo>
                <a:lnTo>
                  <a:pt x="277586" y="391886"/>
                </a:lnTo>
                <a:lnTo>
                  <a:pt x="209550" y="353786"/>
                </a:lnTo>
                <a:lnTo>
                  <a:pt x="133350" y="299357"/>
                </a:lnTo>
                <a:lnTo>
                  <a:pt x="73479" y="244928"/>
                </a:lnTo>
                <a:lnTo>
                  <a:pt x="0" y="168728"/>
                </a:lnTo>
                <a:lnTo>
                  <a:pt x="108857" y="0"/>
                </a:lnTo>
                <a:lnTo>
                  <a:pt x="152400" y="57150"/>
                </a:lnTo>
                <a:lnTo>
                  <a:pt x="212271" y="114300"/>
                </a:lnTo>
                <a:lnTo>
                  <a:pt x="280307" y="160564"/>
                </a:lnTo>
                <a:lnTo>
                  <a:pt x="375557" y="209550"/>
                </a:lnTo>
                <a:lnTo>
                  <a:pt x="571500" y="3048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8038052" y="167009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6" name="フリーフォーム 45"/>
          <p:cNvSpPr>
            <a:spLocks noChangeAspect="1"/>
          </p:cNvSpPr>
          <p:nvPr/>
        </p:nvSpPr>
        <p:spPr>
          <a:xfrm rot="19800000">
            <a:off x="7093806" y="5522776"/>
            <a:ext cx="1521342" cy="864237"/>
          </a:xfrm>
          <a:custGeom>
            <a:avLst/>
            <a:gdLst>
              <a:gd name="connsiteX0" fmla="*/ 749551 w 2635018"/>
              <a:gd name="connsiteY0" fmla="*/ 350305 h 1496525"/>
              <a:gd name="connsiteX1" fmla="*/ 1120462 w 2635018"/>
              <a:gd name="connsiteY1" fmla="*/ 535761 h 1496525"/>
              <a:gd name="connsiteX2" fmla="*/ 1262130 w 2635018"/>
              <a:gd name="connsiteY2" fmla="*/ 602731 h 1496525"/>
              <a:gd name="connsiteX3" fmla="*/ 1334251 w 2635018"/>
              <a:gd name="connsiteY3" fmla="*/ 643943 h 1496525"/>
              <a:gd name="connsiteX4" fmla="*/ 1468192 w 2635018"/>
              <a:gd name="connsiteY4" fmla="*/ 718641 h 1496525"/>
              <a:gd name="connsiteX5" fmla="*/ 1815921 w 2635018"/>
              <a:gd name="connsiteY5" fmla="*/ 893794 h 1496525"/>
              <a:gd name="connsiteX6" fmla="*/ 2027135 w 2635018"/>
              <a:gd name="connsiteY6" fmla="*/ 1004552 h 1496525"/>
              <a:gd name="connsiteX7" fmla="*/ 2467592 w 2635018"/>
              <a:gd name="connsiteY7" fmla="*/ 1246675 h 1496525"/>
              <a:gd name="connsiteX8" fmla="*/ 2635018 w 2635018"/>
              <a:gd name="connsiteY8" fmla="*/ 1344554 h 1496525"/>
              <a:gd name="connsiteX9" fmla="*/ 2629866 w 2635018"/>
              <a:gd name="connsiteY9" fmla="*/ 1365160 h 1496525"/>
              <a:gd name="connsiteX10" fmla="*/ 2483047 w 2635018"/>
              <a:gd name="connsiteY10" fmla="*/ 1496525 h 1496525"/>
              <a:gd name="connsiteX11" fmla="*/ 2462441 w 2635018"/>
              <a:gd name="connsiteY11" fmla="*/ 1475919 h 1496525"/>
              <a:gd name="connsiteX12" fmla="*/ 2405774 w 2635018"/>
              <a:gd name="connsiteY12" fmla="*/ 1445009 h 1496525"/>
              <a:gd name="connsiteX13" fmla="*/ 2024559 w 2635018"/>
              <a:gd name="connsiteY13" fmla="*/ 1231220 h 1496525"/>
              <a:gd name="connsiteX14" fmla="*/ 1437282 w 2635018"/>
              <a:gd name="connsiteY14" fmla="*/ 922127 h 1496525"/>
              <a:gd name="connsiteX15" fmla="*/ 919552 w 2635018"/>
              <a:gd name="connsiteY15" fmla="*/ 659398 h 1496525"/>
              <a:gd name="connsiteX16" fmla="*/ 548640 w 2635018"/>
              <a:gd name="connsiteY16" fmla="*/ 479094 h 1496525"/>
              <a:gd name="connsiteX17" fmla="*/ 185456 w 2635018"/>
              <a:gd name="connsiteY17" fmla="*/ 316820 h 1496525"/>
              <a:gd name="connsiteX18" fmla="*/ 23182 w 2635018"/>
              <a:gd name="connsiteY18" fmla="*/ 249850 h 1496525"/>
              <a:gd name="connsiteX19" fmla="*/ 0 w 2635018"/>
              <a:gd name="connsiteY19" fmla="*/ 229244 h 1496525"/>
              <a:gd name="connsiteX20" fmla="*/ 90152 w 2635018"/>
              <a:gd name="connsiteY20" fmla="*/ 0 h 1496525"/>
              <a:gd name="connsiteX21" fmla="*/ 159698 w 2635018"/>
              <a:gd name="connsiteY21" fmla="*/ 41212 h 1496525"/>
              <a:gd name="connsiteX22" fmla="*/ 486822 w 2635018"/>
              <a:gd name="connsiteY22" fmla="*/ 213789 h 1496525"/>
              <a:gd name="connsiteX23" fmla="*/ 749551 w 2635018"/>
              <a:gd name="connsiteY23" fmla="*/ 350305 h 1496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635018" h="1496525">
                <a:moveTo>
                  <a:pt x="749551" y="350305"/>
                </a:moveTo>
                <a:lnTo>
                  <a:pt x="1120462" y="535761"/>
                </a:lnTo>
                <a:lnTo>
                  <a:pt x="1262130" y="602731"/>
                </a:lnTo>
                <a:lnTo>
                  <a:pt x="1334251" y="643943"/>
                </a:lnTo>
                <a:lnTo>
                  <a:pt x="1468192" y="718641"/>
                </a:lnTo>
                <a:lnTo>
                  <a:pt x="1815921" y="893794"/>
                </a:lnTo>
                <a:lnTo>
                  <a:pt x="2027135" y="1004552"/>
                </a:lnTo>
                <a:lnTo>
                  <a:pt x="2467592" y="1246675"/>
                </a:lnTo>
                <a:lnTo>
                  <a:pt x="2635018" y="1344554"/>
                </a:lnTo>
                <a:lnTo>
                  <a:pt x="2629866" y="1365160"/>
                </a:lnTo>
                <a:lnTo>
                  <a:pt x="2483047" y="1496525"/>
                </a:lnTo>
                <a:lnTo>
                  <a:pt x="2462441" y="1475919"/>
                </a:lnTo>
                <a:lnTo>
                  <a:pt x="2405774" y="1445009"/>
                </a:lnTo>
                <a:lnTo>
                  <a:pt x="2024559" y="1231220"/>
                </a:lnTo>
                <a:lnTo>
                  <a:pt x="1437282" y="922127"/>
                </a:lnTo>
                <a:lnTo>
                  <a:pt x="919552" y="659398"/>
                </a:lnTo>
                <a:lnTo>
                  <a:pt x="548640" y="479094"/>
                </a:lnTo>
                <a:lnTo>
                  <a:pt x="185456" y="316820"/>
                </a:lnTo>
                <a:lnTo>
                  <a:pt x="23182" y="249850"/>
                </a:lnTo>
                <a:lnTo>
                  <a:pt x="0" y="229244"/>
                </a:lnTo>
                <a:lnTo>
                  <a:pt x="90152" y="0"/>
                </a:lnTo>
                <a:lnTo>
                  <a:pt x="159698" y="41212"/>
                </a:lnTo>
                <a:lnTo>
                  <a:pt x="486822" y="213789"/>
                </a:lnTo>
                <a:lnTo>
                  <a:pt x="749551" y="35030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6020087" y="3789363"/>
            <a:ext cx="3457499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じゅん</a:t>
            </a:r>
            <a:r>
              <a:rPr lang="ja-JP" altLang="en-US" sz="2400" dirty="0" smtClean="0">
                <a:solidFill>
                  <a:prstClr val="black"/>
                </a:solidFill>
              </a:rPr>
              <a:t>ばん　どおりに　かいたら　できる　かんじは　</a:t>
            </a:r>
            <a:r>
              <a:rPr lang="ja-JP" altLang="en-US" sz="2400" dirty="0" smtClean="0">
                <a:solidFill>
                  <a:prstClr val="black"/>
                </a:solidFill>
              </a:rPr>
              <a:t>なに？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pic>
        <p:nvPicPr>
          <p:cNvPr id="28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70826" y="5023566"/>
            <a:ext cx="1371447" cy="102858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94019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6" dur="1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2" fill="hold" display="0">
                  <p:stCondLst>
                    <p:cond delay="indefinite"/>
                  </p:stCondLst>
                </p:cTn>
                <p:tgtEl>
                  <p:spTgt spid="28"/>
                </p:tgtEl>
              </p:cMediaNode>
            </p:video>
          </p:childTnLst>
        </p:cTn>
      </p:par>
    </p:tnLst>
    <p:bldLst>
      <p:bldP spid="16" grpId="0" animBg="1"/>
      <p:bldP spid="22" grpId="0"/>
      <p:bldP spid="23" grpId="0"/>
      <p:bldP spid="29" grpId="0"/>
      <p:bldP spid="36" grpId="0"/>
      <p:bldP spid="18" grpId="0" animBg="1"/>
      <p:bldP spid="19" grpId="0" animBg="1"/>
      <p:bldP spid="25" grpId="0" animBg="1"/>
      <p:bldP spid="26" grpId="0" animBg="1"/>
      <p:bldP spid="27" grpId="0" animBg="1"/>
      <p:bldP spid="41" grpId="0" animBg="1"/>
      <p:bldP spid="42" grpId="0" animBg="1"/>
      <p:bldP spid="43" grpId="0" animBg="1"/>
      <p:bldP spid="44" grpId="0" animBg="1"/>
      <p:bldP spid="45" grpId="0"/>
      <p:bldP spid="4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じゅん</a:t>
            </a:r>
            <a:r>
              <a:rPr lang="ja-JP" altLang="en-US" sz="2400" dirty="0" smtClean="0">
                <a:solidFill>
                  <a:prstClr val="black"/>
                </a:solidFill>
              </a:rPr>
              <a:t>ばん　どおりに　かいたら　できる　かんじは　</a:t>
            </a:r>
            <a:r>
              <a:rPr lang="ja-JP" altLang="en-US" sz="2400" dirty="0" smtClean="0">
                <a:solidFill>
                  <a:prstClr val="black"/>
                </a:solidFill>
              </a:rPr>
              <a:t>なに？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200" dirty="0" smtClean="0">
                <a:solidFill>
                  <a:prstClr val="black"/>
                </a:solidFill>
              </a:rPr>
              <a:t>10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4376936" y="49337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32600" y="158680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568624" y="158680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984998" y="158680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245378" y="158680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825208" y="158680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1" name="フリーフォーム 20"/>
          <p:cNvSpPr>
            <a:spLocks noChangeAspect="1"/>
          </p:cNvSpPr>
          <p:nvPr/>
        </p:nvSpPr>
        <p:spPr>
          <a:xfrm>
            <a:off x="592336" y="2365357"/>
            <a:ext cx="695473" cy="784904"/>
          </a:xfrm>
          <a:custGeom>
            <a:avLst/>
            <a:gdLst>
              <a:gd name="connsiteX0" fmla="*/ 559594 w 1159669"/>
              <a:gd name="connsiteY0" fmla="*/ 609600 h 1309688"/>
              <a:gd name="connsiteX1" fmla="*/ 647700 w 1159669"/>
              <a:gd name="connsiteY1" fmla="*/ 481013 h 1309688"/>
              <a:gd name="connsiteX2" fmla="*/ 728663 w 1159669"/>
              <a:gd name="connsiteY2" fmla="*/ 352425 h 1309688"/>
              <a:gd name="connsiteX3" fmla="*/ 781050 w 1159669"/>
              <a:gd name="connsiteY3" fmla="*/ 259556 h 1309688"/>
              <a:gd name="connsiteX4" fmla="*/ 797719 w 1159669"/>
              <a:gd name="connsiteY4" fmla="*/ 226219 h 1309688"/>
              <a:gd name="connsiteX5" fmla="*/ 795338 w 1159669"/>
              <a:gd name="connsiteY5" fmla="*/ 200025 h 1309688"/>
              <a:gd name="connsiteX6" fmla="*/ 778669 w 1159669"/>
              <a:gd name="connsiteY6" fmla="*/ 154781 h 1309688"/>
              <a:gd name="connsiteX7" fmla="*/ 754857 w 1159669"/>
              <a:gd name="connsiteY7" fmla="*/ 128588 h 1309688"/>
              <a:gd name="connsiteX8" fmla="*/ 721519 w 1159669"/>
              <a:gd name="connsiteY8" fmla="*/ 104775 h 1309688"/>
              <a:gd name="connsiteX9" fmla="*/ 681038 w 1159669"/>
              <a:gd name="connsiteY9" fmla="*/ 88106 h 1309688"/>
              <a:gd name="connsiteX10" fmla="*/ 640557 w 1159669"/>
              <a:gd name="connsiteY10" fmla="*/ 73819 h 1309688"/>
              <a:gd name="connsiteX11" fmla="*/ 626269 w 1159669"/>
              <a:gd name="connsiteY11" fmla="*/ 69056 h 1309688"/>
              <a:gd name="connsiteX12" fmla="*/ 611982 w 1159669"/>
              <a:gd name="connsiteY12" fmla="*/ 59531 h 1309688"/>
              <a:gd name="connsiteX13" fmla="*/ 592932 w 1159669"/>
              <a:gd name="connsiteY13" fmla="*/ 30956 h 1309688"/>
              <a:gd name="connsiteX14" fmla="*/ 592932 w 1159669"/>
              <a:gd name="connsiteY14" fmla="*/ 11906 h 1309688"/>
              <a:gd name="connsiteX15" fmla="*/ 607219 w 1159669"/>
              <a:gd name="connsiteY15" fmla="*/ 4763 h 1309688"/>
              <a:gd name="connsiteX16" fmla="*/ 650082 w 1159669"/>
              <a:gd name="connsiteY16" fmla="*/ 0 h 1309688"/>
              <a:gd name="connsiteX17" fmla="*/ 738188 w 1159669"/>
              <a:gd name="connsiteY17" fmla="*/ 2381 h 1309688"/>
              <a:gd name="connsiteX18" fmla="*/ 847725 w 1159669"/>
              <a:gd name="connsiteY18" fmla="*/ 4763 h 1309688"/>
              <a:gd name="connsiteX19" fmla="*/ 897732 w 1159669"/>
              <a:gd name="connsiteY19" fmla="*/ 9525 h 1309688"/>
              <a:gd name="connsiteX20" fmla="*/ 940594 w 1159669"/>
              <a:gd name="connsiteY20" fmla="*/ 19050 h 1309688"/>
              <a:gd name="connsiteX21" fmla="*/ 985838 w 1159669"/>
              <a:gd name="connsiteY21" fmla="*/ 30956 h 1309688"/>
              <a:gd name="connsiteX22" fmla="*/ 1028700 w 1159669"/>
              <a:gd name="connsiteY22" fmla="*/ 45244 h 1309688"/>
              <a:gd name="connsiteX23" fmla="*/ 1069182 w 1159669"/>
              <a:gd name="connsiteY23" fmla="*/ 71438 h 1309688"/>
              <a:gd name="connsiteX24" fmla="*/ 1112044 w 1159669"/>
              <a:gd name="connsiteY24" fmla="*/ 107156 h 1309688"/>
              <a:gd name="connsiteX25" fmla="*/ 1140619 w 1159669"/>
              <a:gd name="connsiteY25" fmla="*/ 135731 h 1309688"/>
              <a:gd name="connsiteX26" fmla="*/ 1152525 w 1159669"/>
              <a:gd name="connsiteY26" fmla="*/ 152400 h 1309688"/>
              <a:gd name="connsiteX27" fmla="*/ 1157288 w 1159669"/>
              <a:gd name="connsiteY27" fmla="*/ 161925 h 1309688"/>
              <a:gd name="connsiteX28" fmla="*/ 1159669 w 1159669"/>
              <a:gd name="connsiteY28" fmla="*/ 176213 h 1309688"/>
              <a:gd name="connsiteX29" fmla="*/ 1159669 w 1159669"/>
              <a:gd name="connsiteY29" fmla="*/ 190500 h 1309688"/>
              <a:gd name="connsiteX30" fmla="*/ 1154907 w 1159669"/>
              <a:gd name="connsiteY30" fmla="*/ 207169 h 1309688"/>
              <a:gd name="connsiteX31" fmla="*/ 1138238 w 1159669"/>
              <a:gd name="connsiteY31" fmla="*/ 238125 h 1309688"/>
              <a:gd name="connsiteX32" fmla="*/ 1126332 w 1159669"/>
              <a:gd name="connsiteY32" fmla="*/ 252413 h 1309688"/>
              <a:gd name="connsiteX33" fmla="*/ 1109663 w 1159669"/>
              <a:gd name="connsiteY33" fmla="*/ 269081 h 1309688"/>
              <a:gd name="connsiteX34" fmla="*/ 1092994 w 1159669"/>
              <a:gd name="connsiteY34" fmla="*/ 280988 h 1309688"/>
              <a:gd name="connsiteX35" fmla="*/ 1066800 w 1159669"/>
              <a:gd name="connsiteY35" fmla="*/ 314325 h 1309688"/>
              <a:gd name="connsiteX36" fmla="*/ 978694 w 1159669"/>
              <a:gd name="connsiteY36" fmla="*/ 435769 h 1309688"/>
              <a:gd name="connsiteX37" fmla="*/ 909638 w 1159669"/>
              <a:gd name="connsiteY37" fmla="*/ 528638 h 1309688"/>
              <a:gd name="connsiteX38" fmla="*/ 747713 w 1159669"/>
              <a:gd name="connsiteY38" fmla="*/ 719138 h 1309688"/>
              <a:gd name="connsiteX39" fmla="*/ 631032 w 1159669"/>
              <a:gd name="connsiteY39" fmla="*/ 838200 h 1309688"/>
              <a:gd name="connsiteX40" fmla="*/ 523875 w 1159669"/>
              <a:gd name="connsiteY40" fmla="*/ 933450 h 1309688"/>
              <a:gd name="connsiteX41" fmla="*/ 390525 w 1159669"/>
              <a:gd name="connsiteY41" fmla="*/ 1052513 h 1309688"/>
              <a:gd name="connsiteX42" fmla="*/ 280988 w 1159669"/>
              <a:gd name="connsiteY42" fmla="*/ 1138238 h 1309688"/>
              <a:gd name="connsiteX43" fmla="*/ 161925 w 1159669"/>
              <a:gd name="connsiteY43" fmla="*/ 1221581 h 1309688"/>
              <a:gd name="connsiteX44" fmla="*/ 88107 w 1159669"/>
              <a:gd name="connsiteY44" fmla="*/ 1276350 h 1309688"/>
              <a:gd name="connsiteX45" fmla="*/ 50007 w 1159669"/>
              <a:gd name="connsiteY45" fmla="*/ 1300163 h 1309688"/>
              <a:gd name="connsiteX46" fmla="*/ 28575 w 1159669"/>
              <a:gd name="connsiteY46" fmla="*/ 1307306 h 1309688"/>
              <a:gd name="connsiteX47" fmla="*/ 14288 w 1159669"/>
              <a:gd name="connsiteY47" fmla="*/ 1309688 h 1309688"/>
              <a:gd name="connsiteX48" fmla="*/ 4763 w 1159669"/>
              <a:gd name="connsiteY48" fmla="*/ 1302544 h 1309688"/>
              <a:gd name="connsiteX49" fmla="*/ 0 w 1159669"/>
              <a:gd name="connsiteY49" fmla="*/ 1295400 h 1309688"/>
              <a:gd name="connsiteX50" fmla="*/ 4763 w 1159669"/>
              <a:gd name="connsiteY50" fmla="*/ 1278731 h 1309688"/>
              <a:gd name="connsiteX51" fmla="*/ 11907 w 1159669"/>
              <a:gd name="connsiteY51" fmla="*/ 1254919 h 1309688"/>
              <a:gd name="connsiteX52" fmla="*/ 40482 w 1159669"/>
              <a:gd name="connsiteY52" fmla="*/ 1221581 h 1309688"/>
              <a:gd name="connsiteX53" fmla="*/ 135732 w 1159669"/>
              <a:gd name="connsiteY53" fmla="*/ 1123950 h 1309688"/>
              <a:gd name="connsiteX54" fmla="*/ 219075 w 1159669"/>
              <a:gd name="connsiteY54" fmla="*/ 1031081 h 1309688"/>
              <a:gd name="connsiteX55" fmla="*/ 333375 w 1159669"/>
              <a:gd name="connsiteY55" fmla="*/ 900113 h 1309688"/>
              <a:gd name="connsiteX56" fmla="*/ 431007 w 1159669"/>
              <a:gd name="connsiteY56" fmla="*/ 776288 h 1309688"/>
              <a:gd name="connsiteX57" fmla="*/ 519113 w 1159669"/>
              <a:gd name="connsiteY57" fmla="*/ 669131 h 1309688"/>
              <a:gd name="connsiteX58" fmla="*/ 559594 w 1159669"/>
              <a:gd name="connsiteY58" fmla="*/ 609600 h 130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159669" h="1309688">
                <a:moveTo>
                  <a:pt x="559594" y="609600"/>
                </a:moveTo>
                <a:lnTo>
                  <a:pt x="647700" y="481013"/>
                </a:lnTo>
                <a:lnTo>
                  <a:pt x="728663" y="352425"/>
                </a:lnTo>
                <a:lnTo>
                  <a:pt x="781050" y="259556"/>
                </a:lnTo>
                <a:lnTo>
                  <a:pt x="797719" y="226219"/>
                </a:lnTo>
                <a:lnTo>
                  <a:pt x="795338" y="200025"/>
                </a:lnTo>
                <a:lnTo>
                  <a:pt x="778669" y="154781"/>
                </a:lnTo>
                <a:lnTo>
                  <a:pt x="754857" y="128588"/>
                </a:lnTo>
                <a:lnTo>
                  <a:pt x="721519" y="104775"/>
                </a:lnTo>
                <a:lnTo>
                  <a:pt x="681038" y="88106"/>
                </a:lnTo>
                <a:lnTo>
                  <a:pt x="640557" y="73819"/>
                </a:lnTo>
                <a:lnTo>
                  <a:pt x="626269" y="69056"/>
                </a:lnTo>
                <a:lnTo>
                  <a:pt x="611982" y="59531"/>
                </a:lnTo>
                <a:lnTo>
                  <a:pt x="592932" y="30956"/>
                </a:lnTo>
                <a:lnTo>
                  <a:pt x="592932" y="11906"/>
                </a:lnTo>
                <a:lnTo>
                  <a:pt x="607219" y="4763"/>
                </a:lnTo>
                <a:lnTo>
                  <a:pt x="650082" y="0"/>
                </a:lnTo>
                <a:lnTo>
                  <a:pt x="738188" y="2381"/>
                </a:lnTo>
                <a:lnTo>
                  <a:pt x="847725" y="4763"/>
                </a:lnTo>
                <a:lnTo>
                  <a:pt x="897732" y="9525"/>
                </a:lnTo>
                <a:lnTo>
                  <a:pt x="940594" y="19050"/>
                </a:lnTo>
                <a:lnTo>
                  <a:pt x="985838" y="30956"/>
                </a:lnTo>
                <a:lnTo>
                  <a:pt x="1028700" y="45244"/>
                </a:lnTo>
                <a:lnTo>
                  <a:pt x="1069182" y="71438"/>
                </a:lnTo>
                <a:lnTo>
                  <a:pt x="1112044" y="107156"/>
                </a:lnTo>
                <a:lnTo>
                  <a:pt x="1140619" y="135731"/>
                </a:lnTo>
                <a:lnTo>
                  <a:pt x="1152525" y="152400"/>
                </a:lnTo>
                <a:lnTo>
                  <a:pt x="1157288" y="161925"/>
                </a:lnTo>
                <a:lnTo>
                  <a:pt x="1159669" y="176213"/>
                </a:lnTo>
                <a:lnTo>
                  <a:pt x="1159669" y="190500"/>
                </a:lnTo>
                <a:lnTo>
                  <a:pt x="1154907" y="207169"/>
                </a:lnTo>
                <a:lnTo>
                  <a:pt x="1138238" y="238125"/>
                </a:lnTo>
                <a:lnTo>
                  <a:pt x="1126332" y="252413"/>
                </a:lnTo>
                <a:lnTo>
                  <a:pt x="1109663" y="269081"/>
                </a:lnTo>
                <a:lnTo>
                  <a:pt x="1092994" y="280988"/>
                </a:lnTo>
                <a:lnTo>
                  <a:pt x="1066800" y="314325"/>
                </a:lnTo>
                <a:lnTo>
                  <a:pt x="978694" y="435769"/>
                </a:lnTo>
                <a:lnTo>
                  <a:pt x="909638" y="528638"/>
                </a:lnTo>
                <a:lnTo>
                  <a:pt x="747713" y="719138"/>
                </a:lnTo>
                <a:lnTo>
                  <a:pt x="631032" y="838200"/>
                </a:lnTo>
                <a:lnTo>
                  <a:pt x="523875" y="933450"/>
                </a:lnTo>
                <a:lnTo>
                  <a:pt x="390525" y="1052513"/>
                </a:lnTo>
                <a:lnTo>
                  <a:pt x="280988" y="1138238"/>
                </a:lnTo>
                <a:lnTo>
                  <a:pt x="161925" y="1221581"/>
                </a:lnTo>
                <a:lnTo>
                  <a:pt x="88107" y="1276350"/>
                </a:lnTo>
                <a:lnTo>
                  <a:pt x="50007" y="1300163"/>
                </a:lnTo>
                <a:lnTo>
                  <a:pt x="28575" y="1307306"/>
                </a:lnTo>
                <a:lnTo>
                  <a:pt x="14288" y="1309688"/>
                </a:lnTo>
                <a:lnTo>
                  <a:pt x="4763" y="1302544"/>
                </a:lnTo>
                <a:lnTo>
                  <a:pt x="0" y="1295400"/>
                </a:lnTo>
                <a:lnTo>
                  <a:pt x="4763" y="1278731"/>
                </a:lnTo>
                <a:lnTo>
                  <a:pt x="11907" y="1254919"/>
                </a:lnTo>
                <a:lnTo>
                  <a:pt x="40482" y="1221581"/>
                </a:lnTo>
                <a:lnTo>
                  <a:pt x="135732" y="1123950"/>
                </a:lnTo>
                <a:lnTo>
                  <a:pt x="219075" y="1031081"/>
                </a:lnTo>
                <a:lnTo>
                  <a:pt x="333375" y="900113"/>
                </a:lnTo>
                <a:lnTo>
                  <a:pt x="431007" y="776288"/>
                </a:lnTo>
                <a:lnTo>
                  <a:pt x="519113" y="669131"/>
                </a:lnTo>
                <a:lnTo>
                  <a:pt x="559594" y="6096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4" name="フリーフォーム 23"/>
          <p:cNvSpPr>
            <a:spLocks noChangeAspect="1"/>
          </p:cNvSpPr>
          <p:nvPr/>
        </p:nvSpPr>
        <p:spPr>
          <a:xfrm>
            <a:off x="1670740" y="2591857"/>
            <a:ext cx="1391601" cy="300037"/>
          </a:xfrm>
          <a:custGeom>
            <a:avLst/>
            <a:gdLst>
              <a:gd name="connsiteX0" fmla="*/ 959644 w 2319338"/>
              <a:gd name="connsiteY0" fmla="*/ 226218 h 500062"/>
              <a:gd name="connsiteX1" fmla="*/ 1159669 w 2319338"/>
              <a:gd name="connsiteY1" fmla="*/ 195262 h 500062"/>
              <a:gd name="connsiteX2" fmla="*/ 1362075 w 2319338"/>
              <a:gd name="connsiteY2" fmla="*/ 161925 h 500062"/>
              <a:gd name="connsiteX3" fmla="*/ 1569244 w 2319338"/>
              <a:gd name="connsiteY3" fmla="*/ 126206 h 500062"/>
              <a:gd name="connsiteX4" fmla="*/ 1683544 w 2319338"/>
              <a:gd name="connsiteY4" fmla="*/ 107156 h 500062"/>
              <a:gd name="connsiteX5" fmla="*/ 1745456 w 2319338"/>
              <a:gd name="connsiteY5" fmla="*/ 97631 h 500062"/>
              <a:gd name="connsiteX6" fmla="*/ 1764506 w 2319338"/>
              <a:gd name="connsiteY6" fmla="*/ 92868 h 500062"/>
              <a:gd name="connsiteX7" fmla="*/ 1802606 w 2319338"/>
              <a:gd name="connsiteY7" fmla="*/ 73818 h 500062"/>
              <a:gd name="connsiteX8" fmla="*/ 1876425 w 2319338"/>
              <a:gd name="connsiteY8" fmla="*/ 33337 h 500062"/>
              <a:gd name="connsiteX9" fmla="*/ 1909763 w 2319338"/>
              <a:gd name="connsiteY9" fmla="*/ 9525 h 500062"/>
              <a:gd name="connsiteX10" fmla="*/ 1928813 w 2319338"/>
              <a:gd name="connsiteY10" fmla="*/ 0 h 500062"/>
              <a:gd name="connsiteX11" fmla="*/ 1957388 w 2319338"/>
              <a:gd name="connsiteY11" fmla="*/ 0 h 500062"/>
              <a:gd name="connsiteX12" fmla="*/ 1988344 w 2319338"/>
              <a:gd name="connsiteY12" fmla="*/ 0 h 500062"/>
              <a:gd name="connsiteX13" fmla="*/ 2028825 w 2319338"/>
              <a:gd name="connsiteY13" fmla="*/ 7143 h 500062"/>
              <a:gd name="connsiteX14" fmla="*/ 2095500 w 2319338"/>
              <a:gd name="connsiteY14" fmla="*/ 21431 h 500062"/>
              <a:gd name="connsiteX15" fmla="*/ 2138363 w 2319338"/>
              <a:gd name="connsiteY15" fmla="*/ 33337 h 500062"/>
              <a:gd name="connsiteX16" fmla="*/ 2176463 w 2319338"/>
              <a:gd name="connsiteY16" fmla="*/ 45243 h 500062"/>
              <a:gd name="connsiteX17" fmla="*/ 2205038 w 2319338"/>
              <a:gd name="connsiteY17" fmla="*/ 59531 h 500062"/>
              <a:gd name="connsiteX18" fmla="*/ 2257425 w 2319338"/>
              <a:gd name="connsiteY18" fmla="*/ 92868 h 500062"/>
              <a:gd name="connsiteX19" fmla="*/ 2283619 w 2319338"/>
              <a:gd name="connsiteY19" fmla="*/ 111918 h 500062"/>
              <a:gd name="connsiteX20" fmla="*/ 2302669 w 2319338"/>
              <a:gd name="connsiteY20" fmla="*/ 135731 h 500062"/>
              <a:gd name="connsiteX21" fmla="*/ 2314575 w 2319338"/>
              <a:gd name="connsiteY21" fmla="*/ 154781 h 500062"/>
              <a:gd name="connsiteX22" fmla="*/ 2319338 w 2319338"/>
              <a:gd name="connsiteY22" fmla="*/ 176212 h 500062"/>
              <a:gd name="connsiteX23" fmla="*/ 2319338 w 2319338"/>
              <a:gd name="connsiteY23" fmla="*/ 202406 h 500062"/>
              <a:gd name="connsiteX24" fmla="*/ 2309813 w 2319338"/>
              <a:gd name="connsiteY24" fmla="*/ 221456 h 500062"/>
              <a:gd name="connsiteX25" fmla="*/ 2281238 w 2319338"/>
              <a:gd name="connsiteY25" fmla="*/ 252412 h 500062"/>
              <a:gd name="connsiteX26" fmla="*/ 2245519 w 2319338"/>
              <a:gd name="connsiteY26" fmla="*/ 269081 h 500062"/>
              <a:gd name="connsiteX27" fmla="*/ 2190750 w 2319338"/>
              <a:gd name="connsiteY27" fmla="*/ 283368 h 500062"/>
              <a:gd name="connsiteX28" fmla="*/ 2112169 w 2319338"/>
              <a:gd name="connsiteY28" fmla="*/ 292893 h 500062"/>
              <a:gd name="connsiteX29" fmla="*/ 2040731 w 2319338"/>
              <a:gd name="connsiteY29" fmla="*/ 295275 h 500062"/>
              <a:gd name="connsiteX30" fmla="*/ 1974056 w 2319338"/>
              <a:gd name="connsiteY30" fmla="*/ 295275 h 500062"/>
              <a:gd name="connsiteX31" fmla="*/ 1869281 w 2319338"/>
              <a:gd name="connsiteY31" fmla="*/ 300037 h 500062"/>
              <a:gd name="connsiteX32" fmla="*/ 1716881 w 2319338"/>
              <a:gd name="connsiteY32" fmla="*/ 314325 h 500062"/>
              <a:gd name="connsiteX33" fmla="*/ 1164431 w 2319338"/>
              <a:gd name="connsiteY33" fmla="*/ 385762 h 500062"/>
              <a:gd name="connsiteX34" fmla="*/ 1031081 w 2319338"/>
              <a:gd name="connsiteY34" fmla="*/ 404812 h 500062"/>
              <a:gd name="connsiteX35" fmla="*/ 935831 w 2319338"/>
              <a:gd name="connsiteY35" fmla="*/ 416718 h 500062"/>
              <a:gd name="connsiteX36" fmla="*/ 835819 w 2319338"/>
              <a:gd name="connsiteY36" fmla="*/ 433387 h 500062"/>
              <a:gd name="connsiteX37" fmla="*/ 669131 w 2319338"/>
              <a:gd name="connsiteY37" fmla="*/ 454818 h 500062"/>
              <a:gd name="connsiteX38" fmla="*/ 473869 w 2319338"/>
              <a:gd name="connsiteY38" fmla="*/ 481012 h 500062"/>
              <a:gd name="connsiteX39" fmla="*/ 314325 w 2319338"/>
              <a:gd name="connsiteY39" fmla="*/ 500062 h 500062"/>
              <a:gd name="connsiteX40" fmla="*/ 266700 w 2319338"/>
              <a:gd name="connsiteY40" fmla="*/ 500062 h 500062"/>
              <a:gd name="connsiteX41" fmla="*/ 188119 w 2319338"/>
              <a:gd name="connsiteY41" fmla="*/ 497681 h 500062"/>
              <a:gd name="connsiteX42" fmla="*/ 128588 w 2319338"/>
              <a:gd name="connsiteY42" fmla="*/ 492918 h 500062"/>
              <a:gd name="connsiteX43" fmla="*/ 88106 w 2319338"/>
              <a:gd name="connsiteY43" fmla="*/ 485775 h 500062"/>
              <a:gd name="connsiteX44" fmla="*/ 47625 w 2319338"/>
              <a:gd name="connsiteY44" fmla="*/ 473868 h 500062"/>
              <a:gd name="connsiteX45" fmla="*/ 26194 w 2319338"/>
              <a:gd name="connsiteY45" fmla="*/ 459581 h 500062"/>
              <a:gd name="connsiteX46" fmla="*/ 0 w 2319338"/>
              <a:gd name="connsiteY46" fmla="*/ 438150 h 500062"/>
              <a:gd name="connsiteX47" fmla="*/ 0 w 2319338"/>
              <a:gd name="connsiteY47" fmla="*/ 428625 h 500062"/>
              <a:gd name="connsiteX48" fmla="*/ 147638 w 2319338"/>
              <a:gd name="connsiteY48" fmla="*/ 273843 h 500062"/>
              <a:gd name="connsiteX49" fmla="*/ 154781 w 2319338"/>
              <a:gd name="connsiteY49" fmla="*/ 285750 h 500062"/>
              <a:gd name="connsiteX50" fmla="*/ 169069 w 2319338"/>
              <a:gd name="connsiteY50" fmla="*/ 304800 h 500062"/>
              <a:gd name="connsiteX51" fmla="*/ 192881 w 2319338"/>
              <a:gd name="connsiteY51" fmla="*/ 316706 h 500062"/>
              <a:gd name="connsiteX52" fmla="*/ 238125 w 2319338"/>
              <a:gd name="connsiteY52" fmla="*/ 319087 h 500062"/>
              <a:gd name="connsiteX53" fmla="*/ 314325 w 2319338"/>
              <a:gd name="connsiteY53" fmla="*/ 316706 h 500062"/>
              <a:gd name="connsiteX54" fmla="*/ 476250 w 2319338"/>
              <a:gd name="connsiteY54" fmla="*/ 302418 h 500062"/>
              <a:gd name="connsiteX55" fmla="*/ 642938 w 2319338"/>
              <a:gd name="connsiteY55" fmla="*/ 278606 h 500062"/>
              <a:gd name="connsiteX56" fmla="*/ 795338 w 2319338"/>
              <a:gd name="connsiteY56" fmla="*/ 254793 h 500062"/>
              <a:gd name="connsiteX57" fmla="*/ 959644 w 2319338"/>
              <a:gd name="connsiteY57" fmla="*/ 226218 h 500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2319338" h="500062">
                <a:moveTo>
                  <a:pt x="959644" y="226218"/>
                </a:moveTo>
                <a:lnTo>
                  <a:pt x="1159669" y="195262"/>
                </a:lnTo>
                <a:lnTo>
                  <a:pt x="1362075" y="161925"/>
                </a:lnTo>
                <a:lnTo>
                  <a:pt x="1569244" y="126206"/>
                </a:lnTo>
                <a:lnTo>
                  <a:pt x="1683544" y="107156"/>
                </a:lnTo>
                <a:lnTo>
                  <a:pt x="1745456" y="97631"/>
                </a:lnTo>
                <a:lnTo>
                  <a:pt x="1764506" y="92868"/>
                </a:lnTo>
                <a:lnTo>
                  <a:pt x="1802606" y="73818"/>
                </a:lnTo>
                <a:lnTo>
                  <a:pt x="1876425" y="33337"/>
                </a:lnTo>
                <a:lnTo>
                  <a:pt x="1909763" y="9525"/>
                </a:lnTo>
                <a:lnTo>
                  <a:pt x="1928813" y="0"/>
                </a:lnTo>
                <a:lnTo>
                  <a:pt x="1957388" y="0"/>
                </a:lnTo>
                <a:lnTo>
                  <a:pt x="1988344" y="0"/>
                </a:lnTo>
                <a:lnTo>
                  <a:pt x="2028825" y="7143"/>
                </a:lnTo>
                <a:lnTo>
                  <a:pt x="2095500" y="21431"/>
                </a:lnTo>
                <a:lnTo>
                  <a:pt x="2138363" y="33337"/>
                </a:lnTo>
                <a:lnTo>
                  <a:pt x="2176463" y="45243"/>
                </a:lnTo>
                <a:lnTo>
                  <a:pt x="2205038" y="59531"/>
                </a:lnTo>
                <a:lnTo>
                  <a:pt x="2257425" y="92868"/>
                </a:lnTo>
                <a:lnTo>
                  <a:pt x="2283619" y="111918"/>
                </a:lnTo>
                <a:lnTo>
                  <a:pt x="2302669" y="135731"/>
                </a:lnTo>
                <a:lnTo>
                  <a:pt x="2314575" y="154781"/>
                </a:lnTo>
                <a:lnTo>
                  <a:pt x="2319338" y="176212"/>
                </a:lnTo>
                <a:lnTo>
                  <a:pt x="2319338" y="202406"/>
                </a:lnTo>
                <a:lnTo>
                  <a:pt x="2309813" y="221456"/>
                </a:lnTo>
                <a:cubicBezTo>
                  <a:pt x="2282861" y="250858"/>
                  <a:pt x="2292756" y="240894"/>
                  <a:pt x="2281238" y="252412"/>
                </a:cubicBezTo>
                <a:lnTo>
                  <a:pt x="2245519" y="269081"/>
                </a:lnTo>
                <a:lnTo>
                  <a:pt x="2190750" y="283368"/>
                </a:lnTo>
                <a:lnTo>
                  <a:pt x="2112169" y="292893"/>
                </a:lnTo>
                <a:lnTo>
                  <a:pt x="2040731" y="295275"/>
                </a:lnTo>
                <a:lnTo>
                  <a:pt x="1974056" y="295275"/>
                </a:lnTo>
                <a:lnTo>
                  <a:pt x="1869281" y="300037"/>
                </a:lnTo>
                <a:lnTo>
                  <a:pt x="1716881" y="314325"/>
                </a:lnTo>
                <a:lnTo>
                  <a:pt x="1164431" y="385762"/>
                </a:lnTo>
                <a:lnTo>
                  <a:pt x="1031081" y="404812"/>
                </a:lnTo>
                <a:lnTo>
                  <a:pt x="935831" y="416718"/>
                </a:lnTo>
                <a:lnTo>
                  <a:pt x="835819" y="433387"/>
                </a:lnTo>
                <a:lnTo>
                  <a:pt x="669131" y="454818"/>
                </a:lnTo>
                <a:lnTo>
                  <a:pt x="473869" y="481012"/>
                </a:lnTo>
                <a:lnTo>
                  <a:pt x="314325" y="500062"/>
                </a:lnTo>
                <a:lnTo>
                  <a:pt x="266700" y="500062"/>
                </a:lnTo>
                <a:lnTo>
                  <a:pt x="188119" y="497681"/>
                </a:lnTo>
                <a:cubicBezTo>
                  <a:pt x="130178" y="492852"/>
                  <a:pt x="150085" y="492918"/>
                  <a:pt x="128588" y="492918"/>
                </a:cubicBezTo>
                <a:lnTo>
                  <a:pt x="88106" y="485775"/>
                </a:lnTo>
                <a:lnTo>
                  <a:pt x="47625" y="473868"/>
                </a:lnTo>
                <a:lnTo>
                  <a:pt x="26194" y="459581"/>
                </a:lnTo>
                <a:lnTo>
                  <a:pt x="0" y="438150"/>
                </a:lnTo>
                <a:lnTo>
                  <a:pt x="0" y="428625"/>
                </a:lnTo>
                <a:lnTo>
                  <a:pt x="147638" y="273843"/>
                </a:lnTo>
                <a:lnTo>
                  <a:pt x="154781" y="285750"/>
                </a:lnTo>
                <a:lnTo>
                  <a:pt x="169069" y="304800"/>
                </a:lnTo>
                <a:lnTo>
                  <a:pt x="192881" y="316706"/>
                </a:lnTo>
                <a:lnTo>
                  <a:pt x="238125" y="319087"/>
                </a:lnTo>
                <a:lnTo>
                  <a:pt x="314325" y="316706"/>
                </a:lnTo>
                <a:lnTo>
                  <a:pt x="476250" y="302418"/>
                </a:lnTo>
                <a:lnTo>
                  <a:pt x="642938" y="278606"/>
                </a:lnTo>
                <a:lnTo>
                  <a:pt x="795338" y="254793"/>
                </a:lnTo>
                <a:lnTo>
                  <a:pt x="959644" y="22621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8" name="フリーフォーム 27"/>
          <p:cNvSpPr>
            <a:spLocks noChangeAspect="1"/>
          </p:cNvSpPr>
          <p:nvPr/>
        </p:nvSpPr>
        <p:spPr>
          <a:xfrm rot="19800000">
            <a:off x="3419501" y="2390149"/>
            <a:ext cx="1667534" cy="927061"/>
          </a:xfrm>
          <a:custGeom>
            <a:avLst/>
            <a:gdLst>
              <a:gd name="connsiteX0" fmla="*/ 595993 w 2781300"/>
              <a:gd name="connsiteY0" fmla="*/ 650421 h 1545771"/>
              <a:gd name="connsiteX1" fmla="*/ 908957 w 2781300"/>
              <a:gd name="connsiteY1" fmla="*/ 751114 h 1545771"/>
              <a:gd name="connsiteX2" fmla="*/ 1099457 w 2781300"/>
              <a:gd name="connsiteY2" fmla="*/ 819150 h 1545771"/>
              <a:gd name="connsiteX3" fmla="*/ 1303565 w 2781300"/>
              <a:gd name="connsiteY3" fmla="*/ 895350 h 1545771"/>
              <a:gd name="connsiteX4" fmla="*/ 1643743 w 2781300"/>
              <a:gd name="connsiteY4" fmla="*/ 1045028 h 1545771"/>
              <a:gd name="connsiteX5" fmla="*/ 1793422 w 2781300"/>
              <a:gd name="connsiteY5" fmla="*/ 1110342 h 1545771"/>
              <a:gd name="connsiteX6" fmla="*/ 2231572 w 2781300"/>
              <a:gd name="connsiteY6" fmla="*/ 1306285 h 1545771"/>
              <a:gd name="connsiteX7" fmla="*/ 2326822 w 2781300"/>
              <a:gd name="connsiteY7" fmla="*/ 1349828 h 1545771"/>
              <a:gd name="connsiteX8" fmla="*/ 2422072 w 2781300"/>
              <a:gd name="connsiteY8" fmla="*/ 1398814 h 1545771"/>
              <a:gd name="connsiteX9" fmla="*/ 2520043 w 2781300"/>
              <a:gd name="connsiteY9" fmla="*/ 1455964 h 1545771"/>
              <a:gd name="connsiteX10" fmla="*/ 2628900 w 2781300"/>
              <a:gd name="connsiteY10" fmla="*/ 1518557 h 1545771"/>
              <a:gd name="connsiteX11" fmla="*/ 2664279 w 2781300"/>
              <a:gd name="connsiteY11" fmla="*/ 1537607 h 1545771"/>
              <a:gd name="connsiteX12" fmla="*/ 2683329 w 2781300"/>
              <a:gd name="connsiteY12" fmla="*/ 1545771 h 1545771"/>
              <a:gd name="connsiteX13" fmla="*/ 2718707 w 2781300"/>
              <a:gd name="connsiteY13" fmla="*/ 1543050 h 1545771"/>
              <a:gd name="connsiteX14" fmla="*/ 2751365 w 2781300"/>
              <a:gd name="connsiteY14" fmla="*/ 1529442 h 1545771"/>
              <a:gd name="connsiteX15" fmla="*/ 2770415 w 2781300"/>
              <a:gd name="connsiteY15" fmla="*/ 1510392 h 1545771"/>
              <a:gd name="connsiteX16" fmla="*/ 2781300 w 2781300"/>
              <a:gd name="connsiteY16" fmla="*/ 1488621 h 1545771"/>
              <a:gd name="connsiteX17" fmla="*/ 2781300 w 2781300"/>
              <a:gd name="connsiteY17" fmla="*/ 1447800 h 1545771"/>
              <a:gd name="connsiteX18" fmla="*/ 2773136 w 2781300"/>
              <a:gd name="connsiteY18" fmla="*/ 1406978 h 1545771"/>
              <a:gd name="connsiteX19" fmla="*/ 2751365 w 2781300"/>
              <a:gd name="connsiteY19" fmla="*/ 1366157 h 1545771"/>
              <a:gd name="connsiteX20" fmla="*/ 2667000 w 2781300"/>
              <a:gd name="connsiteY20" fmla="*/ 1268185 h 1545771"/>
              <a:gd name="connsiteX21" fmla="*/ 2547257 w 2781300"/>
              <a:gd name="connsiteY21" fmla="*/ 1148442 h 1545771"/>
              <a:gd name="connsiteX22" fmla="*/ 2498272 w 2781300"/>
              <a:gd name="connsiteY22" fmla="*/ 1113064 h 1545771"/>
              <a:gd name="connsiteX23" fmla="*/ 2476500 w 2781300"/>
              <a:gd name="connsiteY23" fmla="*/ 1099457 h 1545771"/>
              <a:gd name="connsiteX24" fmla="*/ 2411186 w 2781300"/>
              <a:gd name="connsiteY24" fmla="*/ 1088571 h 1545771"/>
              <a:gd name="connsiteX25" fmla="*/ 2305050 w 2781300"/>
              <a:gd name="connsiteY25" fmla="*/ 1074964 h 1545771"/>
              <a:gd name="connsiteX26" fmla="*/ 2266950 w 2781300"/>
              <a:gd name="connsiteY26" fmla="*/ 1069521 h 1545771"/>
              <a:gd name="connsiteX27" fmla="*/ 2215243 w 2781300"/>
              <a:gd name="connsiteY27" fmla="*/ 1053192 h 1545771"/>
              <a:gd name="connsiteX28" fmla="*/ 1869622 w 2781300"/>
              <a:gd name="connsiteY28" fmla="*/ 917121 h 1545771"/>
              <a:gd name="connsiteX29" fmla="*/ 1709057 w 2781300"/>
              <a:gd name="connsiteY29" fmla="*/ 854528 h 1545771"/>
              <a:gd name="connsiteX30" fmla="*/ 1401536 w 2781300"/>
              <a:gd name="connsiteY30" fmla="*/ 742950 h 1545771"/>
              <a:gd name="connsiteX31" fmla="*/ 810986 w 2781300"/>
              <a:gd name="connsiteY31" fmla="*/ 527957 h 1545771"/>
              <a:gd name="connsiteX32" fmla="*/ 514350 w 2781300"/>
              <a:gd name="connsiteY32" fmla="*/ 413657 h 1545771"/>
              <a:gd name="connsiteX33" fmla="*/ 405493 w 2781300"/>
              <a:gd name="connsiteY33" fmla="*/ 364671 h 1545771"/>
              <a:gd name="connsiteX34" fmla="*/ 318407 w 2781300"/>
              <a:gd name="connsiteY34" fmla="*/ 315685 h 1545771"/>
              <a:gd name="connsiteX35" fmla="*/ 283029 w 2781300"/>
              <a:gd name="connsiteY35" fmla="*/ 291192 h 1545771"/>
              <a:gd name="connsiteX36" fmla="*/ 223157 w 2781300"/>
              <a:gd name="connsiteY36" fmla="*/ 244928 h 1545771"/>
              <a:gd name="connsiteX37" fmla="*/ 171450 w 2781300"/>
              <a:gd name="connsiteY37" fmla="*/ 195942 h 1545771"/>
              <a:gd name="connsiteX38" fmla="*/ 127907 w 2781300"/>
              <a:gd name="connsiteY38" fmla="*/ 144235 h 1545771"/>
              <a:gd name="connsiteX39" fmla="*/ 87086 w 2781300"/>
              <a:gd name="connsiteY39" fmla="*/ 78921 h 1545771"/>
              <a:gd name="connsiteX40" fmla="*/ 65315 w 2781300"/>
              <a:gd name="connsiteY40" fmla="*/ 40821 h 1545771"/>
              <a:gd name="connsiteX41" fmla="*/ 48986 w 2781300"/>
              <a:gd name="connsiteY41" fmla="*/ 16328 h 1545771"/>
              <a:gd name="connsiteX42" fmla="*/ 38100 w 2781300"/>
              <a:gd name="connsiteY42" fmla="*/ 8164 h 1545771"/>
              <a:gd name="connsiteX43" fmla="*/ 24493 w 2781300"/>
              <a:gd name="connsiteY43" fmla="*/ 0 h 1545771"/>
              <a:gd name="connsiteX44" fmla="*/ 13607 w 2781300"/>
              <a:gd name="connsiteY44" fmla="*/ 5442 h 1545771"/>
              <a:gd name="connsiteX45" fmla="*/ 10886 w 2781300"/>
              <a:gd name="connsiteY45" fmla="*/ 19050 h 1545771"/>
              <a:gd name="connsiteX46" fmla="*/ 0 w 2781300"/>
              <a:gd name="connsiteY46" fmla="*/ 65314 h 1545771"/>
              <a:gd name="connsiteX47" fmla="*/ 0 w 2781300"/>
              <a:gd name="connsiteY47" fmla="*/ 100692 h 1545771"/>
              <a:gd name="connsiteX48" fmla="*/ 5443 w 2781300"/>
              <a:gd name="connsiteY48" fmla="*/ 136071 h 1545771"/>
              <a:gd name="connsiteX49" fmla="*/ 21772 w 2781300"/>
              <a:gd name="connsiteY49" fmla="*/ 185057 h 1545771"/>
              <a:gd name="connsiteX50" fmla="*/ 40822 w 2781300"/>
              <a:gd name="connsiteY50" fmla="*/ 234042 h 1545771"/>
              <a:gd name="connsiteX51" fmla="*/ 92529 w 2781300"/>
              <a:gd name="connsiteY51" fmla="*/ 353785 h 1545771"/>
              <a:gd name="connsiteX52" fmla="*/ 127907 w 2781300"/>
              <a:gd name="connsiteY52" fmla="*/ 424542 h 1545771"/>
              <a:gd name="connsiteX53" fmla="*/ 146957 w 2781300"/>
              <a:gd name="connsiteY53" fmla="*/ 465364 h 1545771"/>
              <a:gd name="connsiteX54" fmla="*/ 157843 w 2781300"/>
              <a:gd name="connsiteY54" fmla="*/ 495300 h 1545771"/>
              <a:gd name="connsiteX55" fmla="*/ 157843 w 2781300"/>
              <a:gd name="connsiteY55" fmla="*/ 522514 h 1545771"/>
              <a:gd name="connsiteX56" fmla="*/ 144236 w 2781300"/>
              <a:gd name="connsiteY56" fmla="*/ 566057 h 1545771"/>
              <a:gd name="connsiteX57" fmla="*/ 114300 w 2781300"/>
              <a:gd name="connsiteY57" fmla="*/ 650421 h 1545771"/>
              <a:gd name="connsiteX58" fmla="*/ 155122 w 2781300"/>
              <a:gd name="connsiteY58" fmla="*/ 487135 h 1545771"/>
              <a:gd name="connsiteX59" fmla="*/ 182336 w 2781300"/>
              <a:gd name="connsiteY59" fmla="*/ 525235 h 1545771"/>
              <a:gd name="connsiteX60" fmla="*/ 220436 w 2781300"/>
              <a:gd name="connsiteY60" fmla="*/ 544285 h 1545771"/>
              <a:gd name="connsiteX61" fmla="*/ 315686 w 2781300"/>
              <a:gd name="connsiteY61" fmla="*/ 574221 h 1545771"/>
              <a:gd name="connsiteX62" fmla="*/ 400050 w 2781300"/>
              <a:gd name="connsiteY62" fmla="*/ 593271 h 1545771"/>
              <a:gd name="connsiteX63" fmla="*/ 595993 w 2781300"/>
              <a:gd name="connsiteY63" fmla="*/ 650421 h 1545771"/>
              <a:gd name="connsiteX0" fmla="*/ 595993 w 2781300"/>
              <a:gd name="connsiteY0" fmla="*/ 650421 h 1545771"/>
              <a:gd name="connsiteX1" fmla="*/ 908957 w 2781300"/>
              <a:gd name="connsiteY1" fmla="*/ 751114 h 1545771"/>
              <a:gd name="connsiteX2" fmla="*/ 1099457 w 2781300"/>
              <a:gd name="connsiteY2" fmla="*/ 819150 h 1545771"/>
              <a:gd name="connsiteX3" fmla="*/ 1303565 w 2781300"/>
              <a:gd name="connsiteY3" fmla="*/ 895350 h 1545771"/>
              <a:gd name="connsiteX4" fmla="*/ 1643743 w 2781300"/>
              <a:gd name="connsiteY4" fmla="*/ 1045028 h 1545771"/>
              <a:gd name="connsiteX5" fmla="*/ 1793422 w 2781300"/>
              <a:gd name="connsiteY5" fmla="*/ 1110342 h 1545771"/>
              <a:gd name="connsiteX6" fmla="*/ 2231572 w 2781300"/>
              <a:gd name="connsiteY6" fmla="*/ 1306285 h 1545771"/>
              <a:gd name="connsiteX7" fmla="*/ 2326822 w 2781300"/>
              <a:gd name="connsiteY7" fmla="*/ 1349828 h 1545771"/>
              <a:gd name="connsiteX8" fmla="*/ 2422072 w 2781300"/>
              <a:gd name="connsiteY8" fmla="*/ 1398814 h 1545771"/>
              <a:gd name="connsiteX9" fmla="*/ 2520043 w 2781300"/>
              <a:gd name="connsiteY9" fmla="*/ 1455964 h 1545771"/>
              <a:gd name="connsiteX10" fmla="*/ 2628900 w 2781300"/>
              <a:gd name="connsiteY10" fmla="*/ 1518557 h 1545771"/>
              <a:gd name="connsiteX11" fmla="*/ 2664279 w 2781300"/>
              <a:gd name="connsiteY11" fmla="*/ 1537607 h 1545771"/>
              <a:gd name="connsiteX12" fmla="*/ 2683329 w 2781300"/>
              <a:gd name="connsiteY12" fmla="*/ 1545771 h 1545771"/>
              <a:gd name="connsiteX13" fmla="*/ 2718707 w 2781300"/>
              <a:gd name="connsiteY13" fmla="*/ 1543050 h 1545771"/>
              <a:gd name="connsiteX14" fmla="*/ 2751365 w 2781300"/>
              <a:gd name="connsiteY14" fmla="*/ 1529442 h 1545771"/>
              <a:gd name="connsiteX15" fmla="*/ 2770415 w 2781300"/>
              <a:gd name="connsiteY15" fmla="*/ 1510392 h 1545771"/>
              <a:gd name="connsiteX16" fmla="*/ 2781300 w 2781300"/>
              <a:gd name="connsiteY16" fmla="*/ 1488621 h 1545771"/>
              <a:gd name="connsiteX17" fmla="*/ 2781300 w 2781300"/>
              <a:gd name="connsiteY17" fmla="*/ 1447800 h 1545771"/>
              <a:gd name="connsiteX18" fmla="*/ 2773136 w 2781300"/>
              <a:gd name="connsiteY18" fmla="*/ 1406978 h 1545771"/>
              <a:gd name="connsiteX19" fmla="*/ 2751365 w 2781300"/>
              <a:gd name="connsiteY19" fmla="*/ 1366157 h 1545771"/>
              <a:gd name="connsiteX20" fmla="*/ 2667000 w 2781300"/>
              <a:gd name="connsiteY20" fmla="*/ 1268185 h 1545771"/>
              <a:gd name="connsiteX21" fmla="*/ 2547257 w 2781300"/>
              <a:gd name="connsiteY21" fmla="*/ 1148442 h 1545771"/>
              <a:gd name="connsiteX22" fmla="*/ 2498272 w 2781300"/>
              <a:gd name="connsiteY22" fmla="*/ 1113064 h 1545771"/>
              <a:gd name="connsiteX23" fmla="*/ 2476500 w 2781300"/>
              <a:gd name="connsiteY23" fmla="*/ 1099457 h 1545771"/>
              <a:gd name="connsiteX24" fmla="*/ 2411186 w 2781300"/>
              <a:gd name="connsiteY24" fmla="*/ 1088571 h 1545771"/>
              <a:gd name="connsiteX25" fmla="*/ 2305050 w 2781300"/>
              <a:gd name="connsiteY25" fmla="*/ 1074964 h 1545771"/>
              <a:gd name="connsiteX26" fmla="*/ 2266950 w 2781300"/>
              <a:gd name="connsiteY26" fmla="*/ 1069521 h 1545771"/>
              <a:gd name="connsiteX27" fmla="*/ 2215243 w 2781300"/>
              <a:gd name="connsiteY27" fmla="*/ 1053192 h 1545771"/>
              <a:gd name="connsiteX28" fmla="*/ 1869622 w 2781300"/>
              <a:gd name="connsiteY28" fmla="*/ 917121 h 1545771"/>
              <a:gd name="connsiteX29" fmla="*/ 1709057 w 2781300"/>
              <a:gd name="connsiteY29" fmla="*/ 854528 h 1545771"/>
              <a:gd name="connsiteX30" fmla="*/ 1401536 w 2781300"/>
              <a:gd name="connsiteY30" fmla="*/ 742950 h 1545771"/>
              <a:gd name="connsiteX31" fmla="*/ 810986 w 2781300"/>
              <a:gd name="connsiteY31" fmla="*/ 527957 h 1545771"/>
              <a:gd name="connsiteX32" fmla="*/ 514350 w 2781300"/>
              <a:gd name="connsiteY32" fmla="*/ 413657 h 1545771"/>
              <a:gd name="connsiteX33" fmla="*/ 405493 w 2781300"/>
              <a:gd name="connsiteY33" fmla="*/ 364671 h 1545771"/>
              <a:gd name="connsiteX34" fmla="*/ 318407 w 2781300"/>
              <a:gd name="connsiteY34" fmla="*/ 315685 h 1545771"/>
              <a:gd name="connsiteX35" fmla="*/ 283029 w 2781300"/>
              <a:gd name="connsiteY35" fmla="*/ 291192 h 1545771"/>
              <a:gd name="connsiteX36" fmla="*/ 223157 w 2781300"/>
              <a:gd name="connsiteY36" fmla="*/ 244928 h 1545771"/>
              <a:gd name="connsiteX37" fmla="*/ 171450 w 2781300"/>
              <a:gd name="connsiteY37" fmla="*/ 195942 h 1545771"/>
              <a:gd name="connsiteX38" fmla="*/ 127907 w 2781300"/>
              <a:gd name="connsiteY38" fmla="*/ 144235 h 1545771"/>
              <a:gd name="connsiteX39" fmla="*/ 87086 w 2781300"/>
              <a:gd name="connsiteY39" fmla="*/ 78921 h 1545771"/>
              <a:gd name="connsiteX40" fmla="*/ 65315 w 2781300"/>
              <a:gd name="connsiteY40" fmla="*/ 40821 h 1545771"/>
              <a:gd name="connsiteX41" fmla="*/ 48986 w 2781300"/>
              <a:gd name="connsiteY41" fmla="*/ 16328 h 1545771"/>
              <a:gd name="connsiteX42" fmla="*/ 38100 w 2781300"/>
              <a:gd name="connsiteY42" fmla="*/ 8164 h 1545771"/>
              <a:gd name="connsiteX43" fmla="*/ 24493 w 2781300"/>
              <a:gd name="connsiteY43" fmla="*/ 0 h 1545771"/>
              <a:gd name="connsiteX44" fmla="*/ 13607 w 2781300"/>
              <a:gd name="connsiteY44" fmla="*/ 5442 h 1545771"/>
              <a:gd name="connsiteX45" fmla="*/ 10886 w 2781300"/>
              <a:gd name="connsiteY45" fmla="*/ 19050 h 1545771"/>
              <a:gd name="connsiteX46" fmla="*/ 0 w 2781300"/>
              <a:gd name="connsiteY46" fmla="*/ 65314 h 1545771"/>
              <a:gd name="connsiteX47" fmla="*/ 0 w 2781300"/>
              <a:gd name="connsiteY47" fmla="*/ 100692 h 1545771"/>
              <a:gd name="connsiteX48" fmla="*/ 5443 w 2781300"/>
              <a:gd name="connsiteY48" fmla="*/ 136071 h 1545771"/>
              <a:gd name="connsiteX49" fmla="*/ 21772 w 2781300"/>
              <a:gd name="connsiteY49" fmla="*/ 185057 h 1545771"/>
              <a:gd name="connsiteX50" fmla="*/ 40822 w 2781300"/>
              <a:gd name="connsiteY50" fmla="*/ 234042 h 1545771"/>
              <a:gd name="connsiteX51" fmla="*/ 92529 w 2781300"/>
              <a:gd name="connsiteY51" fmla="*/ 353785 h 1545771"/>
              <a:gd name="connsiteX52" fmla="*/ 127907 w 2781300"/>
              <a:gd name="connsiteY52" fmla="*/ 424542 h 1545771"/>
              <a:gd name="connsiteX53" fmla="*/ 146957 w 2781300"/>
              <a:gd name="connsiteY53" fmla="*/ 465364 h 1545771"/>
              <a:gd name="connsiteX54" fmla="*/ 157843 w 2781300"/>
              <a:gd name="connsiteY54" fmla="*/ 495300 h 1545771"/>
              <a:gd name="connsiteX55" fmla="*/ 157843 w 2781300"/>
              <a:gd name="connsiteY55" fmla="*/ 522514 h 1545771"/>
              <a:gd name="connsiteX56" fmla="*/ 144236 w 2781300"/>
              <a:gd name="connsiteY56" fmla="*/ 566057 h 1545771"/>
              <a:gd name="connsiteX57" fmla="*/ 155122 w 2781300"/>
              <a:gd name="connsiteY57" fmla="*/ 487135 h 1545771"/>
              <a:gd name="connsiteX58" fmla="*/ 182336 w 2781300"/>
              <a:gd name="connsiteY58" fmla="*/ 525235 h 1545771"/>
              <a:gd name="connsiteX59" fmla="*/ 220436 w 2781300"/>
              <a:gd name="connsiteY59" fmla="*/ 544285 h 1545771"/>
              <a:gd name="connsiteX60" fmla="*/ 315686 w 2781300"/>
              <a:gd name="connsiteY60" fmla="*/ 574221 h 1545771"/>
              <a:gd name="connsiteX61" fmla="*/ 400050 w 2781300"/>
              <a:gd name="connsiteY61" fmla="*/ 593271 h 1545771"/>
              <a:gd name="connsiteX62" fmla="*/ 595993 w 2781300"/>
              <a:gd name="connsiteY62" fmla="*/ 650421 h 1545771"/>
              <a:gd name="connsiteX0" fmla="*/ 595993 w 2781300"/>
              <a:gd name="connsiteY0" fmla="*/ 650421 h 1545771"/>
              <a:gd name="connsiteX1" fmla="*/ 908957 w 2781300"/>
              <a:gd name="connsiteY1" fmla="*/ 751114 h 1545771"/>
              <a:gd name="connsiteX2" fmla="*/ 1099457 w 2781300"/>
              <a:gd name="connsiteY2" fmla="*/ 819150 h 1545771"/>
              <a:gd name="connsiteX3" fmla="*/ 1303565 w 2781300"/>
              <a:gd name="connsiteY3" fmla="*/ 895350 h 1545771"/>
              <a:gd name="connsiteX4" fmla="*/ 1643743 w 2781300"/>
              <a:gd name="connsiteY4" fmla="*/ 1045028 h 1545771"/>
              <a:gd name="connsiteX5" fmla="*/ 1793422 w 2781300"/>
              <a:gd name="connsiteY5" fmla="*/ 1110342 h 1545771"/>
              <a:gd name="connsiteX6" fmla="*/ 2231572 w 2781300"/>
              <a:gd name="connsiteY6" fmla="*/ 1306285 h 1545771"/>
              <a:gd name="connsiteX7" fmla="*/ 2326822 w 2781300"/>
              <a:gd name="connsiteY7" fmla="*/ 1349828 h 1545771"/>
              <a:gd name="connsiteX8" fmla="*/ 2422072 w 2781300"/>
              <a:gd name="connsiteY8" fmla="*/ 1398814 h 1545771"/>
              <a:gd name="connsiteX9" fmla="*/ 2520043 w 2781300"/>
              <a:gd name="connsiteY9" fmla="*/ 1455964 h 1545771"/>
              <a:gd name="connsiteX10" fmla="*/ 2628900 w 2781300"/>
              <a:gd name="connsiteY10" fmla="*/ 1518557 h 1545771"/>
              <a:gd name="connsiteX11" fmla="*/ 2664279 w 2781300"/>
              <a:gd name="connsiteY11" fmla="*/ 1537607 h 1545771"/>
              <a:gd name="connsiteX12" fmla="*/ 2683329 w 2781300"/>
              <a:gd name="connsiteY12" fmla="*/ 1545771 h 1545771"/>
              <a:gd name="connsiteX13" fmla="*/ 2718707 w 2781300"/>
              <a:gd name="connsiteY13" fmla="*/ 1543050 h 1545771"/>
              <a:gd name="connsiteX14" fmla="*/ 2751365 w 2781300"/>
              <a:gd name="connsiteY14" fmla="*/ 1529442 h 1545771"/>
              <a:gd name="connsiteX15" fmla="*/ 2770415 w 2781300"/>
              <a:gd name="connsiteY15" fmla="*/ 1510392 h 1545771"/>
              <a:gd name="connsiteX16" fmla="*/ 2781300 w 2781300"/>
              <a:gd name="connsiteY16" fmla="*/ 1488621 h 1545771"/>
              <a:gd name="connsiteX17" fmla="*/ 2781300 w 2781300"/>
              <a:gd name="connsiteY17" fmla="*/ 1447800 h 1545771"/>
              <a:gd name="connsiteX18" fmla="*/ 2773136 w 2781300"/>
              <a:gd name="connsiteY18" fmla="*/ 1406978 h 1545771"/>
              <a:gd name="connsiteX19" fmla="*/ 2751365 w 2781300"/>
              <a:gd name="connsiteY19" fmla="*/ 1366157 h 1545771"/>
              <a:gd name="connsiteX20" fmla="*/ 2667000 w 2781300"/>
              <a:gd name="connsiteY20" fmla="*/ 1268185 h 1545771"/>
              <a:gd name="connsiteX21" fmla="*/ 2547257 w 2781300"/>
              <a:gd name="connsiteY21" fmla="*/ 1148442 h 1545771"/>
              <a:gd name="connsiteX22" fmla="*/ 2498272 w 2781300"/>
              <a:gd name="connsiteY22" fmla="*/ 1113064 h 1545771"/>
              <a:gd name="connsiteX23" fmla="*/ 2476500 w 2781300"/>
              <a:gd name="connsiteY23" fmla="*/ 1099457 h 1545771"/>
              <a:gd name="connsiteX24" fmla="*/ 2411186 w 2781300"/>
              <a:gd name="connsiteY24" fmla="*/ 1088571 h 1545771"/>
              <a:gd name="connsiteX25" fmla="*/ 2305050 w 2781300"/>
              <a:gd name="connsiteY25" fmla="*/ 1074964 h 1545771"/>
              <a:gd name="connsiteX26" fmla="*/ 2266950 w 2781300"/>
              <a:gd name="connsiteY26" fmla="*/ 1069521 h 1545771"/>
              <a:gd name="connsiteX27" fmla="*/ 2215243 w 2781300"/>
              <a:gd name="connsiteY27" fmla="*/ 1053192 h 1545771"/>
              <a:gd name="connsiteX28" fmla="*/ 1869622 w 2781300"/>
              <a:gd name="connsiteY28" fmla="*/ 917121 h 1545771"/>
              <a:gd name="connsiteX29" fmla="*/ 1709057 w 2781300"/>
              <a:gd name="connsiteY29" fmla="*/ 854528 h 1545771"/>
              <a:gd name="connsiteX30" fmla="*/ 1401536 w 2781300"/>
              <a:gd name="connsiteY30" fmla="*/ 742950 h 1545771"/>
              <a:gd name="connsiteX31" fmla="*/ 810986 w 2781300"/>
              <a:gd name="connsiteY31" fmla="*/ 527957 h 1545771"/>
              <a:gd name="connsiteX32" fmla="*/ 514350 w 2781300"/>
              <a:gd name="connsiteY32" fmla="*/ 413657 h 1545771"/>
              <a:gd name="connsiteX33" fmla="*/ 405493 w 2781300"/>
              <a:gd name="connsiteY33" fmla="*/ 364671 h 1545771"/>
              <a:gd name="connsiteX34" fmla="*/ 318407 w 2781300"/>
              <a:gd name="connsiteY34" fmla="*/ 315685 h 1545771"/>
              <a:gd name="connsiteX35" fmla="*/ 283029 w 2781300"/>
              <a:gd name="connsiteY35" fmla="*/ 291192 h 1545771"/>
              <a:gd name="connsiteX36" fmla="*/ 223157 w 2781300"/>
              <a:gd name="connsiteY36" fmla="*/ 244928 h 1545771"/>
              <a:gd name="connsiteX37" fmla="*/ 171450 w 2781300"/>
              <a:gd name="connsiteY37" fmla="*/ 195942 h 1545771"/>
              <a:gd name="connsiteX38" fmla="*/ 127907 w 2781300"/>
              <a:gd name="connsiteY38" fmla="*/ 144235 h 1545771"/>
              <a:gd name="connsiteX39" fmla="*/ 87086 w 2781300"/>
              <a:gd name="connsiteY39" fmla="*/ 78921 h 1545771"/>
              <a:gd name="connsiteX40" fmla="*/ 65315 w 2781300"/>
              <a:gd name="connsiteY40" fmla="*/ 40821 h 1545771"/>
              <a:gd name="connsiteX41" fmla="*/ 48986 w 2781300"/>
              <a:gd name="connsiteY41" fmla="*/ 16328 h 1545771"/>
              <a:gd name="connsiteX42" fmla="*/ 38100 w 2781300"/>
              <a:gd name="connsiteY42" fmla="*/ 8164 h 1545771"/>
              <a:gd name="connsiteX43" fmla="*/ 24493 w 2781300"/>
              <a:gd name="connsiteY43" fmla="*/ 0 h 1545771"/>
              <a:gd name="connsiteX44" fmla="*/ 13607 w 2781300"/>
              <a:gd name="connsiteY44" fmla="*/ 5442 h 1545771"/>
              <a:gd name="connsiteX45" fmla="*/ 10886 w 2781300"/>
              <a:gd name="connsiteY45" fmla="*/ 19050 h 1545771"/>
              <a:gd name="connsiteX46" fmla="*/ 0 w 2781300"/>
              <a:gd name="connsiteY46" fmla="*/ 65314 h 1545771"/>
              <a:gd name="connsiteX47" fmla="*/ 0 w 2781300"/>
              <a:gd name="connsiteY47" fmla="*/ 100692 h 1545771"/>
              <a:gd name="connsiteX48" fmla="*/ 5443 w 2781300"/>
              <a:gd name="connsiteY48" fmla="*/ 136071 h 1545771"/>
              <a:gd name="connsiteX49" fmla="*/ 21772 w 2781300"/>
              <a:gd name="connsiteY49" fmla="*/ 185057 h 1545771"/>
              <a:gd name="connsiteX50" fmla="*/ 40822 w 2781300"/>
              <a:gd name="connsiteY50" fmla="*/ 234042 h 1545771"/>
              <a:gd name="connsiteX51" fmla="*/ 92529 w 2781300"/>
              <a:gd name="connsiteY51" fmla="*/ 353785 h 1545771"/>
              <a:gd name="connsiteX52" fmla="*/ 127907 w 2781300"/>
              <a:gd name="connsiteY52" fmla="*/ 424542 h 1545771"/>
              <a:gd name="connsiteX53" fmla="*/ 146957 w 2781300"/>
              <a:gd name="connsiteY53" fmla="*/ 465364 h 1545771"/>
              <a:gd name="connsiteX54" fmla="*/ 157843 w 2781300"/>
              <a:gd name="connsiteY54" fmla="*/ 495300 h 1545771"/>
              <a:gd name="connsiteX55" fmla="*/ 157843 w 2781300"/>
              <a:gd name="connsiteY55" fmla="*/ 522514 h 1545771"/>
              <a:gd name="connsiteX56" fmla="*/ 155122 w 2781300"/>
              <a:gd name="connsiteY56" fmla="*/ 487135 h 1545771"/>
              <a:gd name="connsiteX57" fmla="*/ 182336 w 2781300"/>
              <a:gd name="connsiteY57" fmla="*/ 525235 h 1545771"/>
              <a:gd name="connsiteX58" fmla="*/ 220436 w 2781300"/>
              <a:gd name="connsiteY58" fmla="*/ 544285 h 1545771"/>
              <a:gd name="connsiteX59" fmla="*/ 315686 w 2781300"/>
              <a:gd name="connsiteY59" fmla="*/ 574221 h 1545771"/>
              <a:gd name="connsiteX60" fmla="*/ 400050 w 2781300"/>
              <a:gd name="connsiteY60" fmla="*/ 593271 h 1545771"/>
              <a:gd name="connsiteX61" fmla="*/ 595993 w 2781300"/>
              <a:gd name="connsiteY61" fmla="*/ 650421 h 1545771"/>
              <a:gd name="connsiteX0" fmla="*/ 595993 w 2781300"/>
              <a:gd name="connsiteY0" fmla="*/ 650421 h 1545771"/>
              <a:gd name="connsiteX1" fmla="*/ 908957 w 2781300"/>
              <a:gd name="connsiteY1" fmla="*/ 751114 h 1545771"/>
              <a:gd name="connsiteX2" fmla="*/ 1099457 w 2781300"/>
              <a:gd name="connsiteY2" fmla="*/ 819150 h 1545771"/>
              <a:gd name="connsiteX3" fmla="*/ 1303565 w 2781300"/>
              <a:gd name="connsiteY3" fmla="*/ 895350 h 1545771"/>
              <a:gd name="connsiteX4" fmla="*/ 1643743 w 2781300"/>
              <a:gd name="connsiteY4" fmla="*/ 1045028 h 1545771"/>
              <a:gd name="connsiteX5" fmla="*/ 1793422 w 2781300"/>
              <a:gd name="connsiteY5" fmla="*/ 1110342 h 1545771"/>
              <a:gd name="connsiteX6" fmla="*/ 2231572 w 2781300"/>
              <a:gd name="connsiteY6" fmla="*/ 1306285 h 1545771"/>
              <a:gd name="connsiteX7" fmla="*/ 2326822 w 2781300"/>
              <a:gd name="connsiteY7" fmla="*/ 1349828 h 1545771"/>
              <a:gd name="connsiteX8" fmla="*/ 2422072 w 2781300"/>
              <a:gd name="connsiteY8" fmla="*/ 1398814 h 1545771"/>
              <a:gd name="connsiteX9" fmla="*/ 2520043 w 2781300"/>
              <a:gd name="connsiteY9" fmla="*/ 1455964 h 1545771"/>
              <a:gd name="connsiteX10" fmla="*/ 2628900 w 2781300"/>
              <a:gd name="connsiteY10" fmla="*/ 1518557 h 1545771"/>
              <a:gd name="connsiteX11" fmla="*/ 2664279 w 2781300"/>
              <a:gd name="connsiteY11" fmla="*/ 1537607 h 1545771"/>
              <a:gd name="connsiteX12" fmla="*/ 2683329 w 2781300"/>
              <a:gd name="connsiteY12" fmla="*/ 1545771 h 1545771"/>
              <a:gd name="connsiteX13" fmla="*/ 2718707 w 2781300"/>
              <a:gd name="connsiteY13" fmla="*/ 1543050 h 1545771"/>
              <a:gd name="connsiteX14" fmla="*/ 2751365 w 2781300"/>
              <a:gd name="connsiteY14" fmla="*/ 1529442 h 1545771"/>
              <a:gd name="connsiteX15" fmla="*/ 2770415 w 2781300"/>
              <a:gd name="connsiteY15" fmla="*/ 1510392 h 1545771"/>
              <a:gd name="connsiteX16" fmla="*/ 2781300 w 2781300"/>
              <a:gd name="connsiteY16" fmla="*/ 1488621 h 1545771"/>
              <a:gd name="connsiteX17" fmla="*/ 2781300 w 2781300"/>
              <a:gd name="connsiteY17" fmla="*/ 1447800 h 1545771"/>
              <a:gd name="connsiteX18" fmla="*/ 2773136 w 2781300"/>
              <a:gd name="connsiteY18" fmla="*/ 1406978 h 1545771"/>
              <a:gd name="connsiteX19" fmla="*/ 2751365 w 2781300"/>
              <a:gd name="connsiteY19" fmla="*/ 1366157 h 1545771"/>
              <a:gd name="connsiteX20" fmla="*/ 2667000 w 2781300"/>
              <a:gd name="connsiteY20" fmla="*/ 1268185 h 1545771"/>
              <a:gd name="connsiteX21" fmla="*/ 2547257 w 2781300"/>
              <a:gd name="connsiteY21" fmla="*/ 1148442 h 1545771"/>
              <a:gd name="connsiteX22" fmla="*/ 2498272 w 2781300"/>
              <a:gd name="connsiteY22" fmla="*/ 1113064 h 1545771"/>
              <a:gd name="connsiteX23" fmla="*/ 2476500 w 2781300"/>
              <a:gd name="connsiteY23" fmla="*/ 1099457 h 1545771"/>
              <a:gd name="connsiteX24" fmla="*/ 2411186 w 2781300"/>
              <a:gd name="connsiteY24" fmla="*/ 1088571 h 1545771"/>
              <a:gd name="connsiteX25" fmla="*/ 2305050 w 2781300"/>
              <a:gd name="connsiteY25" fmla="*/ 1074964 h 1545771"/>
              <a:gd name="connsiteX26" fmla="*/ 2266950 w 2781300"/>
              <a:gd name="connsiteY26" fmla="*/ 1069521 h 1545771"/>
              <a:gd name="connsiteX27" fmla="*/ 2215243 w 2781300"/>
              <a:gd name="connsiteY27" fmla="*/ 1053192 h 1545771"/>
              <a:gd name="connsiteX28" fmla="*/ 1869622 w 2781300"/>
              <a:gd name="connsiteY28" fmla="*/ 917121 h 1545771"/>
              <a:gd name="connsiteX29" fmla="*/ 1709057 w 2781300"/>
              <a:gd name="connsiteY29" fmla="*/ 854528 h 1545771"/>
              <a:gd name="connsiteX30" fmla="*/ 1401536 w 2781300"/>
              <a:gd name="connsiteY30" fmla="*/ 742950 h 1545771"/>
              <a:gd name="connsiteX31" fmla="*/ 810986 w 2781300"/>
              <a:gd name="connsiteY31" fmla="*/ 527957 h 1545771"/>
              <a:gd name="connsiteX32" fmla="*/ 514350 w 2781300"/>
              <a:gd name="connsiteY32" fmla="*/ 413657 h 1545771"/>
              <a:gd name="connsiteX33" fmla="*/ 405493 w 2781300"/>
              <a:gd name="connsiteY33" fmla="*/ 364671 h 1545771"/>
              <a:gd name="connsiteX34" fmla="*/ 318407 w 2781300"/>
              <a:gd name="connsiteY34" fmla="*/ 315685 h 1545771"/>
              <a:gd name="connsiteX35" fmla="*/ 283029 w 2781300"/>
              <a:gd name="connsiteY35" fmla="*/ 291192 h 1545771"/>
              <a:gd name="connsiteX36" fmla="*/ 223157 w 2781300"/>
              <a:gd name="connsiteY36" fmla="*/ 244928 h 1545771"/>
              <a:gd name="connsiteX37" fmla="*/ 171450 w 2781300"/>
              <a:gd name="connsiteY37" fmla="*/ 195942 h 1545771"/>
              <a:gd name="connsiteX38" fmla="*/ 127907 w 2781300"/>
              <a:gd name="connsiteY38" fmla="*/ 144235 h 1545771"/>
              <a:gd name="connsiteX39" fmla="*/ 87086 w 2781300"/>
              <a:gd name="connsiteY39" fmla="*/ 78921 h 1545771"/>
              <a:gd name="connsiteX40" fmla="*/ 65315 w 2781300"/>
              <a:gd name="connsiteY40" fmla="*/ 40821 h 1545771"/>
              <a:gd name="connsiteX41" fmla="*/ 48986 w 2781300"/>
              <a:gd name="connsiteY41" fmla="*/ 16328 h 1545771"/>
              <a:gd name="connsiteX42" fmla="*/ 38100 w 2781300"/>
              <a:gd name="connsiteY42" fmla="*/ 8164 h 1545771"/>
              <a:gd name="connsiteX43" fmla="*/ 24493 w 2781300"/>
              <a:gd name="connsiteY43" fmla="*/ 0 h 1545771"/>
              <a:gd name="connsiteX44" fmla="*/ 13607 w 2781300"/>
              <a:gd name="connsiteY44" fmla="*/ 5442 h 1545771"/>
              <a:gd name="connsiteX45" fmla="*/ 10886 w 2781300"/>
              <a:gd name="connsiteY45" fmla="*/ 19050 h 1545771"/>
              <a:gd name="connsiteX46" fmla="*/ 0 w 2781300"/>
              <a:gd name="connsiteY46" fmla="*/ 65314 h 1545771"/>
              <a:gd name="connsiteX47" fmla="*/ 0 w 2781300"/>
              <a:gd name="connsiteY47" fmla="*/ 100692 h 1545771"/>
              <a:gd name="connsiteX48" fmla="*/ 5443 w 2781300"/>
              <a:gd name="connsiteY48" fmla="*/ 136071 h 1545771"/>
              <a:gd name="connsiteX49" fmla="*/ 21772 w 2781300"/>
              <a:gd name="connsiteY49" fmla="*/ 185057 h 1545771"/>
              <a:gd name="connsiteX50" fmla="*/ 40822 w 2781300"/>
              <a:gd name="connsiteY50" fmla="*/ 234042 h 1545771"/>
              <a:gd name="connsiteX51" fmla="*/ 92529 w 2781300"/>
              <a:gd name="connsiteY51" fmla="*/ 353785 h 1545771"/>
              <a:gd name="connsiteX52" fmla="*/ 127907 w 2781300"/>
              <a:gd name="connsiteY52" fmla="*/ 424542 h 1545771"/>
              <a:gd name="connsiteX53" fmla="*/ 146957 w 2781300"/>
              <a:gd name="connsiteY53" fmla="*/ 465364 h 1545771"/>
              <a:gd name="connsiteX54" fmla="*/ 157843 w 2781300"/>
              <a:gd name="connsiteY54" fmla="*/ 495300 h 1545771"/>
              <a:gd name="connsiteX55" fmla="*/ 155122 w 2781300"/>
              <a:gd name="connsiteY55" fmla="*/ 487135 h 1545771"/>
              <a:gd name="connsiteX56" fmla="*/ 182336 w 2781300"/>
              <a:gd name="connsiteY56" fmla="*/ 525235 h 1545771"/>
              <a:gd name="connsiteX57" fmla="*/ 220436 w 2781300"/>
              <a:gd name="connsiteY57" fmla="*/ 544285 h 1545771"/>
              <a:gd name="connsiteX58" fmla="*/ 315686 w 2781300"/>
              <a:gd name="connsiteY58" fmla="*/ 574221 h 1545771"/>
              <a:gd name="connsiteX59" fmla="*/ 400050 w 2781300"/>
              <a:gd name="connsiteY59" fmla="*/ 593271 h 1545771"/>
              <a:gd name="connsiteX60" fmla="*/ 595993 w 2781300"/>
              <a:gd name="connsiteY60" fmla="*/ 650421 h 1545771"/>
              <a:gd name="connsiteX0" fmla="*/ 595993 w 2781300"/>
              <a:gd name="connsiteY0" fmla="*/ 650421 h 1545771"/>
              <a:gd name="connsiteX1" fmla="*/ 908957 w 2781300"/>
              <a:gd name="connsiteY1" fmla="*/ 751114 h 1545771"/>
              <a:gd name="connsiteX2" fmla="*/ 1099457 w 2781300"/>
              <a:gd name="connsiteY2" fmla="*/ 819150 h 1545771"/>
              <a:gd name="connsiteX3" fmla="*/ 1303565 w 2781300"/>
              <a:gd name="connsiteY3" fmla="*/ 895350 h 1545771"/>
              <a:gd name="connsiteX4" fmla="*/ 1643743 w 2781300"/>
              <a:gd name="connsiteY4" fmla="*/ 1045028 h 1545771"/>
              <a:gd name="connsiteX5" fmla="*/ 1793422 w 2781300"/>
              <a:gd name="connsiteY5" fmla="*/ 1110342 h 1545771"/>
              <a:gd name="connsiteX6" fmla="*/ 2231572 w 2781300"/>
              <a:gd name="connsiteY6" fmla="*/ 1306285 h 1545771"/>
              <a:gd name="connsiteX7" fmla="*/ 2326822 w 2781300"/>
              <a:gd name="connsiteY7" fmla="*/ 1349828 h 1545771"/>
              <a:gd name="connsiteX8" fmla="*/ 2422072 w 2781300"/>
              <a:gd name="connsiteY8" fmla="*/ 1398814 h 1545771"/>
              <a:gd name="connsiteX9" fmla="*/ 2520043 w 2781300"/>
              <a:gd name="connsiteY9" fmla="*/ 1455964 h 1545771"/>
              <a:gd name="connsiteX10" fmla="*/ 2628900 w 2781300"/>
              <a:gd name="connsiteY10" fmla="*/ 1518557 h 1545771"/>
              <a:gd name="connsiteX11" fmla="*/ 2664279 w 2781300"/>
              <a:gd name="connsiteY11" fmla="*/ 1537607 h 1545771"/>
              <a:gd name="connsiteX12" fmla="*/ 2683329 w 2781300"/>
              <a:gd name="connsiteY12" fmla="*/ 1545771 h 1545771"/>
              <a:gd name="connsiteX13" fmla="*/ 2718707 w 2781300"/>
              <a:gd name="connsiteY13" fmla="*/ 1543050 h 1545771"/>
              <a:gd name="connsiteX14" fmla="*/ 2751365 w 2781300"/>
              <a:gd name="connsiteY14" fmla="*/ 1529442 h 1545771"/>
              <a:gd name="connsiteX15" fmla="*/ 2770415 w 2781300"/>
              <a:gd name="connsiteY15" fmla="*/ 1510392 h 1545771"/>
              <a:gd name="connsiteX16" fmla="*/ 2781300 w 2781300"/>
              <a:gd name="connsiteY16" fmla="*/ 1488621 h 1545771"/>
              <a:gd name="connsiteX17" fmla="*/ 2781300 w 2781300"/>
              <a:gd name="connsiteY17" fmla="*/ 1447800 h 1545771"/>
              <a:gd name="connsiteX18" fmla="*/ 2773136 w 2781300"/>
              <a:gd name="connsiteY18" fmla="*/ 1406978 h 1545771"/>
              <a:gd name="connsiteX19" fmla="*/ 2751365 w 2781300"/>
              <a:gd name="connsiteY19" fmla="*/ 1366157 h 1545771"/>
              <a:gd name="connsiteX20" fmla="*/ 2667000 w 2781300"/>
              <a:gd name="connsiteY20" fmla="*/ 1268185 h 1545771"/>
              <a:gd name="connsiteX21" fmla="*/ 2547257 w 2781300"/>
              <a:gd name="connsiteY21" fmla="*/ 1148442 h 1545771"/>
              <a:gd name="connsiteX22" fmla="*/ 2498272 w 2781300"/>
              <a:gd name="connsiteY22" fmla="*/ 1113064 h 1545771"/>
              <a:gd name="connsiteX23" fmla="*/ 2476500 w 2781300"/>
              <a:gd name="connsiteY23" fmla="*/ 1099457 h 1545771"/>
              <a:gd name="connsiteX24" fmla="*/ 2411186 w 2781300"/>
              <a:gd name="connsiteY24" fmla="*/ 1088571 h 1545771"/>
              <a:gd name="connsiteX25" fmla="*/ 2305050 w 2781300"/>
              <a:gd name="connsiteY25" fmla="*/ 1074964 h 1545771"/>
              <a:gd name="connsiteX26" fmla="*/ 2266950 w 2781300"/>
              <a:gd name="connsiteY26" fmla="*/ 1069521 h 1545771"/>
              <a:gd name="connsiteX27" fmla="*/ 2215243 w 2781300"/>
              <a:gd name="connsiteY27" fmla="*/ 1053192 h 1545771"/>
              <a:gd name="connsiteX28" fmla="*/ 1869622 w 2781300"/>
              <a:gd name="connsiteY28" fmla="*/ 917121 h 1545771"/>
              <a:gd name="connsiteX29" fmla="*/ 1709057 w 2781300"/>
              <a:gd name="connsiteY29" fmla="*/ 854528 h 1545771"/>
              <a:gd name="connsiteX30" fmla="*/ 1401536 w 2781300"/>
              <a:gd name="connsiteY30" fmla="*/ 742950 h 1545771"/>
              <a:gd name="connsiteX31" fmla="*/ 810986 w 2781300"/>
              <a:gd name="connsiteY31" fmla="*/ 527957 h 1545771"/>
              <a:gd name="connsiteX32" fmla="*/ 514350 w 2781300"/>
              <a:gd name="connsiteY32" fmla="*/ 413657 h 1545771"/>
              <a:gd name="connsiteX33" fmla="*/ 405493 w 2781300"/>
              <a:gd name="connsiteY33" fmla="*/ 364671 h 1545771"/>
              <a:gd name="connsiteX34" fmla="*/ 318407 w 2781300"/>
              <a:gd name="connsiteY34" fmla="*/ 315685 h 1545771"/>
              <a:gd name="connsiteX35" fmla="*/ 283029 w 2781300"/>
              <a:gd name="connsiteY35" fmla="*/ 291192 h 1545771"/>
              <a:gd name="connsiteX36" fmla="*/ 223157 w 2781300"/>
              <a:gd name="connsiteY36" fmla="*/ 244928 h 1545771"/>
              <a:gd name="connsiteX37" fmla="*/ 171450 w 2781300"/>
              <a:gd name="connsiteY37" fmla="*/ 195942 h 1545771"/>
              <a:gd name="connsiteX38" fmla="*/ 127907 w 2781300"/>
              <a:gd name="connsiteY38" fmla="*/ 144235 h 1545771"/>
              <a:gd name="connsiteX39" fmla="*/ 87086 w 2781300"/>
              <a:gd name="connsiteY39" fmla="*/ 78921 h 1545771"/>
              <a:gd name="connsiteX40" fmla="*/ 65315 w 2781300"/>
              <a:gd name="connsiteY40" fmla="*/ 40821 h 1545771"/>
              <a:gd name="connsiteX41" fmla="*/ 48986 w 2781300"/>
              <a:gd name="connsiteY41" fmla="*/ 16328 h 1545771"/>
              <a:gd name="connsiteX42" fmla="*/ 38100 w 2781300"/>
              <a:gd name="connsiteY42" fmla="*/ 8164 h 1545771"/>
              <a:gd name="connsiteX43" fmla="*/ 24493 w 2781300"/>
              <a:gd name="connsiteY43" fmla="*/ 0 h 1545771"/>
              <a:gd name="connsiteX44" fmla="*/ 13607 w 2781300"/>
              <a:gd name="connsiteY44" fmla="*/ 5442 h 1545771"/>
              <a:gd name="connsiteX45" fmla="*/ 10886 w 2781300"/>
              <a:gd name="connsiteY45" fmla="*/ 19050 h 1545771"/>
              <a:gd name="connsiteX46" fmla="*/ 0 w 2781300"/>
              <a:gd name="connsiteY46" fmla="*/ 65314 h 1545771"/>
              <a:gd name="connsiteX47" fmla="*/ 0 w 2781300"/>
              <a:gd name="connsiteY47" fmla="*/ 100692 h 1545771"/>
              <a:gd name="connsiteX48" fmla="*/ 5443 w 2781300"/>
              <a:gd name="connsiteY48" fmla="*/ 136071 h 1545771"/>
              <a:gd name="connsiteX49" fmla="*/ 21772 w 2781300"/>
              <a:gd name="connsiteY49" fmla="*/ 185057 h 1545771"/>
              <a:gd name="connsiteX50" fmla="*/ 40822 w 2781300"/>
              <a:gd name="connsiteY50" fmla="*/ 234042 h 1545771"/>
              <a:gd name="connsiteX51" fmla="*/ 92529 w 2781300"/>
              <a:gd name="connsiteY51" fmla="*/ 353785 h 1545771"/>
              <a:gd name="connsiteX52" fmla="*/ 127907 w 2781300"/>
              <a:gd name="connsiteY52" fmla="*/ 424542 h 1545771"/>
              <a:gd name="connsiteX53" fmla="*/ 146957 w 2781300"/>
              <a:gd name="connsiteY53" fmla="*/ 465364 h 1545771"/>
              <a:gd name="connsiteX54" fmla="*/ 155122 w 2781300"/>
              <a:gd name="connsiteY54" fmla="*/ 487135 h 1545771"/>
              <a:gd name="connsiteX55" fmla="*/ 182336 w 2781300"/>
              <a:gd name="connsiteY55" fmla="*/ 525235 h 1545771"/>
              <a:gd name="connsiteX56" fmla="*/ 220436 w 2781300"/>
              <a:gd name="connsiteY56" fmla="*/ 544285 h 1545771"/>
              <a:gd name="connsiteX57" fmla="*/ 315686 w 2781300"/>
              <a:gd name="connsiteY57" fmla="*/ 574221 h 1545771"/>
              <a:gd name="connsiteX58" fmla="*/ 400050 w 2781300"/>
              <a:gd name="connsiteY58" fmla="*/ 593271 h 1545771"/>
              <a:gd name="connsiteX59" fmla="*/ 595993 w 2781300"/>
              <a:gd name="connsiteY59" fmla="*/ 650421 h 1545771"/>
              <a:gd name="connsiteX0" fmla="*/ 595993 w 2781300"/>
              <a:gd name="connsiteY0" fmla="*/ 650421 h 1545771"/>
              <a:gd name="connsiteX1" fmla="*/ 908957 w 2781300"/>
              <a:gd name="connsiteY1" fmla="*/ 751114 h 1545771"/>
              <a:gd name="connsiteX2" fmla="*/ 1099457 w 2781300"/>
              <a:gd name="connsiteY2" fmla="*/ 819150 h 1545771"/>
              <a:gd name="connsiteX3" fmla="*/ 1303565 w 2781300"/>
              <a:gd name="connsiteY3" fmla="*/ 895350 h 1545771"/>
              <a:gd name="connsiteX4" fmla="*/ 1643743 w 2781300"/>
              <a:gd name="connsiteY4" fmla="*/ 1045028 h 1545771"/>
              <a:gd name="connsiteX5" fmla="*/ 1793422 w 2781300"/>
              <a:gd name="connsiteY5" fmla="*/ 1110342 h 1545771"/>
              <a:gd name="connsiteX6" fmla="*/ 2231572 w 2781300"/>
              <a:gd name="connsiteY6" fmla="*/ 1306285 h 1545771"/>
              <a:gd name="connsiteX7" fmla="*/ 2326822 w 2781300"/>
              <a:gd name="connsiteY7" fmla="*/ 1349828 h 1545771"/>
              <a:gd name="connsiteX8" fmla="*/ 2422072 w 2781300"/>
              <a:gd name="connsiteY8" fmla="*/ 1398814 h 1545771"/>
              <a:gd name="connsiteX9" fmla="*/ 2520043 w 2781300"/>
              <a:gd name="connsiteY9" fmla="*/ 1455964 h 1545771"/>
              <a:gd name="connsiteX10" fmla="*/ 2628900 w 2781300"/>
              <a:gd name="connsiteY10" fmla="*/ 1518557 h 1545771"/>
              <a:gd name="connsiteX11" fmla="*/ 2664279 w 2781300"/>
              <a:gd name="connsiteY11" fmla="*/ 1537607 h 1545771"/>
              <a:gd name="connsiteX12" fmla="*/ 2683329 w 2781300"/>
              <a:gd name="connsiteY12" fmla="*/ 1545771 h 1545771"/>
              <a:gd name="connsiteX13" fmla="*/ 2718707 w 2781300"/>
              <a:gd name="connsiteY13" fmla="*/ 1543050 h 1545771"/>
              <a:gd name="connsiteX14" fmla="*/ 2751365 w 2781300"/>
              <a:gd name="connsiteY14" fmla="*/ 1529442 h 1545771"/>
              <a:gd name="connsiteX15" fmla="*/ 2770415 w 2781300"/>
              <a:gd name="connsiteY15" fmla="*/ 1510392 h 1545771"/>
              <a:gd name="connsiteX16" fmla="*/ 2781300 w 2781300"/>
              <a:gd name="connsiteY16" fmla="*/ 1488621 h 1545771"/>
              <a:gd name="connsiteX17" fmla="*/ 2781300 w 2781300"/>
              <a:gd name="connsiteY17" fmla="*/ 1447800 h 1545771"/>
              <a:gd name="connsiteX18" fmla="*/ 2773136 w 2781300"/>
              <a:gd name="connsiteY18" fmla="*/ 1406978 h 1545771"/>
              <a:gd name="connsiteX19" fmla="*/ 2751365 w 2781300"/>
              <a:gd name="connsiteY19" fmla="*/ 1366157 h 1545771"/>
              <a:gd name="connsiteX20" fmla="*/ 2667000 w 2781300"/>
              <a:gd name="connsiteY20" fmla="*/ 1268185 h 1545771"/>
              <a:gd name="connsiteX21" fmla="*/ 2547257 w 2781300"/>
              <a:gd name="connsiteY21" fmla="*/ 1148442 h 1545771"/>
              <a:gd name="connsiteX22" fmla="*/ 2498272 w 2781300"/>
              <a:gd name="connsiteY22" fmla="*/ 1113064 h 1545771"/>
              <a:gd name="connsiteX23" fmla="*/ 2476500 w 2781300"/>
              <a:gd name="connsiteY23" fmla="*/ 1099457 h 1545771"/>
              <a:gd name="connsiteX24" fmla="*/ 2411186 w 2781300"/>
              <a:gd name="connsiteY24" fmla="*/ 1088571 h 1545771"/>
              <a:gd name="connsiteX25" fmla="*/ 2305050 w 2781300"/>
              <a:gd name="connsiteY25" fmla="*/ 1074964 h 1545771"/>
              <a:gd name="connsiteX26" fmla="*/ 2266950 w 2781300"/>
              <a:gd name="connsiteY26" fmla="*/ 1069521 h 1545771"/>
              <a:gd name="connsiteX27" fmla="*/ 2215243 w 2781300"/>
              <a:gd name="connsiteY27" fmla="*/ 1053192 h 1545771"/>
              <a:gd name="connsiteX28" fmla="*/ 1869622 w 2781300"/>
              <a:gd name="connsiteY28" fmla="*/ 917121 h 1545771"/>
              <a:gd name="connsiteX29" fmla="*/ 1709057 w 2781300"/>
              <a:gd name="connsiteY29" fmla="*/ 854528 h 1545771"/>
              <a:gd name="connsiteX30" fmla="*/ 1401536 w 2781300"/>
              <a:gd name="connsiteY30" fmla="*/ 742950 h 1545771"/>
              <a:gd name="connsiteX31" fmla="*/ 810986 w 2781300"/>
              <a:gd name="connsiteY31" fmla="*/ 527957 h 1545771"/>
              <a:gd name="connsiteX32" fmla="*/ 514350 w 2781300"/>
              <a:gd name="connsiteY32" fmla="*/ 413657 h 1545771"/>
              <a:gd name="connsiteX33" fmla="*/ 405493 w 2781300"/>
              <a:gd name="connsiteY33" fmla="*/ 364671 h 1545771"/>
              <a:gd name="connsiteX34" fmla="*/ 318407 w 2781300"/>
              <a:gd name="connsiteY34" fmla="*/ 315685 h 1545771"/>
              <a:gd name="connsiteX35" fmla="*/ 283029 w 2781300"/>
              <a:gd name="connsiteY35" fmla="*/ 291192 h 1545771"/>
              <a:gd name="connsiteX36" fmla="*/ 223157 w 2781300"/>
              <a:gd name="connsiteY36" fmla="*/ 244928 h 1545771"/>
              <a:gd name="connsiteX37" fmla="*/ 171450 w 2781300"/>
              <a:gd name="connsiteY37" fmla="*/ 195942 h 1545771"/>
              <a:gd name="connsiteX38" fmla="*/ 127907 w 2781300"/>
              <a:gd name="connsiteY38" fmla="*/ 144235 h 1545771"/>
              <a:gd name="connsiteX39" fmla="*/ 87086 w 2781300"/>
              <a:gd name="connsiteY39" fmla="*/ 78921 h 1545771"/>
              <a:gd name="connsiteX40" fmla="*/ 65315 w 2781300"/>
              <a:gd name="connsiteY40" fmla="*/ 40821 h 1545771"/>
              <a:gd name="connsiteX41" fmla="*/ 48986 w 2781300"/>
              <a:gd name="connsiteY41" fmla="*/ 16328 h 1545771"/>
              <a:gd name="connsiteX42" fmla="*/ 38100 w 2781300"/>
              <a:gd name="connsiteY42" fmla="*/ 8164 h 1545771"/>
              <a:gd name="connsiteX43" fmla="*/ 24493 w 2781300"/>
              <a:gd name="connsiteY43" fmla="*/ 0 h 1545771"/>
              <a:gd name="connsiteX44" fmla="*/ 13607 w 2781300"/>
              <a:gd name="connsiteY44" fmla="*/ 5442 h 1545771"/>
              <a:gd name="connsiteX45" fmla="*/ 10886 w 2781300"/>
              <a:gd name="connsiteY45" fmla="*/ 19050 h 1545771"/>
              <a:gd name="connsiteX46" fmla="*/ 0 w 2781300"/>
              <a:gd name="connsiteY46" fmla="*/ 65314 h 1545771"/>
              <a:gd name="connsiteX47" fmla="*/ 0 w 2781300"/>
              <a:gd name="connsiteY47" fmla="*/ 100692 h 1545771"/>
              <a:gd name="connsiteX48" fmla="*/ 5443 w 2781300"/>
              <a:gd name="connsiteY48" fmla="*/ 136071 h 1545771"/>
              <a:gd name="connsiteX49" fmla="*/ 21772 w 2781300"/>
              <a:gd name="connsiteY49" fmla="*/ 185057 h 1545771"/>
              <a:gd name="connsiteX50" fmla="*/ 40822 w 2781300"/>
              <a:gd name="connsiteY50" fmla="*/ 234042 h 1545771"/>
              <a:gd name="connsiteX51" fmla="*/ 92529 w 2781300"/>
              <a:gd name="connsiteY51" fmla="*/ 353785 h 1545771"/>
              <a:gd name="connsiteX52" fmla="*/ 127907 w 2781300"/>
              <a:gd name="connsiteY52" fmla="*/ 424542 h 1545771"/>
              <a:gd name="connsiteX53" fmla="*/ 146957 w 2781300"/>
              <a:gd name="connsiteY53" fmla="*/ 465364 h 1545771"/>
              <a:gd name="connsiteX54" fmla="*/ 155122 w 2781300"/>
              <a:gd name="connsiteY54" fmla="*/ 487135 h 1545771"/>
              <a:gd name="connsiteX55" fmla="*/ 182336 w 2781300"/>
              <a:gd name="connsiteY55" fmla="*/ 525235 h 1545771"/>
              <a:gd name="connsiteX56" fmla="*/ 220436 w 2781300"/>
              <a:gd name="connsiteY56" fmla="*/ 544285 h 1545771"/>
              <a:gd name="connsiteX57" fmla="*/ 400050 w 2781300"/>
              <a:gd name="connsiteY57" fmla="*/ 593271 h 1545771"/>
              <a:gd name="connsiteX58" fmla="*/ 595993 w 2781300"/>
              <a:gd name="connsiteY58" fmla="*/ 650421 h 1545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2781300" h="1545771">
                <a:moveTo>
                  <a:pt x="595993" y="650421"/>
                </a:moveTo>
                <a:lnTo>
                  <a:pt x="908957" y="751114"/>
                </a:lnTo>
                <a:lnTo>
                  <a:pt x="1099457" y="819150"/>
                </a:lnTo>
                <a:lnTo>
                  <a:pt x="1303565" y="895350"/>
                </a:lnTo>
                <a:lnTo>
                  <a:pt x="1643743" y="1045028"/>
                </a:lnTo>
                <a:lnTo>
                  <a:pt x="1793422" y="1110342"/>
                </a:lnTo>
                <a:lnTo>
                  <a:pt x="2231572" y="1306285"/>
                </a:lnTo>
                <a:lnTo>
                  <a:pt x="2326822" y="1349828"/>
                </a:lnTo>
                <a:lnTo>
                  <a:pt x="2422072" y="1398814"/>
                </a:lnTo>
                <a:lnTo>
                  <a:pt x="2520043" y="1455964"/>
                </a:lnTo>
                <a:lnTo>
                  <a:pt x="2628900" y="1518557"/>
                </a:lnTo>
                <a:lnTo>
                  <a:pt x="2664279" y="1537607"/>
                </a:lnTo>
                <a:lnTo>
                  <a:pt x="2683329" y="1545771"/>
                </a:lnTo>
                <a:lnTo>
                  <a:pt x="2718707" y="1543050"/>
                </a:lnTo>
                <a:lnTo>
                  <a:pt x="2751365" y="1529442"/>
                </a:lnTo>
                <a:lnTo>
                  <a:pt x="2770415" y="1510392"/>
                </a:lnTo>
                <a:lnTo>
                  <a:pt x="2781300" y="1488621"/>
                </a:lnTo>
                <a:lnTo>
                  <a:pt x="2781300" y="1447800"/>
                </a:lnTo>
                <a:lnTo>
                  <a:pt x="2773136" y="1406978"/>
                </a:lnTo>
                <a:lnTo>
                  <a:pt x="2751365" y="1366157"/>
                </a:lnTo>
                <a:lnTo>
                  <a:pt x="2667000" y="1268185"/>
                </a:lnTo>
                <a:lnTo>
                  <a:pt x="2547257" y="1148442"/>
                </a:lnTo>
                <a:lnTo>
                  <a:pt x="2498272" y="1113064"/>
                </a:lnTo>
                <a:lnTo>
                  <a:pt x="2476500" y="1099457"/>
                </a:lnTo>
                <a:lnTo>
                  <a:pt x="2411186" y="1088571"/>
                </a:lnTo>
                <a:lnTo>
                  <a:pt x="2305050" y="1074964"/>
                </a:lnTo>
                <a:lnTo>
                  <a:pt x="2266950" y="1069521"/>
                </a:lnTo>
                <a:lnTo>
                  <a:pt x="2215243" y="1053192"/>
                </a:lnTo>
                <a:lnTo>
                  <a:pt x="1869622" y="917121"/>
                </a:lnTo>
                <a:lnTo>
                  <a:pt x="1709057" y="854528"/>
                </a:lnTo>
                <a:lnTo>
                  <a:pt x="1401536" y="742950"/>
                </a:lnTo>
                <a:lnTo>
                  <a:pt x="810986" y="527957"/>
                </a:lnTo>
                <a:lnTo>
                  <a:pt x="514350" y="413657"/>
                </a:lnTo>
                <a:lnTo>
                  <a:pt x="405493" y="364671"/>
                </a:lnTo>
                <a:lnTo>
                  <a:pt x="318407" y="315685"/>
                </a:lnTo>
                <a:lnTo>
                  <a:pt x="283029" y="291192"/>
                </a:lnTo>
                <a:lnTo>
                  <a:pt x="223157" y="244928"/>
                </a:lnTo>
                <a:lnTo>
                  <a:pt x="171450" y="195942"/>
                </a:lnTo>
                <a:lnTo>
                  <a:pt x="127907" y="144235"/>
                </a:lnTo>
                <a:lnTo>
                  <a:pt x="87086" y="78921"/>
                </a:lnTo>
                <a:lnTo>
                  <a:pt x="65315" y="40821"/>
                </a:lnTo>
                <a:lnTo>
                  <a:pt x="48986" y="16328"/>
                </a:lnTo>
                <a:lnTo>
                  <a:pt x="38100" y="8164"/>
                </a:lnTo>
                <a:lnTo>
                  <a:pt x="24493" y="0"/>
                </a:lnTo>
                <a:lnTo>
                  <a:pt x="13607" y="5442"/>
                </a:lnTo>
                <a:lnTo>
                  <a:pt x="10886" y="19050"/>
                </a:lnTo>
                <a:lnTo>
                  <a:pt x="0" y="65314"/>
                </a:lnTo>
                <a:lnTo>
                  <a:pt x="0" y="100692"/>
                </a:lnTo>
                <a:lnTo>
                  <a:pt x="5443" y="136071"/>
                </a:lnTo>
                <a:lnTo>
                  <a:pt x="21772" y="185057"/>
                </a:lnTo>
                <a:lnTo>
                  <a:pt x="40822" y="234042"/>
                </a:lnTo>
                <a:lnTo>
                  <a:pt x="92529" y="353785"/>
                </a:lnTo>
                <a:lnTo>
                  <a:pt x="127907" y="424542"/>
                </a:lnTo>
                <a:lnTo>
                  <a:pt x="146957" y="465364"/>
                </a:lnTo>
                <a:lnTo>
                  <a:pt x="155122" y="487135"/>
                </a:lnTo>
                <a:lnTo>
                  <a:pt x="182336" y="525235"/>
                </a:lnTo>
                <a:lnTo>
                  <a:pt x="220436" y="544285"/>
                </a:lnTo>
                <a:cubicBezTo>
                  <a:pt x="256722" y="555624"/>
                  <a:pt x="337457" y="575582"/>
                  <a:pt x="400050" y="593271"/>
                </a:cubicBezTo>
                <a:lnTo>
                  <a:pt x="595993" y="65042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" name="フリーフォーム 29"/>
          <p:cNvSpPr>
            <a:spLocks noChangeAspect="1"/>
          </p:cNvSpPr>
          <p:nvPr/>
        </p:nvSpPr>
        <p:spPr>
          <a:xfrm rot="20100000">
            <a:off x="7014368" y="2224191"/>
            <a:ext cx="2481255" cy="1146810"/>
          </a:xfrm>
          <a:custGeom>
            <a:avLst/>
            <a:gdLst>
              <a:gd name="connsiteX0" fmla="*/ 1451264 w 4135582"/>
              <a:gd name="connsiteY0" fmla="*/ 616528 h 1911928"/>
              <a:gd name="connsiteX1" fmla="*/ 1783773 w 4135582"/>
              <a:gd name="connsiteY1" fmla="*/ 716973 h 1911928"/>
              <a:gd name="connsiteX2" fmla="*/ 2074718 w 4135582"/>
              <a:gd name="connsiteY2" fmla="*/ 810491 h 1911928"/>
              <a:gd name="connsiteX3" fmla="*/ 2414155 w 4135582"/>
              <a:gd name="connsiteY3" fmla="*/ 931719 h 1911928"/>
              <a:gd name="connsiteX4" fmla="*/ 2843646 w 4135582"/>
              <a:gd name="connsiteY4" fmla="*/ 1094509 h 1911928"/>
              <a:gd name="connsiteX5" fmla="*/ 3297382 w 4135582"/>
              <a:gd name="connsiteY5" fmla="*/ 1267691 h 1911928"/>
              <a:gd name="connsiteX6" fmla="*/ 3429000 w 4135582"/>
              <a:gd name="connsiteY6" fmla="*/ 1316182 h 1911928"/>
              <a:gd name="connsiteX7" fmla="*/ 3484418 w 4135582"/>
              <a:gd name="connsiteY7" fmla="*/ 1336964 h 1911928"/>
              <a:gd name="connsiteX8" fmla="*/ 3515591 w 4135582"/>
              <a:gd name="connsiteY8" fmla="*/ 1347355 h 1911928"/>
              <a:gd name="connsiteX9" fmla="*/ 3629891 w 4135582"/>
              <a:gd name="connsiteY9" fmla="*/ 1354282 h 1911928"/>
              <a:gd name="connsiteX10" fmla="*/ 3730336 w 4135582"/>
              <a:gd name="connsiteY10" fmla="*/ 1361209 h 1911928"/>
              <a:gd name="connsiteX11" fmla="*/ 3785755 w 4135582"/>
              <a:gd name="connsiteY11" fmla="*/ 1357746 h 1911928"/>
              <a:gd name="connsiteX12" fmla="*/ 3803073 w 4135582"/>
              <a:gd name="connsiteY12" fmla="*/ 1361209 h 1911928"/>
              <a:gd name="connsiteX13" fmla="*/ 3827318 w 4135582"/>
              <a:gd name="connsiteY13" fmla="*/ 1378528 h 1911928"/>
              <a:gd name="connsiteX14" fmla="*/ 3875809 w 4135582"/>
              <a:gd name="connsiteY14" fmla="*/ 1423555 h 1911928"/>
              <a:gd name="connsiteX15" fmla="*/ 3924300 w 4135582"/>
              <a:gd name="connsiteY15" fmla="*/ 1465119 h 1911928"/>
              <a:gd name="connsiteX16" fmla="*/ 3955473 w 4135582"/>
              <a:gd name="connsiteY16" fmla="*/ 1503219 h 1911928"/>
              <a:gd name="connsiteX17" fmla="*/ 4010891 w 4135582"/>
              <a:gd name="connsiteY17" fmla="*/ 1569028 h 1911928"/>
              <a:gd name="connsiteX18" fmla="*/ 4052455 w 4135582"/>
              <a:gd name="connsiteY18" fmla="*/ 1631373 h 1911928"/>
              <a:gd name="connsiteX19" fmla="*/ 4090555 w 4135582"/>
              <a:gd name="connsiteY19" fmla="*/ 1697182 h 1911928"/>
              <a:gd name="connsiteX20" fmla="*/ 4107873 w 4135582"/>
              <a:gd name="connsiteY20" fmla="*/ 1731819 h 1911928"/>
              <a:gd name="connsiteX21" fmla="*/ 4121727 w 4135582"/>
              <a:gd name="connsiteY21" fmla="*/ 1766455 h 1911928"/>
              <a:gd name="connsiteX22" fmla="*/ 4132118 w 4135582"/>
              <a:gd name="connsiteY22" fmla="*/ 1814946 h 1911928"/>
              <a:gd name="connsiteX23" fmla="*/ 4135582 w 4135582"/>
              <a:gd name="connsiteY23" fmla="*/ 1842655 h 1911928"/>
              <a:gd name="connsiteX24" fmla="*/ 4128655 w 4135582"/>
              <a:gd name="connsiteY24" fmla="*/ 1873828 h 1911928"/>
              <a:gd name="connsiteX25" fmla="*/ 4097482 w 4135582"/>
              <a:gd name="connsiteY25" fmla="*/ 1905000 h 1911928"/>
              <a:gd name="connsiteX26" fmla="*/ 4062846 w 4135582"/>
              <a:gd name="connsiteY26" fmla="*/ 1908464 h 1911928"/>
              <a:gd name="connsiteX27" fmla="*/ 4038600 w 4135582"/>
              <a:gd name="connsiteY27" fmla="*/ 1911928 h 1911928"/>
              <a:gd name="connsiteX28" fmla="*/ 3986646 w 4135582"/>
              <a:gd name="connsiteY28" fmla="*/ 1905000 h 1911928"/>
              <a:gd name="connsiteX29" fmla="*/ 3948546 w 4135582"/>
              <a:gd name="connsiteY29" fmla="*/ 1894609 h 1911928"/>
              <a:gd name="connsiteX30" fmla="*/ 3896591 w 4135582"/>
              <a:gd name="connsiteY30" fmla="*/ 1866900 h 1911928"/>
              <a:gd name="connsiteX31" fmla="*/ 3744191 w 4135582"/>
              <a:gd name="connsiteY31" fmla="*/ 1773382 h 1911928"/>
              <a:gd name="connsiteX32" fmla="*/ 3505200 w 4135582"/>
              <a:gd name="connsiteY32" fmla="*/ 1641764 h 1911928"/>
              <a:gd name="connsiteX33" fmla="*/ 3231573 w 4135582"/>
              <a:gd name="connsiteY33" fmla="*/ 1506682 h 1911928"/>
              <a:gd name="connsiteX34" fmla="*/ 3006436 w 4135582"/>
              <a:gd name="connsiteY34" fmla="*/ 1399309 h 1911928"/>
              <a:gd name="connsiteX35" fmla="*/ 2750127 w 4135582"/>
              <a:gd name="connsiteY35" fmla="*/ 1285009 h 1911928"/>
              <a:gd name="connsiteX36" fmla="*/ 2445327 w 4135582"/>
              <a:gd name="connsiteY36" fmla="*/ 1160319 h 1911928"/>
              <a:gd name="connsiteX37" fmla="*/ 2306782 w 4135582"/>
              <a:gd name="connsiteY37" fmla="*/ 1104900 h 1911928"/>
              <a:gd name="connsiteX38" fmla="*/ 2012373 w 4135582"/>
              <a:gd name="connsiteY38" fmla="*/ 1000991 h 1911928"/>
              <a:gd name="connsiteX39" fmla="*/ 1717964 w 4135582"/>
              <a:gd name="connsiteY39" fmla="*/ 904009 h 1911928"/>
              <a:gd name="connsiteX40" fmla="*/ 1340427 w 4135582"/>
              <a:gd name="connsiteY40" fmla="*/ 796637 h 1911928"/>
              <a:gd name="connsiteX41" fmla="*/ 917864 w 4135582"/>
              <a:gd name="connsiteY41" fmla="*/ 685800 h 1911928"/>
              <a:gd name="connsiteX42" fmla="*/ 665018 w 4135582"/>
              <a:gd name="connsiteY42" fmla="*/ 626919 h 1911928"/>
              <a:gd name="connsiteX43" fmla="*/ 516082 w 4135582"/>
              <a:gd name="connsiteY43" fmla="*/ 595746 h 1911928"/>
              <a:gd name="connsiteX44" fmla="*/ 408709 w 4135582"/>
              <a:gd name="connsiteY44" fmla="*/ 574964 h 1911928"/>
              <a:gd name="connsiteX45" fmla="*/ 297873 w 4135582"/>
              <a:gd name="connsiteY45" fmla="*/ 554182 h 1911928"/>
              <a:gd name="connsiteX46" fmla="*/ 232064 w 4135582"/>
              <a:gd name="connsiteY46" fmla="*/ 533400 h 1911928"/>
              <a:gd name="connsiteX47" fmla="*/ 183573 w 4135582"/>
              <a:gd name="connsiteY47" fmla="*/ 505691 h 1911928"/>
              <a:gd name="connsiteX48" fmla="*/ 155864 w 4135582"/>
              <a:gd name="connsiteY48" fmla="*/ 481446 h 1911928"/>
              <a:gd name="connsiteX49" fmla="*/ 138546 w 4135582"/>
              <a:gd name="connsiteY49" fmla="*/ 450273 h 1911928"/>
              <a:gd name="connsiteX50" fmla="*/ 103909 w 4135582"/>
              <a:gd name="connsiteY50" fmla="*/ 384464 h 1911928"/>
              <a:gd name="connsiteX51" fmla="*/ 69273 w 4135582"/>
              <a:gd name="connsiteY51" fmla="*/ 304800 h 1911928"/>
              <a:gd name="connsiteX52" fmla="*/ 27709 w 4135582"/>
              <a:gd name="connsiteY52" fmla="*/ 197428 h 1911928"/>
              <a:gd name="connsiteX53" fmla="*/ 13855 w 4135582"/>
              <a:gd name="connsiteY53" fmla="*/ 135082 h 1911928"/>
              <a:gd name="connsiteX54" fmla="*/ 0 w 4135582"/>
              <a:gd name="connsiteY54" fmla="*/ 65809 h 1911928"/>
              <a:gd name="connsiteX55" fmla="*/ 0 w 4135582"/>
              <a:gd name="connsiteY55" fmla="*/ 34637 h 1911928"/>
              <a:gd name="connsiteX56" fmla="*/ 3464 w 4135582"/>
              <a:gd name="connsiteY56" fmla="*/ 13855 h 1911928"/>
              <a:gd name="connsiteX57" fmla="*/ 17318 w 4135582"/>
              <a:gd name="connsiteY57" fmla="*/ 0 h 1911928"/>
              <a:gd name="connsiteX58" fmla="*/ 27709 w 4135582"/>
              <a:gd name="connsiteY58" fmla="*/ 0 h 1911928"/>
              <a:gd name="connsiteX59" fmla="*/ 34636 w 4135582"/>
              <a:gd name="connsiteY59" fmla="*/ 10391 h 1911928"/>
              <a:gd name="connsiteX60" fmla="*/ 51955 w 4135582"/>
              <a:gd name="connsiteY60" fmla="*/ 31173 h 1911928"/>
              <a:gd name="connsiteX61" fmla="*/ 65809 w 4135582"/>
              <a:gd name="connsiteY61" fmla="*/ 55419 h 1911928"/>
              <a:gd name="connsiteX62" fmla="*/ 83127 w 4135582"/>
              <a:gd name="connsiteY62" fmla="*/ 83128 h 1911928"/>
              <a:gd name="connsiteX63" fmla="*/ 110836 w 4135582"/>
              <a:gd name="connsiteY63" fmla="*/ 128155 h 1911928"/>
              <a:gd name="connsiteX64" fmla="*/ 155864 w 4135582"/>
              <a:gd name="connsiteY64" fmla="*/ 176646 h 1911928"/>
              <a:gd name="connsiteX65" fmla="*/ 221673 w 4135582"/>
              <a:gd name="connsiteY65" fmla="*/ 225137 h 1911928"/>
              <a:gd name="connsiteX66" fmla="*/ 287482 w 4135582"/>
              <a:gd name="connsiteY66" fmla="*/ 263237 h 1911928"/>
              <a:gd name="connsiteX67" fmla="*/ 353291 w 4135582"/>
              <a:gd name="connsiteY67" fmla="*/ 290946 h 1911928"/>
              <a:gd name="connsiteX68" fmla="*/ 529936 w 4135582"/>
              <a:gd name="connsiteY68" fmla="*/ 353291 h 1911928"/>
              <a:gd name="connsiteX69" fmla="*/ 640773 w 4135582"/>
              <a:gd name="connsiteY69" fmla="*/ 384464 h 1911928"/>
              <a:gd name="connsiteX70" fmla="*/ 893618 w 4135582"/>
              <a:gd name="connsiteY70" fmla="*/ 457200 h 1911928"/>
              <a:gd name="connsiteX71" fmla="*/ 1215736 w 4135582"/>
              <a:gd name="connsiteY71" fmla="*/ 547255 h 1911928"/>
              <a:gd name="connsiteX72" fmla="*/ 1451264 w 4135582"/>
              <a:gd name="connsiteY72" fmla="*/ 616528 h 1911928"/>
              <a:gd name="connsiteX0" fmla="*/ 1451264 w 4135582"/>
              <a:gd name="connsiteY0" fmla="*/ 616528 h 1911928"/>
              <a:gd name="connsiteX1" fmla="*/ 1783773 w 4135582"/>
              <a:gd name="connsiteY1" fmla="*/ 716973 h 1911928"/>
              <a:gd name="connsiteX2" fmla="*/ 2074718 w 4135582"/>
              <a:gd name="connsiteY2" fmla="*/ 810491 h 1911928"/>
              <a:gd name="connsiteX3" fmla="*/ 2414155 w 4135582"/>
              <a:gd name="connsiteY3" fmla="*/ 931719 h 1911928"/>
              <a:gd name="connsiteX4" fmla="*/ 2843646 w 4135582"/>
              <a:gd name="connsiteY4" fmla="*/ 1094509 h 1911928"/>
              <a:gd name="connsiteX5" fmla="*/ 3297382 w 4135582"/>
              <a:gd name="connsiteY5" fmla="*/ 1267691 h 1911928"/>
              <a:gd name="connsiteX6" fmla="*/ 3429000 w 4135582"/>
              <a:gd name="connsiteY6" fmla="*/ 1316182 h 1911928"/>
              <a:gd name="connsiteX7" fmla="*/ 3484418 w 4135582"/>
              <a:gd name="connsiteY7" fmla="*/ 1336964 h 1911928"/>
              <a:gd name="connsiteX8" fmla="*/ 3515591 w 4135582"/>
              <a:gd name="connsiteY8" fmla="*/ 1347355 h 1911928"/>
              <a:gd name="connsiteX9" fmla="*/ 3629891 w 4135582"/>
              <a:gd name="connsiteY9" fmla="*/ 1354282 h 1911928"/>
              <a:gd name="connsiteX10" fmla="*/ 3730336 w 4135582"/>
              <a:gd name="connsiteY10" fmla="*/ 1361209 h 1911928"/>
              <a:gd name="connsiteX11" fmla="*/ 3785755 w 4135582"/>
              <a:gd name="connsiteY11" fmla="*/ 1357746 h 1911928"/>
              <a:gd name="connsiteX12" fmla="*/ 3803073 w 4135582"/>
              <a:gd name="connsiteY12" fmla="*/ 1361209 h 1911928"/>
              <a:gd name="connsiteX13" fmla="*/ 3827318 w 4135582"/>
              <a:gd name="connsiteY13" fmla="*/ 1378528 h 1911928"/>
              <a:gd name="connsiteX14" fmla="*/ 3875809 w 4135582"/>
              <a:gd name="connsiteY14" fmla="*/ 1423555 h 1911928"/>
              <a:gd name="connsiteX15" fmla="*/ 3924300 w 4135582"/>
              <a:gd name="connsiteY15" fmla="*/ 1465119 h 1911928"/>
              <a:gd name="connsiteX16" fmla="*/ 3955473 w 4135582"/>
              <a:gd name="connsiteY16" fmla="*/ 1503219 h 1911928"/>
              <a:gd name="connsiteX17" fmla="*/ 4010891 w 4135582"/>
              <a:gd name="connsiteY17" fmla="*/ 1569028 h 1911928"/>
              <a:gd name="connsiteX18" fmla="*/ 4052455 w 4135582"/>
              <a:gd name="connsiteY18" fmla="*/ 1631373 h 1911928"/>
              <a:gd name="connsiteX19" fmla="*/ 4090555 w 4135582"/>
              <a:gd name="connsiteY19" fmla="*/ 1697182 h 1911928"/>
              <a:gd name="connsiteX20" fmla="*/ 4107873 w 4135582"/>
              <a:gd name="connsiteY20" fmla="*/ 1731819 h 1911928"/>
              <a:gd name="connsiteX21" fmla="*/ 4121727 w 4135582"/>
              <a:gd name="connsiteY21" fmla="*/ 1766455 h 1911928"/>
              <a:gd name="connsiteX22" fmla="*/ 4132118 w 4135582"/>
              <a:gd name="connsiteY22" fmla="*/ 1814946 h 1911928"/>
              <a:gd name="connsiteX23" fmla="*/ 4135582 w 4135582"/>
              <a:gd name="connsiteY23" fmla="*/ 1842655 h 1911928"/>
              <a:gd name="connsiteX24" fmla="*/ 4128655 w 4135582"/>
              <a:gd name="connsiteY24" fmla="*/ 1873828 h 1911928"/>
              <a:gd name="connsiteX25" fmla="*/ 4097482 w 4135582"/>
              <a:gd name="connsiteY25" fmla="*/ 1905000 h 1911928"/>
              <a:gd name="connsiteX26" fmla="*/ 4062846 w 4135582"/>
              <a:gd name="connsiteY26" fmla="*/ 1908464 h 1911928"/>
              <a:gd name="connsiteX27" fmla="*/ 4038600 w 4135582"/>
              <a:gd name="connsiteY27" fmla="*/ 1911928 h 1911928"/>
              <a:gd name="connsiteX28" fmla="*/ 3986646 w 4135582"/>
              <a:gd name="connsiteY28" fmla="*/ 1905000 h 1911928"/>
              <a:gd name="connsiteX29" fmla="*/ 3948546 w 4135582"/>
              <a:gd name="connsiteY29" fmla="*/ 1894609 h 1911928"/>
              <a:gd name="connsiteX30" fmla="*/ 3896591 w 4135582"/>
              <a:gd name="connsiteY30" fmla="*/ 1866900 h 1911928"/>
              <a:gd name="connsiteX31" fmla="*/ 3744191 w 4135582"/>
              <a:gd name="connsiteY31" fmla="*/ 1773382 h 1911928"/>
              <a:gd name="connsiteX32" fmla="*/ 3505200 w 4135582"/>
              <a:gd name="connsiteY32" fmla="*/ 1641764 h 1911928"/>
              <a:gd name="connsiteX33" fmla="*/ 3231573 w 4135582"/>
              <a:gd name="connsiteY33" fmla="*/ 1506682 h 1911928"/>
              <a:gd name="connsiteX34" fmla="*/ 3006436 w 4135582"/>
              <a:gd name="connsiteY34" fmla="*/ 1399309 h 1911928"/>
              <a:gd name="connsiteX35" fmla="*/ 2750127 w 4135582"/>
              <a:gd name="connsiteY35" fmla="*/ 1285009 h 1911928"/>
              <a:gd name="connsiteX36" fmla="*/ 2445327 w 4135582"/>
              <a:gd name="connsiteY36" fmla="*/ 1160319 h 1911928"/>
              <a:gd name="connsiteX37" fmla="*/ 2306782 w 4135582"/>
              <a:gd name="connsiteY37" fmla="*/ 1104900 h 1911928"/>
              <a:gd name="connsiteX38" fmla="*/ 2012373 w 4135582"/>
              <a:gd name="connsiteY38" fmla="*/ 1000991 h 1911928"/>
              <a:gd name="connsiteX39" fmla="*/ 1717964 w 4135582"/>
              <a:gd name="connsiteY39" fmla="*/ 904009 h 1911928"/>
              <a:gd name="connsiteX40" fmla="*/ 1340427 w 4135582"/>
              <a:gd name="connsiteY40" fmla="*/ 796637 h 1911928"/>
              <a:gd name="connsiteX41" fmla="*/ 917864 w 4135582"/>
              <a:gd name="connsiteY41" fmla="*/ 685800 h 1911928"/>
              <a:gd name="connsiteX42" fmla="*/ 665018 w 4135582"/>
              <a:gd name="connsiteY42" fmla="*/ 626919 h 1911928"/>
              <a:gd name="connsiteX43" fmla="*/ 516082 w 4135582"/>
              <a:gd name="connsiteY43" fmla="*/ 595746 h 1911928"/>
              <a:gd name="connsiteX44" fmla="*/ 408709 w 4135582"/>
              <a:gd name="connsiteY44" fmla="*/ 574964 h 1911928"/>
              <a:gd name="connsiteX45" fmla="*/ 297873 w 4135582"/>
              <a:gd name="connsiteY45" fmla="*/ 554182 h 1911928"/>
              <a:gd name="connsiteX46" fmla="*/ 232064 w 4135582"/>
              <a:gd name="connsiteY46" fmla="*/ 533400 h 1911928"/>
              <a:gd name="connsiteX47" fmla="*/ 183573 w 4135582"/>
              <a:gd name="connsiteY47" fmla="*/ 505691 h 1911928"/>
              <a:gd name="connsiteX48" fmla="*/ 155864 w 4135582"/>
              <a:gd name="connsiteY48" fmla="*/ 481446 h 1911928"/>
              <a:gd name="connsiteX49" fmla="*/ 138546 w 4135582"/>
              <a:gd name="connsiteY49" fmla="*/ 450273 h 1911928"/>
              <a:gd name="connsiteX50" fmla="*/ 103909 w 4135582"/>
              <a:gd name="connsiteY50" fmla="*/ 384464 h 1911928"/>
              <a:gd name="connsiteX51" fmla="*/ 69273 w 4135582"/>
              <a:gd name="connsiteY51" fmla="*/ 304800 h 1911928"/>
              <a:gd name="connsiteX52" fmla="*/ 27709 w 4135582"/>
              <a:gd name="connsiteY52" fmla="*/ 197428 h 1911928"/>
              <a:gd name="connsiteX53" fmla="*/ 13855 w 4135582"/>
              <a:gd name="connsiteY53" fmla="*/ 135082 h 1911928"/>
              <a:gd name="connsiteX54" fmla="*/ 0 w 4135582"/>
              <a:gd name="connsiteY54" fmla="*/ 65809 h 1911928"/>
              <a:gd name="connsiteX55" fmla="*/ 0 w 4135582"/>
              <a:gd name="connsiteY55" fmla="*/ 34637 h 1911928"/>
              <a:gd name="connsiteX56" fmla="*/ 3464 w 4135582"/>
              <a:gd name="connsiteY56" fmla="*/ 13855 h 1911928"/>
              <a:gd name="connsiteX57" fmla="*/ 17318 w 4135582"/>
              <a:gd name="connsiteY57" fmla="*/ 0 h 1911928"/>
              <a:gd name="connsiteX58" fmla="*/ 27709 w 4135582"/>
              <a:gd name="connsiteY58" fmla="*/ 0 h 1911928"/>
              <a:gd name="connsiteX59" fmla="*/ 34636 w 4135582"/>
              <a:gd name="connsiteY59" fmla="*/ 10391 h 1911928"/>
              <a:gd name="connsiteX60" fmla="*/ 51955 w 4135582"/>
              <a:gd name="connsiteY60" fmla="*/ 31173 h 1911928"/>
              <a:gd name="connsiteX61" fmla="*/ 65809 w 4135582"/>
              <a:gd name="connsiteY61" fmla="*/ 55419 h 1911928"/>
              <a:gd name="connsiteX62" fmla="*/ 83127 w 4135582"/>
              <a:gd name="connsiteY62" fmla="*/ 83128 h 1911928"/>
              <a:gd name="connsiteX63" fmla="*/ 110836 w 4135582"/>
              <a:gd name="connsiteY63" fmla="*/ 128155 h 1911928"/>
              <a:gd name="connsiteX64" fmla="*/ 155864 w 4135582"/>
              <a:gd name="connsiteY64" fmla="*/ 176646 h 1911928"/>
              <a:gd name="connsiteX65" fmla="*/ 221673 w 4135582"/>
              <a:gd name="connsiteY65" fmla="*/ 225137 h 1911928"/>
              <a:gd name="connsiteX66" fmla="*/ 287482 w 4135582"/>
              <a:gd name="connsiteY66" fmla="*/ 263237 h 1911928"/>
              <a:gd name="connsiteX67" fmla="*/ 353291 w 4135582"/>
              <a:gd name="connsiteY67" fmla="*/ 290946 h 1911928"/>
              <a:gd name="connsiteX68" fmla="*/ 529936 w 4135582"/>
              <a:gd name="connsiteY68" fmla="*/ 353291 h 1911928"/>
              <a:gd name="connsiteX69" fmla="*/ 640773 w 4135582"/>
              <a:gd name="connsiteY69" fmla="*/ 384464 h 1911928"/>
              <a:gd name="connsiteX70" fmla="*/ 893618 w 4135582"/>
              <a:gd name="connsiteY70" fmla="*/ 457200 h 1911928"/>
              <a:gd name="connsiteX71" fmla="*/ 1215736 w 4135582"/>
              <a:gd name="connsiteY71" fmla="*/ 547255 h 1911928"/>
              <a:gd name="connsiteX72" fmla="*/ 1250373 w 4135582"/>
              <a:gd name="connsiteY72" fmla="*/ 557646 h 1911928"/>
              <a:gd name="connsiteX73" fmla="*/ 1451264 w 4135582"/>
              <a:gd name="connsiteY73" fmla="*/ 616528 h 1911928"/>
              <a:gd name="connsiteX0" fmla="*/ 1451264 w 4135582"/>
              <a:gd name="connsiteY0" fmla="*/ 616528 h 1911928"/>
              <a:gd name="connsiteX1" fmla="*/ 1783773 w 4135582"/>
              <a:gd name="connsiteY1" fmla="*/ 716973 h 1911928"/>
              <a:gd name="connsiteX2" fmla="*/ 2074718 w 4135582"/>
              <a:gd name="connsiteY2" fmla="*/ 810491 h 1911928"/>
              <a:gd name="connsiteX3" fmla="*/ 2414155 w 4135582"/>
              <a:gd name="connsiteY3" fmla="*/ 931719 h 1911928"/>
              <a:gd name="connsiteX4" fmla="*/ 2843646 w 4135582"/>
              <a:gd name="connsiteY4" fmla="*/ 1094509 h 1911928"/>
              <a:gd name="connsiteX5" fmla="*/ 3297382 w 4135582"/>
              <a:gd name="connsiteY5" fmla="*/ 1267691 h 1911928"/>
              <a:gd name="connsiteX6" fmla="*/ 3429000 w 4135582"/>
              <a:gd name="connsiteY6" fmla="*/ 1316182 h 1911928"/>
              <a:gd name="connsiteX7" fmla="*/ 3484418 w 4135582"/>
              <a:gd name="connsiteY7" fmla="*/ 1336964 h 1911928"/>
              <a:gd name="connsiteX8" fmla="*/ 3515591 w 4135582"/>
              <a:gd name="connsiteY8" fmla="*/ 1347355 h 1911928"/>
              <a:gd name="connsiteX9" fmla="*/ 3629891 w 4135582"/>
              <a:gd name="connsiteY9" fmla="*/ 1354282 h 1911928"/>
              <a:gd name="connsiteX10" fmla="*/ 3730336 w 4135582"/>
              <a:gd name="connsiteY10" fmla="*/ 1361209 h 1911928"/>
              <a:gd name="connsiteX11" fmla="*/ 3785755 w 4135582"/>
              <a:gd name="connsiteY11" fmla="*/ 1357746 h 1911928"/>
              <a:gd name="connsiteX12" fmla="*/ 3803073 w 4135582"/>
              <a:gd name="connsiteY12" fmla="*/ 1361209 h 1911928"/>
              <a:gd name="connsiteX13" fmla="*/ 3827318 w 4135582"/>
              <a:gd name="connsiteY13" fmla="*/ 1378528 h 1911928"/>
              <a:gd name="connsiteX14" fmla="*/ 3875809 w 4135582"/>
              <a:gd name="connsiteY14" fmla="*/ 1423555 h 1911928"/>
              <a:gd name="connsiteX15" fmla="*/ 3924300 w 4135582"/>
              <a:gd name="connsiteY15" fmla="*/ 1465119 h 1911928"/>
              <a:gd name="connsiteX16" fmla="*/ 3955473 w 4135582"/>
              <a:gd name="connsiteY16" fmla="*/ 1503219 h 1911928"/>
              <a:gd name="connsiteX17" fmla="*/ 4010891 w 4135582"/>
              <a:gd name="connsiteY17" fmla="*/ 1569028 h 1911928"/>
              <a:gd name="connsiteX18" fmla="*/ 4052455 w 4135582"/>
              <a:gd name="connsiteY18" fmla="*/ 1631373 h 1911928"/>
              <a:gd name="connsiteX19" fmla="*/ 4090555 w 4135582"/>
              <a:gd name="connsiteY19" fmla="*/ 1697182 h 1911928"/>
              <a:gd name="connsiteX20" fmla="*/ 4107873 w 4135582"/>
              <a:gd name="connsiteY20" fmla="*/ 1731819 h 1911928"/>
              <a:gd name="connsiteX21" fmla="*/ 4121727 w 4135582"/>
              <a:gd name="connsiteY21" fmla="*/ 1766455 h 1911928"/>
              <a:gd name="connsiteX22" fmla="*/ 4132118 w 4135582"/>
              <a:gd name="connsiteY22" fmla="*/ 1814946 h 1911928"/>
              <a:gd name="connsiteX23" fmla="*/ 4135582 w 4135582"/>
              <a:gd name="connsiteY23" fmla="*/ 1842655 h 1911928"/>
              <a:gd name="connsiteX24" fmla="*/ 4128655 w 4135582"/>
              <a:gd name="connsiteY24" fmla="*/ 1873828 h 1911928"/>
              <a:gd name="connsiteX25" fmla="*/ 4097482 w 4135582"/>
              <a:gd name="connsiteY25" fmla="*/ 1905000 h 1911928"/>
              <a:gd name="connsiteX26" fmla="*/ 4062846 w 4135582"/>
              <a:gd name="connsiteY26" fmla="*/ 1908464 h 1911928"/>
              <a:gd name="connsiteX27" fmla="*/ 4038600 w 4135582"/>
              <a:gd name="connsiteY27" fmla="*/ 1911928 h 1911928"/>
              <a:gd name="connsiteX28" fmla="*/ 3986646 w 4135582"/>
              <a:gd name="connsiteY28" fmla="*/ 1905000 h 1911928"/>
              <a:gd name="connsiteX29" fmla="*/ 3948546 w 4135582"/>
              <a:gd name="connsiteY29" fmla="*/ 1894609 h 1911928"/>
              <a:gd name="connsiteX30" fmla="*/ 3896591 w 4135582"/>
              <a:gd name="connsiteY30" fmla="*/ 1866900 h 1911928"/>
              <a:gd name="connsiteX31" fmla="*/ 3744191 w 4135582"/>
              <a:gd name="connsiteY31" fmla="*/ 1773382 h 1911928"/>
              <a:gd name="connsiteX32" fmla="*/ 3505200 w 4135582"/>
              <a:gd name="connsiteY32" fmla="*/ 1641764 h 1911928"/>
              <a:gd name="connsiteX33" fmla="*/ 3231573 w 4135582"/>
              <a:gd name="connsiteY33" fmla="*/ 1506682 h 1911928"/>
              <a:gd name="connsiteX34" fmla="*/ 3006436 w 4135582"/>
              <a:gd name="connsiteY34" fmla="*/ 1399309 h 1911928"/>
              <a:gd name="connsiteX35" fmla="*/ 2750127 w 4135582"/>
              <a:gd name="connsiteY35" fmla="*/ 1285009 h 1911928"/>
              <a:gd name="connsiteX36" fmla="*/ 2445327 w 4135582"/>
              <a:gd name="connsiteY36" fmla="*/ 1160319 h 1911928"/>
              <a:gd name="connsiteX37" fmla="*/ 2306782 w 4135582"/>
              <a:gd name="connsiteY37" fmla="*/ 1104900 h 1911928"/>
              <a:gd name="connsiteX38" fmla="*/ 2012373 w 4135582"/>
              <a:gd name="connsiteY38" fmla="*/ 1000991 h 1911928"/>
              <a:gd name="connsiteX39" fmla="*/ 1717964 w 4135582"/>
              <a:gd name="connsiteY39" fmla="*/ 904009 h 1911928"/>
              <a:gd name="connsiteX40" fmla="*/ 1340427 w 4135582"/>
              <a:gd name="connsiteY40" fmla="*/ 796637 h 1911928"/>
              <a:gd name="connsiteX41" fmla="*/ 917864 w 4135582"/>
              <a:gd name="connsiteY41" fmla="*/ 685800 h 1911928"/>
              <a:gd name="connsiteX42" fmla="*/ 665018 w 4135582"/>
              <a:gd name="connsiteY42" fmla="*/ 626919 h 1911928"/>
              <a:gd name="connsiteX43" fmla="*/ 516082 w 4135582"/>
              <a:gd name="connsiteY43" fmla="*/ 595746 h 1911928"/>
              <a:gd name="connsiteX44" fmla="*/ 408709 w 4135582"/>
              <a:gd name="connsiteY44" fmla="*/ 574964 h 1911928"/>
              <a:gd name="connsiteX45" fmla="*/ 297873 w 4135582"/>
              <a:gd name="connsiteY45" fmla="*/ 554182 h 1911928"/>
              <a:gd name="connsiteX46" fmla="*/ 232064 w 4135582"/>
              <a:gd name="connsiteY46" fmla="*/ 533400 h 1911928"/>
              <a:gd name="connsiteX47" fmla="*/ 183573 w 4135582"/>
              <a:gd name="connsiteY47" fmla="*/ 505691 h 1911928"/>
              <a:gd name="connsiteX48" fmla="*/ 155864 w 4135582"/>
              <a:gd name="connsiteY48" fmla="*/ 481446 h 1911928"/>
              <a:gd name="connsiteX49" fmla="*/ 138546 w 4135582"/>
              <a:gd name="connsiteY49" fmla="*/ 450273 h 1911928"/>
              <a:gd name="connsiteX50" fmla="*/ 103909 w 4135582"/>
              <a:gd name="connsiteY50" fmla="*/ 384464 h 1911928"/>
              <a:gd name="connsiteX51" fmla="*/ 69273 w 4135582"/>
              <a:gd name="connsiteY51" fmla="*/ 304800 h 1911928"/>
              <a:gd name="connsiteX52" fmla="*/ 27709 w 4135582"/>
              <a:gd name="connsiteY52" fmla="*/ 197428 h 1911928"/>
              <a:gd name="connsiteX53" fmla="*/ 13855 w 4135582"/>
              <a:gd name="connsiteY53" fmla="*/ 135082 h 1911928"/>
              <a:gd name="connsiteX54" fmla="*/ 0 w 4135582"/>
              <a:gd name="connsiteY54" fmla="*/ 65809 h 1911928"/>
              <a:gd name="connsiteX55" fmla="*/ 0 w 4135582"/>
              <a:gd name="connsiteY55" fmla="*/ 34637 h 1911928"/>
              <a:gd name="connsiteX56" fmla="*/ 3464 w 4135582"/>
              <a:gd name="connsiteY56" fmla="*/ 13855 h 1911928"/>
              <a:gd name="connsiteX57" fmla="*/ 17318 w 4135582"/>
              <a:gd name="connsiteY57" fmla="*/ 0 h 1911928"/>
              <a:gd name="connsiteX58" fmla="*/ 27709 w 4135582"/>
              <a:gd name="connsiteY58" fmla="*/ 0 h 1911928"/>
              <a:gd name="connsiteX59" fmla="*/ 34636 w 4135582"/>
              <a:gd name="connsiteY59" fmla="*/ 10391 h 1911928"/>
              <a:gd name="connsiteX60" fmla="*/ 51955 w 4135582"/>
              <a:gd name="connsiteY60" fmla="*/ 31173 h 1911928"/>
              <a:gd name="connsiteX61" fmla="*/ 65809 w 4135582"/>
              <a:gd name="connsiteY61" fmla="*/ 55419 h 1911928"/>
              <a:gd name="connsiteX62" fmla="*/ 83127 w 4135582"/>
              <a:gd name="connsiteY62" fmla="*/ 83128 h 1911928"/>
              <a:gd name="connsiteX63" fmla="*/ 110836 w 4135582"/>
              <a:gd name="connsiteY63" fmla="*/ 128155 h 1911928"/>
              <a:gd name="connsiteX64" fmla="*/ 155864 w 4135582"/>
              <a:gd name="connsiteY64" fmla="*/ 176646 h 1911928"/>
              <a:gd name="connsiteX65" fmla="*/ 221673 w 4135582"/>
              <a:gd name="connsiteY65" fmla="*/ 225137 h 1911928"/>
              <a:gd name="connsiteX66" fmla="*/ 287482 w 4135582"/>
              <a:gd name="connsiteY66" fmla="*/ 263237 h 1911928"/>
              <a:gd name="connsiteX67" fmla="*/ 353291 w 4135582"/>
              <a:gd name="connsiteY67" fmla="*/ 290946 h 1911928"/>
              <a:gd name="connsiteX68" fmla="*/ 529936 w 4135582"/>
              <a:gd name="connsiteY68" fmla="*/ 353291 h 1911928"/>
              <a:gd name="connsiteX69" fmla="*/ 640773 w 4135582"/>
              <a:gd name="connsiteY69" fmla="*/ 384464 h 1911928"/>
              <a:gd name="connsiteX70" fmla="*/ 893618 w 4135582"/>
              <a:gd name="connsiteY70" fmla="*/ 457200 h 1911928"/>
              <a:gd name="connsiteX71" fmla="*/ 1250373 w 4135582"/>
              <a:gd name="connsiteY71" fmla="*/ 557646 h 1911928"/>
              <a:gd name="connsiteX72" fmla="*/ 1451264 w 4135582"/>
              <a:gd name="connsiteY72" fmla="*/ 616528 h 1911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135582" h="1911928">
                <a:moveTo>
                  <a:pt x="1451264" y="616528"/>
                </a:moveTo>
                <a:lnTo>
                  <a:pt x="1783773" y="716973"/>
                </a:lnTo>
                <a:lnTo>
                  <a:pt x="2074718" y="810491"/>
                </a:lnTo>
                <a:lnTo>
                  <a:pt x="2414155" y="931719"/>
                </a:lnTo>
                <a:lnTo>
                  <a:pt x="2843646" y="1094509"/>
                </a:lnTo>
                <a:lnTo>
                  <a:pt x="3297382" y="1267691"/>
                </a:lnTo>
                <a:lnTo>
                  <a:pt x="3429000" y="1316182"/>
                </a:lnTo>
                <a:lnTo>
                  <a:pt x="3484418" y="1336964"/>
                </a:lnTo>
                <a:lnTo>
                  <a:pt x="3515591" y="1347355"/>
                </a:lnTo>
                <a:lnTo>
                  <a:pt x="3629891" y="1354282"/>
                </a:lnTo>
                <a:lnTo>
                  <a:pt x="3730336" y="1361209"/>
                </a:lnTo>
                <a:lnTo>
                  <a:pt x="3785755" y="1357746"/>
                </a:lnTo>
                <a:lnTo>
                  <a:pt x="3803073" y="1361209"/>
                </a:lnTo>
                <a:lnTo>
                  <a:pt x="3827318" y="1378528"/>
                </a:lnTo>
                <a:lnTo>
                  <a:pt x="3875809" y="1423555"/>
                </a:lnTo>
                <a:lnTo>
                  <a:pt x="3924300" y="1465119"/>
                </a:lnTo>
                <a:lnTo>
                  <a:pt x="3955473" y="1503219"/>
                </a:lnTo>
                <a:lnTo>
                  <a:pt x="4010891" y="1569028"/>
                </a:lnTo>
                <a:lnTo>
                  <a:pt x="4052455" y="1631373"/>
                </a:lnTo>
                <a:lnTo>
                  <a:pt x="4090555" y="1697182"/>
                </a:lnTo>
                <a:lnTo>
                  <a:pt x="4107873" y="1731819"/>
                </a:lnTo>
                <a:lnTo>
                  <a:pt x="4121727" y="1766455"/>
                </a:lnTo>
                <a:lnTo>
                  <a:pt x="4132118" y="1814946"/>
                </a:lnTo>
                <a:lnTo>
                  <a:pt x="4135582" y="1842655"/>
                </a:lnTo>
                <a:lnTo>
                  <a:pt x="4128655" y="1873828"/>
                </a:lnTo>
                <a:lnTo>
                  <a:pt x="4097482" y="1905000"/>
                </a:lnTo>
                <a:lnTo>
                  <a:pt x="4062846" y="1908464"/>
                </a:lnTo>
                <a:lnTo>
                  <a:pt x="4038600" y="1911928"/>
                </a:lnTo>
                <a:lnTo>
                  <a:pt x="3986646" y="1905000"/>
                </a:lnTo>
                <a:lnTo>
                  <a:pt x="3948546" y="1894609"/>
                </a:lnTo>
                <a:lnTo>
                  <a:pt x="3896591" y="1866900"/>
                </a:lnTo>
                <a:lnTo>
                  <a:pt x="3744191" y="1773382"/>
                </a:lnTo>
                <a:lnTo>
                  <a:pt x="3505200" y="1641764"/>
                </a:lnTo>
                <a:lnTo>
                  <a:pt x="3231573" y="1506682"/>
                </a:lnTo>
                <a:lnTo>
                  <a:pt x="3006436" y="1399309"/>
                </a:lnTo>
                <a:lnTo>
                  <a:pt x="2750127" y="1285009"/>
                </a:lnTo>
                <a:lnTo>
                  <a:pt x="2445327" y="1160319"/>
                </a:lnTo>
                <a:lnTo>
                  <a:pt x="2306782" y="1104900"/>
                </a:lnTo>
                <a:lnTo>
                  <a:pt x="2012373" y="1000991"/>
                </a:lnTo>
                <a:lnTo>
                  <a:pt x="1717964" y="904009"/>
                </a:lnTo>
                <a:lnTo>
                  <a:pt x="1340427" y="796637"/>
                </a:lnTo>
                <a:lnTo>
                  <a:pt x="917864" y="685800"/>
                </a:lnTo>
                <a:lnTo>
                  <a:pt x="665018" y="626919"/>
                </a:lnTo>
                <a:lnTo>
                  <a:pt x="516082" y="595746"/>
                </a:lnTo>
                <a:lnTo>
                  <a:pt x="408709" y="574964"/>
                </a:lnTo>
                <a:lnTo>
                  <a:pt x="297873" y="554182"/>
                </a:lnTo>
                <a:lnTo>
                  <a:pt x="232064" y="533400"/>
                </a:lnTo>
                <a:lnTo>
                  <a:pt x="183573" y="505691"/>
                </a:lnTo>
                <a:lnTo>
                  <a:pt x="155864" y="481446"/>
                </a:lnTo>
                <a:lnTo>
                  <a:pt x="138546" y="450273"/>
                </a:lnTo>
                <a:lnTo>
                  <a:pt x="103909" y="384464"/>
                </a:lnTo>
                <a:lnTo>
                  <a:pt x="69273" y="304800"/>
                </a:lnTo>
                <a:lnTo>
                  <a:pt x="27709" y="197428"/>
                </a:lnTo>
                <a:lnTo>
                  <a:pt x="13855" y="135082"/>
                </a:lnTo>
                <a:lnTo>
                  <a:pt x="0" y="65809"/>
                </a:lnTo>
                <a:lnTo>
                  <a:pt x="0" y="34637"/>
                </a:lnTo>
                <a:lnTo>
                  <a:pt x="3464" y="13855"/>
                </a:lnTo>
                <a:lnTo>
                  <a:pt x="17318" y="0"/>
                </a:lnTo>
                <a:lnTo>
                  <a:pt x="27709" y="0"/>
                </a:lnTo>
                <a:lnTo>
                  <a:pt x="34636" y="10391"/>
                </a:lnTo>
                <a:lnTo>
                  <a:pt x="51955" y="31173"/>
                </a:lnTo>
                <a:lnTo>
                  <a:pt x="65809" y="55419"/>
                </a:lnTo>
                <a:lnTo>
                  <a:pt x="83127" y="83128"/>
                </a:lnTo>
                <a:lnTo>
                  <a:pt x="110836" y="128155"/>
                </a:lnTo>
                <a:lnTo>
                  <a:pt x="155864" y="176646"/>
                </a:lnTo>
                <a:lnTo>
                  <a:pt x="221673" y="225137"/>
                </a:lnTo>
                <a:lnTo>
                  <a:pt x="287482" y="263237"/>
                </a:lnTo>
                <a:lnTo>
                  <a:pt x="353291" y="290946"/>
                </a:lnTo>
                <a:lnTo>
                  <a:pt x="529936" y="353291"/>
                </a:lnTo>
                <a:lnTo>
                  <a:pt x="640773" y="384464"/>
                </a:lnTo>
                <a:lnTo>
                  <a:pt x="893618" y="457200"/>
                </a:lnTo>
                <a:lnTo>
                  <a:pt x="1250373" y="557646"/>
                </a:lnTo>
                <a:lnTo>
                  <a:pt x="1451264" y="61652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31" name="フリーフォーム 30"/>
          <p:cNvSpPr>
            <a:spLocks noChangeAspect="1"/>
          </p:cNvSpPr>
          <p:nvPr/>
        </p:nvSpPr>
        <p:spPr>
          <a:xfrm>
            <a:off x="5674161" y="2336558"/>
            <a:ext cx="207645" cy="634365"/>
          </a:xfrm>
          <a:custGeom>
            <a:avLst/>
            <a:gdLst>
              <a:gd name="connsiteX0" fmla="*/ 64293 w 345281"/>
              <a:gd name="connsiteY0" fmla="*/ 754856 h 1057275"/>
              <a:gd name="connsiteX1" fmla="*/ 64293 w 345281"/>
              <a:gd name="connsiteY1" fmla="*/ 502443 h 1057275"/>
              <a:gd name="connsiteX2" fmla="*/ 64293 w 345281"/>
              <a:gd name="connsiteY2" fmla="*/ 354806 h 1057275"/>
              <a:gd name="connsiteX3" fmla="*/ 61912 w 345281"/>
              <a:gd name="connsiteY3" fmla="*/ 245268 h 1057275"/>
              <a:gd name="connsiteX4" fmla="*/ 57150 w 345281"/>
              <a:gd name="connsiteY4" fmla="*/ 188118 h 1057275"/>
              <a:gd name="connsiteX5" fmla="*/ 50006 w 345281"/>
              <a:gd name="connsiteY5" fmla="*/ 140493 h 1057275"/>
              <a:gd name="connsiteX6" fmla="*/ 42862 w 345281"/>
              <a:gd name="connsiteY6" fmla="*/ 109537 h 1057275"/>
              <a:gd name="connsiteX7" fmla="*/ 28575 w 345281"/>
              <a:gd name="connsiteY7" fmla="*/ 69056 h 1057275"/>
              <a:gd name="connsiteX8" fmla="*/ 16668 w 345281"/>
              <a:gd name="connsiteY8" fmla="*/ 35718 h 1057275"/>
              <a:gd name="connsiteX9" fmla="*/ 0 w 345281"/>
              <a:gd name="connsiteY9" fmla="*/ 21431 h 1057275"/>
              <a:gd name="connsiteX10" fmla="*/ 173831 w 345281"/>
              <a:gd name="connsiteY10" fmla="*/ 0 h 1057275"/>
              <a:gd name="connsiteX11" fmla="*/ 197643 w 345281"/>
              <a:gd name="connsiteY11" fmla="*/ 28575 h 1057275"/>
              <a:gd name="connsiteX12" fmla="*/ 216693 w 345281"/>
              <a:gd name="connsiteY12" fmla="*/ 45243 h 1057275"/>
              <a:gd name="connsiteX13" fmla="*/ 264318 w 345281"/>
              <a:gd name="connsiteY13" fmla="*/ 80962 h 1057275"/>
              <a:gd name="connsiteX14" fmla="*/ 288131 w 345281"/>
              <a:gd name="connsiteY14" fmla="*/ 102393 h 1057275"/>
              <a:gd name="connsiteX15" fmla="*/ 309562 w 345281"/>
              <a:gd name="connsiteY15" fmla="*/ 123825 h 1057275"/>
              <a:gd name="connsiteX16" fmla="*/ 330993 w 345281"/>
              <a:gd name="connsiteY16" fmla="*/ 159543 h 1057275"/>
              <a:gd name="connsiteX17" fmla="*/ 342900 w 345281"/>
              <a:gd name="connsiteY17" fmla="*/ 185737 h 1057275"/>
              <a:gd name="connsiteX18" fmla="*/ 345281 w 345281"/>
              <a:gd name="connsiteY18" fmla="*/ 209550 h 1057275"/>
              <a:gd name="connsiteX19" fmla="*/ 335756 w 345281"/>
              <a:gd name="connsiteY19" fmla="*/ 242887 h 1057275"/>
              <a:gd name="connsiteX20" fmla="*/ 321468 w 345281"/>
              <a:gd name="connsiteY20" fmla="*/ 278606 h 1057275"/>
              <a:gd name="connsiteX21" fmla="*/ 302418 w 345281"/>
              <a:gd name="connsiteY21" fmla="*/ 326231 h 1057275"/>
              <a:gd name="connsiteX22" fmla="*/ 297656 w 345281"/>
              <a:gd name="connsiteY22" fmla="*/ 354806 h 1057275"/>
              <a:gd name="connsiteX23" fmla="*/ 288131 w 345281"/>
              <a:gd name="connsiteY23" fmla="*/ 400050 h 1057275"/>
              <a:gd name="connsiteX24" fmla="*/ 288131 w 345281"/>
              <a:gd name="connsiteY24" fmla="*/ 461962 h 1057275"/>
              <a:gd name="connsiteX25" fmla="*/ 288131 w 345281"/>
              <a:gd name="connsiteY25" fmla="*/ 650081 h 1057275"/>
              <a:gd name="connsiteX26" fmla="*/ 290512 w 345281"/>
              <a:gd name="connsiteY26" fmla="*/ 885825 h 1057275"/>
              <a:gd name="connsiteX27" fmla="*/ 290512 w 345281"/>
              <a:gd name="connsiteY27" fmla="*/ 1002506 h 1057275"/>
              <a:gd name="connsiteX28" fmla="*/ 288131 w 345281"/>
              <a:gd name="connsiteY28" fmla="*/ 1021556 h 1057275"/>
              <a:gd name="connsiteX29" fmla="*/ 71437 w 345281"/>
              <a:gd name="connsiteY29" fmla="*/ 1057275 h 1057275"/>
              <a:gd name="connsiteX30" fmla="*/ 66675 w 345281"/>
              <a:gd name="connsiteY30" fmla="*/ 1054893 h 1057275"/>
              <a:gd name="connsiteX31" fmla="*/ 66675 w 345281"/>
              <a:gd name="connsiteY31" fmla="*/ 988218 h 1057275"/>
              <a:gd name="connsiteX32" fmla="*/ 64293 w 345281"/>
              <a:gd name="connsiteY32" fmla="*/ 754856 h 1057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45281" h="1057275">
                <a:moveTo>
                  <a:pt x="64293" y="754856"/>
                </a:moveTo>
                <a:lnTo>
                  <a:pt x="64293" y="502443"/>
                </a:lnTo>
                <a:lnTo>
                  <a:pt x="64293" y="354806"/>
                </a:lnTo>
                <a:cubicBezTo>
                  <a:pt x="63499" y="318293"/>
                  <a:pt x="62706" y="281781"/>
                  <a:pt x="61912" y="245268"/>
                </a:cubicBezTo>
                <a:lnTo>
                  <a:pt x="57150" y="188118"/>
                </a:lnTo>
                <a:lnTo>
                  <a:pt x="50006" y="140493"/>
                </a:lnTo>
                <a:lnTo>
                  <a:pt x="42862" y="109537"/>
                </a:lnTo>
                <a:lnTo>
                  <a:pt x="28575" y="69056"/>
                </a:lnTo>
                <a:lnTo>
                  <a:pt x="16668" y="35718"/>
                </a:lnTo>
                <a:lnTo>
                  <a:pt x="0" y="21431"/>
                </a:lnTo>
                <a:lnTo>
                  <a:pt x="173831" y="0"/>
                </a:lnTo>
                <a:lnTo>
                  <a:pt x="197643" y="28575"/>
                </a:lnTo>
                <a:lnTo>
                  <a:pt x="216693" y="45243"/>
                </a:lnTo>
                <a:lnTo>
                  <a:pt x="264318" y="80962"/>
                </a:lnTo>
                <a:lnTo>
                  <a:pt x="288131" y="102393"/>
                </a:lnTo>
                <a:lnTo>
                  <a:pt x="309562" y="123825"/>
                </a:lnTo>
                <a:lnTo>
                  <a:pt x="330993" y="159543"/>
                </a:lnTo>
                <a:lnTo>
                  <a:pt x="342900" y="185737"/>
                </a:lnTo>
                <a:lnTo>
                  <a:pt x="345281" y="209550"/>
                </a:lnTo>
                <a:lnTo>
                  <a:pt x="335756" y="242887"/>
                </a:lnTo>
                <a:lnTo>
                  <a:pt x="321468" y="278606"/>
                </a:lnTo>
                <a:lnTo>
                  <a:pt x="302418" y="326231"/>
                </a:lnTo>
                <a:lnTo>
                  <a:pt x="297656" y="354806"/>
                </a:lnTo>
                <a:lnTo>
                  <a:pt x="288131" y="400050"/>
                </a:lnTo>
                <a:lnTo>
                  <a:pt x="288131" y="461962"/>
                </a:lnTo>
                <a:lnTo>
                  <a:pt x="288131" y="650081"/>
                </a:lnTo>
                <a:cubicBezTo>
                  <a:pt x="288925" y="728662"/>
                  <a:pt x="289718" y="807244"/>
                  <a:pt x="290512" y="885825"/>
                </a:cubicBezTo>
                <a:lnTo>
                  <a:pt x="290512" y="1002506"/>
                </a:lnTo>
                <a:lnTo>
                  <a:pt x="288131" y="1021556"/>
                </a:lnTo>
                <a:lnTo>
                  <a:pt x="71437" y="1057275"/>
                </a:lnTo>
                <a:lnTo>
                  <a:pt x="66675" y="1054893"/>
                </a:lnTo>
                <a:lnTo>
                  <a:pt x="66675" y="988218"/>
                </a:lnTo>
                <a:lnTo>
                  <a:pt x="64293" y="75485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2" name="フリーフォーム 31"/>
          <p:cNvSpPr>
            <a:spLocks noChangeAspect="1"/>
          </p:cNvSpPr>
          <p:nvPr/>
        </p:nvSpPr>
        <p:spPr>
          <a:xfrm rot="17400000">
            <a:off x="565842" y="4738696"/>
            <a:ext cx="2209797" cy="1038225"/>
          </a:xfrm>
          <a:custGeom>
            <a:avLst/>
            <a:gdLst>
              <a:gd name="connsiteX0" fmla="*/ 2225675 w 3683000"/>
              <a:gd name="connsiteY0" fmla="*/ 787400 h 1730375"/>
              <a:gd name="connsiteX1" fmla="*/ 2832100 w 3683000"/>
              <a:gd name="connsiteY1" fmla="*/ 568325 h 1730375"/>
              <a:gd name="connsiteX2" fmla="*/ 3133725 w 3683000"/>
              <a:gd name="connsiteY2" fmla="*/ 457200 h 1730375"/>
              <a:gd name="connsiteX3" fmla="*/ 3197225 w 3683000"/>
              <a:gd name="connsiteY3" fmla="*/ 425450 h 1730375"/>
              <a:gd name="connsiteX4" fmla="*/ 3273425 w 3683000"/>
              <a:gd name="connsiteY4" fmla="*/ 387350 h 1730375"/>
              <a:gd name="connsiteX5" fmla="*/ 3340100 w 3683000"/>
              <a:gd name="connsiteY5" fmla="*/ 346075 h 1730375"/>
              <a:gd name="connsiteX6" fmla="*/ 3394075 w 3683000"/>
              <a:gd name="connsiteY6" fmla="*/ 304800 h 1730375"/>
              <a:gd name="connsiteX7" fmla="*/ 3457575 w 3683000"/>
              <a:gd name="connsiteY7" fmla="*/ 254000 h 1730375"/>
              <a:gd name="connsiteX8" fmla="*/ 3505200 w 3683000"/>
              <a:gd name="connsiteY8" fmla="*/ 206375 h 1730375"/>
              <a:gd name="connsiteX9" fmla="*/ 3533775 w 3683000"/>
              <a:gd name="connsiteY9" fmla="*/ 171450 h 1730375"/>
              <a:gd name="connsiteX10" fmla="*/ 3556000 w 3683000"/>
              <a:gd name="connsiteY10" fmla="*/ 136525 h 1730375"/>
              <a:gd name="connsiteX11" fmla="*/ 3584575 w 3683000"/>
              <a:gd name="connsiteY11" fmla="*/ 85725 h 1730375"/>
              <a:gd name="connsiteX12" fmla="*/ 3600450 w 3683000"/>
              <a:gd name="connsiteY12" fmla="*/ 12700 h 1730375"/>
              <a:gd name="connsiteX13" fmla="*/ 3609975 w 3683000"/>
              <a:gd name="connsiteY13" fmla="*/ 0 h 1730375"/>
              <a:gd name="connsiteX14" fmla="*/ 3635375 w 3683000"/>
              <a:gd name="connsiteY14" fmla="*/ 12700 h 1730375"/>
              <a:gd name="connsiteX15" fmla="*/ 3683000 w 3683000"/>
              <a:gd name="connsiteY15" fmla="*/ 155575 h 1730375"/>
              <a:gd name="connsiteX16" fmla="*/ 3667125 w 3683000"/>
              <a:gd name="connsiteY16" fmla="*/ 234950 h 1730375"/>
              <a:gd name="connsiteX17" fmla="*/ 3648075 w 3683000"/>
              <a:gd name="connsiteY17" fmla="*/ 355600 h 1730375"/>
              <a:gd name="connsiteX18" fmla="*/ 3622675 w 3683000"/>
              <a:gd name="connsiteY18" fmla="*/ 441325 h 1730375"/>
              <a:gd name="connsiteX19" fmla="*/ 3609975 w 3683000"/>
              <a:gd name="connsiteY19" fmla="*/ 476250 h 1730375"/>
              <a:gd name="connsiteX20" fmla="*/ 3606800 w 3683000"/>
              <a:gd name="connsiteY20" fmla="*/ 501650 h 1730375"/>
              <a:gd name="connsiteX21" fmla="*/ 3594100 w 3683000"/>
              <a:gd name="connsiteY21" fmla="*/ 552450 h 1730375"/>
              <a:gd name="connsiteX22" fmla="*/ 3578225 w 3683000"/>
              <a:gd name="connsiteY22" fmla="*/ 587375 h 1730375"/>
              <a:gd name="connsiteX23" fmla="*/ 3552825 w 3683000"/>
              <a:gd name="connsiteY23" fmla="*/ 612775 h 1730375"/>
              <a:gd name="connsiteX24" fmla="*/ 3511550 w 3683000"/>
              <a:gd name="connsiteY24" fmla="*/ 622300 h 1730375"/>
              <a:gd name="connsiteX25" fmla="*/ 3444875 w 3683000"/>
              <a:gd name="connsiteY25" fmla="*/ 635000 h 1730375"/>
              <a:gd name="connsiteX26" fmla="*/ 3352800 w 3683000"/>
              <a:gd name="connsiteY26" fmla="*/ 666750 h 1730375"/>
              <a:gd name="connsiteX27" fmla="*/ 3257550 w 3683000"/>
              <a:gd name="connsiteY27" fmla="*/ 698500 h 1730375"/>
              <a:gd name="connsiteX28" fmla="*/ 3016250 w 3683000"/>
              <a:gd name="connsiteY28" fmla="*/ 784225 h 1730375"/>
              <a:gd name="connsiteX29" fmla="*/ 2466975 w 3683000"/>
              <a:gd name="connsiteY29" fmla="*/ 984250 h 1730375"/>
              <a:gd name="connsiteX30" fmla="*/ 2108200 w 3683000"/>
              <a:gd name="connsiteY30" fmla="*/ 1117600 h 1730375"/>
              <a:gd name="connsiteX31" fmla="*/ 1857375 w 3683000"/>
              <a:gd name="connsiteY31" fmla="*/ 1203325 h 1730375"/>
              <a:gd name="connsiteX32" fmla="*/ 1447800 w 3683000"/>
              <a:gd name="connsiteY32" fmla="*/ 1339850 h 1730375"/>
              <a:gd name="connsiteX33" fmla="*/ 955675 w 3683000"/>
              <a:gd name="connsiteY33" fmla="*/ 1498600 h 1730375"/>
              <a:gd name="connsiteX34" fmla="*/ 631825 w 3683000"/>
              <a:gd name="connsiteY34" fmla="*/ 1600200 h 1730375"/>
              <a:gd name="connsiteX35" fmla="*/ 393700 w 3683000"/>
              <a:gd name="connsiteY35" fmla="*/ 1673225 h 1730375"/>
              <a:gd name="connsiteX36" fmla="*/ 234950 w 3683000"/>
              <a:gd name="connsiteY36" fmla="*/ 1714500 h 1730375"/>
              <a:gd name="connsiteX37" fmla="*/ 158750 w 3683000"/>
              <a:gd name="connsiteY37" fmla="*/ 1724025 h 1730375"/>
              <a:gd name="connsiteX38" fmla="*/ 101600 w 3683000"/>
              <a:gd name="connsiteY38" fmla="*/ 1730375 h 1730375"/>
              <a:gd name="connsiteX39" fmla="*/ 53975 w 3683000"/>
              <a:gd name="connsiteY39" fmla="*/ 1730375 h 1730375"/>
              <a:gd name="connsiteX40" fmla="*/ 25400 w 3683000"/>
              <a:gd name="connsiteY40" fmla="*/ 1727200 h 1730375"/>
              <a:gd name="connsiteX41" fmla="*/ 6350 w 3683000"/>
              <a:gd name="connsiteY41" fmla="*/ 1714500 h 1730375"/>
              <a:gd name="connsiteX42" fmla="*/ 0 w 3683000"/>
              <a:gd name="connsiteY42" fmla="*/ 1698625 h 1730375"/>
              <a:gd name="connsiteX43" fmla="*/ 3175 w 3683000"/>
              <a:gd name="connsiteY43" fmla="*/ 1673225 h 1730375"/>
              <a:gd name="connsiteX44" fmla="*/ 15875 w 3683000"/>
              <a:gd name="connsiteY44" fmla="*/ 1644650 h 1730375"/>
              <a:gd name="connsiteX45" fmla="*/ 47625 w 3683000"/>
              <a:gd name="connsiteY45" fmla="*/ 1619250 h 1730375"/>
              <a:gd name="connsiteX46" fmla="*/ 98425 w 3683000"/>
              <a:gd name="connsiteY46" fmla="*/ 1590675 h 1730375"/>
              <a:gd name="connsiteX47" fmla="*/ 149225 w 3683000"/>
              <a:gd name="connsiteY47" fmla="*/ 1571625 h 1730375"/>
              <a:gd name="connsiteX48" fmla="*/ 234950 w 3683000"/>
              <a:gd name="connsiteY48" fmla="*/ 1530350 h 1730375"/>
              <a:gd name="connsiteX49" fmla="*/ 371475 w 3683000"/>
              <a:gd name="connsiteY49" fmla="*/ 1470025 h 1730375"/>
              <a:gd name="connsiteX50" fmla="*/ 606425 w 3683000"/>
              <a:gd name="connsiteY50" fmla="*/ 1377950 h 1730375"/>
              <a:gd name="connsiteX51" fmla="*/ 796925 w 3683000"/>
              <a:gd name="connsiteY51" fmla="*/ 1308100 h 1730375"/>
              <a:gd name="connsiteX52" fmla="*/ 1098550 w 3683000"/>
              <a:gd name="connsiteY52" fmla="*/ 1200150 h 1730375"/>
              <a:gd name="connsiteX53" fmla="*/ 1311275 w 3683000"/>
              <a:gd name="connsiteY53" fmla="*/ 1120775 h 1730375"/>
              <a:gd name="connsiteX54" fmla="*/ 1581150 w 3683000"/>
              <a:gd name="connsiteY54" fmla="*/ 1022350 h 1730375"/>
              <a:gd name="connsiteX55" fmla="*/ 1768475 w 3683000"/>
              <a:gd name="connsiteY55" fmla="*/ 952500 h 1730375"/>
              <a:gd name="connsiteX56" fmla="*/ 2019300 w 3683000"/>
              <a:gd name="connsiteY56" fmla="*/ 863600 h 1730375"/>
              <a:gd name="connsiteX57" fmla="*/ 2225675 w 3683000"/>
              <a:gd name="connsiteY57" fmla="*/ 787400 h 1730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3683000" h="1730375">
                <a:moveTo>
                  <a:pt x="2225675" y="787400"/>
                </a:moveTo>
                <a:lnTo>
                  <a:pt x="2832100" y="568325"/>
                </a:lnTo>
                <a:lnTo>
                  <a:pt x="3133725" y="457200"/>
                </a:lnTo>
                <a:lnTo>
                  <a:pt x="3197225" y="425450"/>
                </a:lnTo>
                <a:lnTo>
                  <a:pt x="3273425" y="387350"/>
                </a:lnTo>
                <a:lnTo>
                  <a:pt x="3340100" y="346075"/>
                </a:lnTo>
                <a:lnTo>
                  <a:pt x="3394075" y="304800"/>
                </a:lnTo>
                <a:lnTo>
                  <a:pt x="3457575" y="254000"/>
                </a:lnTo>
                <a:lnTo>
                  <a:pt x="3505200" y="206375"/>
                </a:lnTo>
                <a:lnTo>
                  <a:pt x="3533775" y="171450"/>
                </a:lnTo>
                <a:lnTo>
                  <a:pt x="3556000" y="136525"/>
                </a:lnTo>
                <a:lnTo>
                  <a:pt x="3584575" y="85725"/>
                </a:lnTo>
                <a:lnTo>
                  <a:pt x="3600450" y="12700"/>
                </a:lnTo>
                <a:lnTo>
                  <a:pt x="3609975" y="0"/>
                </a:lnTo>
                <a:lnTo>
                  <a:pt x="3635375" y="12700"/>
                </a:lnTo>
                <a:lnTo>
                  <a:pt x="3683000" y="155575"/>
                </a:lnTo>
                <a:lnTo>
                  <a:pt x="3667125" y="234950"/>
                </a:lnTo>
                <a:lnTo>
                  <a:pt x="3648075" y="355600"/>
                </a:lnTo>
                <a:lnTo>
                  <a:pt x="3622675" y="441325"/>
                </a:lnTo>
                <a:lnTo>
                  <a:pt x="3609975" y="476250"/>
                </a:lnTo>
                <a:lnTo>
                  <a:pt x="3606800" y="501650"/>
                </a:lnTo>
                <a:lnTo>
                  <a:pt x="3594100" y="552450"/>
                </a:lnTo>
                <a:lnTo>
                  <a:pt x="3578225" y="587375"/>
                </a:lnTo>
                <a:lnTo>
                  <a:pt x="3552825" y="612775"/>
                </a:lnTo>
                <a:lnTo>
                  <a:pt x="3511550" y="622300"/>
                </a:lnTo>
                <a:lnTo>
                  <a:pt x="3444875" y="635000"/>
                </a:lnTo>
                <a:lnTo>
                  <a:pt x="3352800" y="666750"/>
                </a:lnTo>
                <a:lnTo>
                  <a:pt x="3257550" y="698500"/>
                </a:lnTo>
                <a:lnTo>
                  <a:pt x="3016250" y="784225"/>
                </a:lnTo>
                <a:lnTo>
                  <a:pt x="2466975" y="984250"/>
                </a:lnTo>
                <a:lnTo>
                  <a:pt x="2108200" y="1117600"/>
                </a:lnTo>
                <a:lnTo>
                  <a:pt x="1857375" y="1203325"/>
                </a:lnTo>
                <a:lnTo>
                  <a:pt x="1447800" y="1339850"/>
                </a:lnTo>
                <a:lnTo>
                  <a:pt x="955675" y="1498600"/>
                </a:lnTo>
                <a:lnTo>
                  <a:pt x="631825" y="1600200"/>
                </a:lnTo>
                <a:lnTo>
                  <a:pt x="393700" y="1673225"/>
                </a:lnTo>
                <a:lnTo>
                  <a:pt x="234950" y="1714500"/>
                </a:lnTo>
                <a:lnTo>
                  <a:pt x="158750" y="1724025"/>
                </a:lnTo>
                <a:lnTo>
                  <a:pt x="101600" y="1730375"/>
                </a:lnTo>
                <a:lnTo>
                  <a:pt x="53975" y="1730375"/>
                </a:lnTo>
                <a:lnTo>
                  <a:pt x="25400" y="1727200"/>
                </a:lnTo>
                <a:lnTo>
                  <a:pt x="6350" y="1714500"/>
                </a:lnTo>
                <a:lnTo>
                  <a:pt x="0" y="1698625"/>
                </a:lnTo>
                <a:lnTo>
                  <a:pt x="3175" y="1673225"/>
                </a:lnTo>
                <a:lnTo>
                  <a:pt x="15875" y="1644650"/>
                </a:lnTo>
                <a:lnTo>
                  <a:pt x="47625" y="1619250"/>
                </a:lnTo>
                <a:lnTo>
                  <a:pt x="98425" y="1590675"/>
                </a:lnTo>
                <a:lnTo>
                  <a:pt x="149225" y="1571625"/>
                </a:lnTo>
                <a:lnTo>
                  <a:pt x="234950" y="1530350"/>
                </a:lnTo>
                <a:lnTo>
                  <a:pt x="371475" y="1470025"/>
                </a:lnTo>
                <a:lnTo>
                  <a:pt x="606425" y="1377950"/>
                </a:lnTo>
                <a:lnTo>
                  <a:pt x="796925" y="1308100"/>
                </a:lnTo>
                <a:lnTo>
                  <a:pt x="1098550" y="1200150"/>
                </a:lnTo>
                <a:lnTo>
                  <a:pt x="1311275" y="1120775"/>
                </a:lnTo>
                <a:lnTo>
                  <a:pt x="1581150" y="1022350"/>
                </a:lnTo>
                <a:lnTo>
                  <a:pt x="1768475" y="952500"/>
                </a:lnTo>
                <a:lnTo>
                  <a:pt x="2019300" y="863600"/>
                </a:lnTo>
                <a:lnTo>
                  <a:pt x="2225675" y="7874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4" name="フリーフォーム 33"/>
          <p:cNvSpPr>
            <a:spLocks noChangeAspect="1"/>
          </p:cNvSpPr>
          <p:nvPr/>
        </p:nvSpPr>
        <p:spPr>
          <a:xfrm>
            <a:off x="6649369" y="3753039"/>
            <a:ext cx="695473" cy="784904"/>
          </a:xfrm>
          <a:custGeom>
            <a:avLst/>
            <a:gdLst>
              <a:gd name="connsiteX0" fmla="*/ 559594 w 1159669"/>
              <a:gd name="connsiteY0" fmla="*/ 609600 h 1309688"/>
              <a:gd name="connsiteX1" fmla="*/ 647700 w 1159669"/>
              <a:gd name="connsiteY1" fmla="*/ 481013 h 1309688"/>
              <a:gd name="connsiteX2" fmla="*/ 728663 w 1159669"/>
              <a:gd name="connsiteY2" fmla="*/ 352425 h 1309688"/>
              <a:gd name="connsiteX3" fmla="*/ 781050 w 1159669"/>
              <a:gd name="connsiteY3" fmla="*/ 259556 h 1309688"/>
              <a:gd name="connsiteX4" fmla="*/ 797719 w 1159669"/>
              <a:gd name="connsiteY4" fmla="*/ 226219 h 1309688"/>
              <a:gd name="connsiteX5" fmla="*/ 795338 w 1159669"/>
              <a:gd name="connsiteY5" fmla="*/ 200025 h 1309688"/>
              <a:gd name="connsiteX6" fmla="*/ 778669 w 1159669"/>
              <a:gd name="connsiteY6" fmla="*/ 154781 h 1309688"/>
              <a:gd name="connsiteX7" fmla="*/ 754857 w 1159669"/>
              <a:gd name="connsiteY7" fmla="*/ 128588 h 1309688"/>
              <a:gd name="connsiteX8" fmla="*/ 721519 w 1159669"/>
              <a:gd name="connsiteY8" fmla="*/ 104775 h 1309688"/>
              <a:gd name="connsiteX9" fmla="*/ 681038 w 1159669"/>
              <a:gd name="connsiteY9" fmla="*/ 88106 h 1309688"/>
              <a:gd name="connsiteX10" fmla="*/ 640557 w 1159669"/>
              <a:gd name="connsiteY10" fmla="*/ 73819 h 1309688"/>
              <a:gd name="connsiteX11" fmla="*/ 626269 w 1159669"/>
              <a:gd name="connsiteY11" fmla="*/ 69056 h 1309688"/>
              <a:gd name="connsiteX12" fmla="*/ 611982 w 1159669"/>
              <a:gd name="connsiteY12" fmla="*/ 59531 h 1309688"/>
              <a:gd name="connsiteX13" fmla="*/ 592932 w 1159669"/>
              <a:gd name="connsiteY13" fmla="*/ 30956 h 1309688"/>
              <a:gd name="connsiteX14" fmla="*/ 592932 w 1159669"/>
              <a:gd name="connsiteY14" fmla="*/ 11906 h 1309688"/>
              <a:gd name="connsiteX15" fmla="*/ 607219 w 1159669"/>
              <a:gd name="connsiteY15" fmla="*/ 4763 h 1309688"/>
              <a:gd name="connsiteX16" fmla="*/ 650082 w 1159669"/>
              <a:gd name="connsiteY16" fmla="*/ 0 h 1309688"/>
              <a:gd name="connsiteX17" fmla="*/ 738188 w 1159669"/>
              <a:gd name="connsiteY17" fmla="*/ 2381 h 1309688"/>
              <a:gd name="connsiteX18" fmla="*/ 847725 w 1159669"/>
              <a:gd name="connsiteY18" fmla="*/ 4763 h 1309688"/>
              <a:gd name="connsiteX19" fmla="*/ 897732 w 1159669"/>
              <a:gd name="connsiteY19" fmla="*/ 9525 h 1309688"/>
              <a:gd name="connsiteX20" fmla="*/ 940594 w 1159669"/>
              <a:gd name="connsiteY20" fmla="*/ 19050 h 1309688"/>
              <a:gd name="connsiteX21" fmla="*/ 985838 w 1159669"/>
              <a:gd name="connsiteY21" fmla="*/ 30956 h 1309688"/>
              <a:gd name="connsiteX22" fmla="*/ 1028700 w 1159669"/>
              <a:gd name="connsiteY22" fmla="*/ 45244 h 1309688"/>
              <a:gd name="connsiteX23" fmla="*/ 1069182 w 1159669"/>
              <a:gd name="connsiteY23" fmla="*/ 71438 h 1309688"/>
              <a:gd name="connsiteX24" fmla="*/ 1112044 w 1159669"/>
              <a:gd name="connsiteY24" fmla="*/ 107156 h 1309688"/>
              <a:gd name="connsiteX25" fmla="*/ 1140619 w 1159669"/>
              <a:gd name="connsiteY25" fmla="*/ 135731 h 1309688"/>
              <a:gd name="connsiteX26" fmla="*/ 1152525 w 1159669"/>
              <a:gd name="connsiteY26" fmla="*/ 152400 h 1309688"/>
              <a:gd name="connsiteX27" fmla="*/ 1157288 w 1159669"/>
              <a:gd name="connsiteY27" fmla="*/ 161925 h 1309688"/>
              <a:gd name="connsiteX28" fmla="*/ 1159669 w 1159669"/>
              <a:gd name="connsiteY28" fmla="*/ 176213 h 1309688"/>
              <a:gd name="connsiteX29" fmla="*/ 1159669 w 1159669"/>
              <a:gd name="connsiteY29" fmla="*/ 190500 h 1309688"/>
              <a:gd name="connsiteX30" fmla="*/ 1154907 w 1159669"/>
              <a:gd name="connsiteY30" fmla="*/ 207169 h 1309688"/>
              <a:gd name="connsiteX31" fmla="*/ 1138238 w 1159669"/>
              <a:gd name="connsiteY31" fmla="*/ 238125 h 1309688"/>
              <a:gd name="connsiteX32" fmla="*/ 1126332 w 1159669"/>
              <a:gd name="connsiteY32" fmla="*/ 252413 h 1309688"/>
              <a:gd name="connsiteX33" fmla="*/ 1109663 w 1159669"/>
              <a:gd name="connsiteY33" fmla="*/ 269081 h 1309688"/>
              <a:gd name="connsiteX34" fmla="*/ 1092994 w 1159669"/>
              <a:gd name="connsiteY34" fmla="*/ 280988 h 1309688"/>
              <a:gd name="connsiteX35" fmla="*/ 1066800 w 1159669"/>
              <a:gd name="connsiteY35" fmla="*/ 314325 h 1309688"/>
              <a:gd name="connsiteX36" fmla="*/ 978694 w 1159669"/>
              <a:gd name="connsiteY36" fmla="*/ 435769 h 1309688"/>
              <a:gd name="connsiteX37" fmla="*/ 909638 w 1159669"/>
              <a:gd name="connsiteY37" fmla="*/ 528638 h 1309688"/>
              <a:gd name="connsiteX38" fmla="*/ 747713 w 1159669"/>
              <a:gd name="connsiteY38" fmla="*/ 719138 h 1309688"/>
              <a:gd name="connsiteX39" fmla="*/ 631032 w 1159669"/>
              <a:gd name="connsiteY39" fmla="*/ 838200 h 1309688"/>
              <a:gd name="connsiteX40" fmla="*/ 523875 w 1159669"/>
              <a:gd name="connsiteY40" fmla="*/ 933450 h 1309688"/>
              <a:gd name="connsiteX41" fmla="*/ 390525 w 1159669"/>
              <a:gd name="connsiteY41" fmla="*/ 1052513 h 1309688"/>
              <a:gd name="connsiteX42" fmla="*/ 280988 w 1159669"/>
              <a:gd name="connsiteY42" fmla="*/ 1138238 h 1309688"/>
              <a:gd name="connsiteX43" fmla="*/ 161925 w 1159669"/>
              <a:gd name="connsiteY43" fmla="*/ 1221581 h 1309688"/>
              <a:gd name="connsiteX44" fmla="*/ 88107 w 1159669"/>
              <a:gd name="connsiteY44" fmla="*/ 1276350 h 1309688"/>
              <a:gd name="connsiteX45" fmla="*/ 50007 w 1159669"/>
              <a:gd name="connsiteY45" fmla="*/ 1300163 h 1309688"/>
              <a:gd name="connsiteX46" fmla="*/ 28575 w 1159669"/>
              <a:gd name="connsiteY46" fmla="*/ 1307306 h 1309688"/>
              <a:gd name="connsiteX47" fmla="*/ 14288 w 1159669"/>
              <a:gd name="connsiteY47" fmla="*/ 1309688 h 1309688"/>
              <a:gd name="connsiteX48" fmla="*/ 4763 w 1159669"/>
              <a:gd name="connsiteY48" fmla="*/ 1302544 h 1309688"/>
              <a:gd name="connsiteX49" fmla="*/ 0 w 1159669"/>
              <a:gd name="connsiteY49" fmla="*/ 1295400 h 1309688"/>
              <a:gd name="connsiteX50" fmla="*/ 4763 w 1159669"/>
              <a:gd name="connsiteY50" fmla="*/ 1278731 h 1309688"/>
              <a:gd name="connsiteX51" fmla="*/ 11907 w 1159669"/>
              <a:gd name="connsiteY51" fmla="*/ 1254919 h 1309688"/>
              <a:gd name="connsiteX52" fmla="*/ 40482 w 1159669"/>
              <a:gd name="connsiteY52" fmla="*/ 1221581 h 1309688"/>
              <a:gd name="connsiteX53" fmla="*/ 135732 w 1159669"/>
              <a:gd name="connsiteY53" fmla="*/ 1123950 h 1309688"/>
              <a:gd name="connsiteX54" fmla="*/ 219075 w 1159669"/>
              <a:gd name="connsiteY54" fmla="*/ 1031081 h 1309688"/>
              <a:gd name="connsiteX55" fmla="*/ 333375 w 1159669"/>
              <a:gd name="connsiteY55" fmla="*/ 900113 h 1309688"/>
              <a:gd name="connsiteX56" fmla="*/ 431007 w 1159669"/>
              <a:gd name="connsiteY56" fmla="*/ 776288 h 1309688"/>
              <a:gd name="connsiteX57" fmla="*/ 519113 w 1159669"/>
              <a:gd name="connsiteY57" fmla="*/ 669131 h 1309688"/>
              <a:gd name="connsiteX58" fmla="*/ 559594 w 1159669"/>
              <a:gd name="connsiteY58" fmla="*/ 609600 h 130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159669" h="1309688">
                <a:moveTo>
                  <a:pt x="559594" y="609600"/>
                </a:moveTo>
                <a:lnTo>
                  <a:pt x="647700" y="481013"/>
                </a:lnTo>
                <a:lnTo>
                  <a:pt x="728663" y="352425"/>
                </a:lnTo>
                <a:lnTo>
                  <a:pt x="781050" y="259556"/>
                </a:lnTo>
                <a:lnTo>
                  <a:pt x="797719" y="226219"/>
                </a:lnTo>
                <a:lnTo>
                  <a:pt x="795338" y="200025"/>
                </a:lnTo>
                <a:lnTo>
                  <a:pt x="778669" y="154781"/>
                </a:lnTo>
                <a:lnTo>
                  <a:pt x="754857" y="128588"/>
                </a:lnTo>
                <a:lnTo>
                  <a:pt x="721519" y="104775"/>
                </a:lnTo>
                <a:lnTo>
                  <a:pt x="681038" y="88106"/>
                </a:lnTo>
                <a:lnTo>
                  <a:pt x="640557" y="73819"/>
                </a:lnTo>
                <a:lnTo>
                  <a:pt x="626269" y="69056"/>
                </a:lnTo>
                <a:lnTo>
                  <a:pt x="611982" y="59531"/>
                </a:lnTo>
                <a:lnTo>
                  <a:pt x="592932" y="30956"/>
                </a:lnTo>
                <a:lnTo>
                  <a:pt x="592932" y="11906"/>
                </a:lnTo>
                <a:lnTo>
                  <a:pt x="607219" y="4763"/>
                </a:lnTo>
                <a:lnTo>
                  <a:pt x="650082" y="0"/>
                </a:lnTo>
                <a:lnTo>
                  <a:pt x="738188" y="2381"/>
                </a:lnTo>
                <a:lnTo>
                  <a:pt x="847725" y="4763"/>
                </a:lnTo>
                <a:lnTo>
                  <a:pt x="897732" y="9525"/>
                </a:lnTo>
                <a:lnTo>
                  <a:pt x="940594" y="19050"/>
                </a:lnTo>
                <a:lnTo>
                  <a:pt x="985838" y="30956"/>
                </a:lnTo>
                <a:lnTo>
                  <a:pt x="1028700" y="45244"/>
                </a:lnTo>
                <a:lnTo>
                  <a:pt x="1069182" y="71438"/>
                </a:lnTo>
                <a:lnTo>
                  <a:pt x="1112044" y="107156"/>
                </a:lnTo>
                <a:lnTo>
                  <a:pt x="1140619" y="135731"/>
                </a:lnTo>
                <a:lnTo>
                  <a:pt x="1152525" y="152400"/>
                </a:lnTo>
                <a:lnTo>
                  <a:pt x="1157288" y="161925"/>
                </a:lnTo>
                <a:lnTo>
                  <a:pt x="1159669" y="176213"/>
                </a:lnTo>
                <a:lnTo>
                  <a:pt x="1159669" y="190500"/>
                </a:lnTo>
                <a:lnTo>
                  <a:pt x="1154907" y="207169"/>
                </a:lnTo>
                <a:lnTo>
                  <a:pt x="1138238" y="238125"/>
                </a:lnTo>
                <a:lnTo>
                  <a:pt x="1126332" y="252413"/>
                </a:lnTo>
                <a:lnTo>
                  <a:pt x="1109663" y="269081"/>
                </a:lnTo>
                <a:lnTo>
                  <a:pt x="1092994" y="280988"/>
                </a:lnTo>
                <a:lnTo>
                  <a:pt x="1066800" y="314325"/>
                </a:lnTo>
                <a:lnTo>
                  <a:pt x="978694" y="435769"/>
                </a:lnTo>
                <a:lnTo>
                  <a:pt x="909638" y="528638"/>
                </a:lnTo>
                <a:lnTo>
                  <a:pt x="747713" y="719138"/>
                </a:lnTo>
                <a:lnTo>
                  <a:pt x="631032" y="838200"/>
                </a:lnTo>
                <a:lnTo>
                  <a:pt x="523875" y="933450"/>
                </a:lnTo>
                <a:lnTo>
                  <a:pt x="390525" y="1052513"/>
                </a:lnTo>
                <a:lnTo>
                  <a:pt x="280988" y="1138238"/>
                </a:lnTo>
                <a:lnTo>
                  <a:pt x="161925" y="1221581"/>
                </a:lnTo>
                <a:lnTo>
                  <a:pt x="88107" y="1276350"/>
                </a:lnTo>
                <a:lnTo>
                  <a:pt x="50007" y="1300163"/>
                </a:lnTo>
                <a:lnTo>
                  <a:pt x="28575" y="1307306"/>
                </a:lnTo>
                <a:lnTo>
                  <a:pt x="14288" y="1309688"/>
                </a:lnTo>
                <a:lnTo>
                  <a:pt x="4763" y="1302544"/>
                </a:lnTo>
                <a:lnTo>
                  <a:pt x="0" y="1295400"/>
                </a:lnTo>
                <a:lnTo>
                  <a:pt x="4763" y="1278731"/>
                </a:lnTo>
                <a:lnTo>
                  <a:pt x="11907" y="1254919"/>
                </a:lnTo>
                <a:lnTo>
                  <a:pt x="40482" y="1221581"/>
                </a:lnTo>
                <a:lnTo>
                  <a:pt x="135732" y="1123950"/>
                </a:lnTo>
                <a:lnTo>
                  <a:pt x="219075" y="1031081"/>
                </a:lnTo>
                <a:lnTo>
                  <a:pt x="333375" y="900113"/>
                </a:lnTo>
                <a:lnTo>
                  <a:pt x="431007" y="776288"/>
                </a:lnTo>
                <a:lnTo>
                  <a:pt x="519113" y="669131"/>
                </a:lnTo>
                <a:lnTo>
                  <a:pt x="559594" y="6096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5" name="フリーフォーム 34"/>
          <p:cNvSpPr>
            <a:spLocks noChangeAspect="1"/>
          </p:cNvSpPr>
          <p:nvPr/>
        </p:nvSpPr>
        <p:spPr>
          <a:xfrm>
            <a:off x="7089111" y="3908130"/>
            <a:ext cx="1391601" cy="300037"/>
          </a:xfrm>
          <a:custGeom>
            <a:avLst/>
            <a:gdLst>
              <a:gd name="connsiteX0" fmla="*/ 959644 w 2319338"/>
              <a:gd name="connsiteY0" fmla="*/ 226218 h 500062"/>
              <a:gd name="connsiteX1" fmla="*/ 1159669 w 2319338"/>
              <a:gd name="connsiteY1" fmla="*/ 195262 h 500062"/>
              <a:gd name="connsiteX2" fmla="*/ 1362075 w 2319338"/>
              <a:gd name="connsiteY2" fmla="*/ 161925 h 500062"/>
              <a:gd name="connsiteX3" fmla="*/ 1569244 w 2319338"/>
              <a:gd name="connsiteY3" fmla="*/ 126206 h 500062"/>
              <a:gd name="connsiteX4" fmla="*/ 1683544 w 2319338"/>
              <a:gd name="connsiteY4" fmla="*/ 107156 h 500062"/>
              <a:gd name="connsiteX5" fmla="*/ 1745456 w 2319338"/>
              <a:gd name="connsiteY5" fmla="*/ 97631 h 500062"/>
              <a:gd name="connsiteX6" fmla="*/ 1764506 w 2319338"/>
              <a:gd name="connsiteY6" fmla="*/ 92868 h 500062"/>
              <a:gd name="connsiteX7" fmla="*/ 1802606 w 2319338"/>
              <a:gd name="connsiteY7" fmla="*/ 73818 h 500062"/>
              <a:gd name="connsiteX8" fmla="*/ 1876425 w 2319338"/>
              <a:gd name="connsiteY8" fmla="*/ 33337 h 500062"/>
              <a:gd name="connsiteX9" fmla="*/ 1909763 w 2319338"/>
              <a:gd name="connsiteY9" fmla="*/ 9525 h 500062"/>
              <a:gd name="connsiteX10" fmla="*/ 1928813 w 2319338"/>
              <a:gd name="connsiteY10" fmla="*/ 0 h 500062"/>
              <a:gd name="connsiteX11" fmla="*/ 1957388 w 2319338"/>
              <a:gd name="connsiteY11" fmla="*/ 0 h 500062"/>
              <a:gd name="connsiteX12" fmla="*/ 1988344 w 2319338"/>
              <a:gd name="connsiteY12" fmla="*/ 0 h 500062"/>
              <a:gd name="connsiteX13" fmla="*/ 2028825 w 2319338"/>
              <a:gd name="connsiteY13" fmla="*/ 7143 h 500062"/>
              <a:gd name="connsiteX14" fmla="*/ 2095500 w 2319338"/>
              <a:gd name="connsiteY14" fmla="*/ 21431 h 500062"/>
              <a:gd name="connsiteX15" fmla="*/ 2138363 w 2319338"/>
              <a:gd name="connsiteY15" fmla="*/ 33337 h 500062"/>
              <a:gd name="connsiteX16" fmla="*/ 2176463 w 2319338"/>
              <a:gd name="connsiteY16" fmla="*/ 45243 h 500062"/>
              <a:gd name="connsiteX17" fmla="*/ 2205038 w 2319338"/>
              <a:gd name="connsiteY17" fmla="*/ 59531 h 500062"/>
              <a:gd name="connsiteX18" fmla="*/ 2257425 w 2319338"/>
              <a:gd name="connsiteY18" fmla="*/ 92868 h 500062"/>
              <a:gd name="connsiteX19" fmla="*/ 2283619 w 2319338"/>
              <a:gd name="connsiteY19" fmla="*/ 111918 h 500062"/>
              <a:gd name="connsiteX20" fmla="*/ 2302669 w 2319338"/>
              <a:gd name="connsiteY20" fmla="*/ 135731 h 500062"/>
              <a:gd name="connsiteX21" fmla="*/ 2314575 w 2319338"/>
              <a:gd name="connsiteY21" fmla="*/ 154781 h 500062"/>
              <a:gd name="connsiteX22" fmla="*/ 2319338 w 2319338"/>
              <a:gd name="connsiteY22" fmla="*/ 176212 h 500062"/>
              <a:gd name="connsiteX23" fmla="*/ 2319338 w 2319338"/>
              <a:gd name="connsiteY23" fmla="*/ 202406 h 500062"/>
              <a:gd name="connsiteX24" fmla="*/ 2309813 w 2319338"/>
              <a:gd name="connsiteY24" fmla="*/ 221456 h 500062"/>
              <a:gd name="connsiteX25" fmla="*/ 2281238 w 2319338"/>
              <a:gd name="connsiteY25" fmla="*/ 252412 h 500062"/>
              <a:gd name="connsiteX26" fmla="*/ 2245519 w 2319338"/>
              <a:gd name="connsiteY26" fmla="*/ 269081 h 500062"/>
              <a:gd name="connsiteX27" fmla="*/ 2190750 w 2319338"/>
              <a:gd name="connsiteY27" fmla="*/ 283368 h 500062"/>
              <a:gd name="connsiteX28" fmla="*/ 2112169 w 2319338"/>
              <a:gd name="connsiteY28" fmla="*/ 292893 h 500062"/>
              <a:gd name="connsiteX29" fmla="*/ 2040731 w 2319338"/>
              <a:gd name="connsiteY29" fmla="*/ 295275 h 500062"/>
              <a:gd name="connsiteX30" fmla="*/ 1974056 w 2319338"/>
              <a:gd name="connsiteY30" fmla="*/ 295275 h 500062"/>
              <a:gd name="connsiteX31" fmla="*/ 1869281 w 2319338"/>
              <a:gd name="connsiteY31" fmla="*/ 300037 h 500062"/>
              <a:gd name="connsiteX32" fmla="*/ 1716881 w 2319338"/>
              <a:gd name="connsiteY32" fmla="*/ 314325 h 500062"/>
              <a:gd name="connsiteX33" fmla="*/ 1164431 w 2319338"/>
              <a:gd name="connsiteY33" fmla="*/ 385762 h 500062"/>
              <a:gd name="connsiteX34" fmla="*/ 1031081 w 2319338"/>
              <a:gd name="connsiteY34" fmla="*/ 404812 h 500062"/>
              <a:gd name="connsiteX35" fmla="*/ 935831 w 2319338"/>
              <a:gd name="connsiteY35" fmla="*/ 416718 h 500062"/>
              <a:gd name="connsiteX36" fmla="*/ 835819 w 2319338"/>
              <a:gd name="connsiteY36" fmla="*/ 433387 h 500062"/>
              <a:gd name="connsiteX37" fmla="*/ 669131 w 2319338"/>
              <a:gd name="connsiteY37" fmla="*/ 454818 h 500062"/>
              <a:gd name="connsiteX38" fmla="*/ 473869 w 2319338"/>
              <a:gd name="connsiteY38" fmla="*/ 481012 h 500062"/>
              <a:gd name="connsiteX39" fmla="*/ 314325 w 2319338"/>
              <a:gd name="connsiteY39" fmla="*/ 500062 h 500062"/>
              <a:gd name="connsiteX40" fmla="*/ 266700 w 2319338"/>
              <a:gd name="connsiteY40" fmla="*/ 500062 h 500062"/>
              <a:gd name="connsiteX41" fmla="*/ 188119 w 2319338"/>
              <a:gd name="connsiteY41" fmla="*/ 497681 h 500062"/>
              <a:gd name="connsiteX42" fmla="*/ 128588 w 2319338"/>
              <a:gd name="connsiteY42" fmla="*/ 492918 h 500062"/>
              <a:gd name="connsiteX43" fmla="*/ 88106 w 2319338"/>
              <a:gd name="connsiteY43" fmla="*/ 485775 h 500062"/>
              <a:gd name="connsiteX44" fmla="*/ 47625 w 2319338"/>
              <a:gd name="connsiteY44" fmla="*/ 473868 h 500062"/>
              <a:gd name="connsiteX45" fmla="*/ 26194 w 2319338"/>
              <a:gd name="connsiteY45" fmla="*/ 459581 h 500062"/>
              <a:gd name="connsiteX46" fmla="*/ 0 w 2319338"/>
              <a:gd name="connsiteY46" fmla="*/ 438150 h 500062"/>
              <a:gd name="connsiteX47" fmla="*/ 0 w 2319338"/>
              <a:gd name="connsiteY47" fmla="*/ 428625 h 500062"/>
              <a:gd name="connsiteX48" fmla="*/ 147638 w 2319338"/>
              <a:gd name="connsiteY48" fmla="*/ 273843 h 500062"/>
              <a:gd name="connsiteX49" fmla="*/ 154781 w 2319338"/>
              <a:gd name="connsiteY49" fmla="*/ 285750 h 500062"/>
              <a:gd name="connsiteX50" fmla="*/ 169069 w 2319338"/>
              <a:gd name="connsiteY50" fmla="*/ 304800 h 500062"/>
              <a:gd name="connsiteX51" fmla="*/ 192881 w 2319338"/>
              <a:gd name="connsiteY51" fmla="*/ 316706 h 500062"/>
              <a:gd name="connsiteX52" fmla="*/ 238125 w 2319338"/>
              <a:gd name="connsiteY52" fmla="*/ 319087 h 500062"/>
              <a:gd name="connsiteX53" fmla="*/ 314325 w 2319338"/>
              <a:gd name="connsiteY53" fmla="*/ 316706 h 500062"/>
              <a:gd name="connsiteX54" fmla="*/ 476250 w 2319338"/>
              <a:gd name="connsiteY54" fmla="*/ 302418 h 500062"/>
              <a:gd name="connsiteX55" fmla="*/ 642938 w 2319338"/>
              <a:gd name="connsiteY55" fmla="*/ 278606 h 500062"/>
              <a:gd name="connsiteX56" fmla="*/ 795338 w 2319338"/>
              <a:gd name="connsiteY56" fmla="*/ 254793 h 500062"/>
              <a:gd name="connsiteX57" fmla="*/ 959644 w 2319338"/>
              <a:gd name="connsiteY57" fmla="*/ 226218 h 500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2319338" h="500062">
                <a:moveTo>
                  <a:pt x="959644" y="226218"/>
                </a:moveTo>
                <a:lnTo>
                  <a:pt x="1159669" y="195262"/>
                </a:lnTo>
                <a:lnTo>
                  <a:pt x="1362075" y="161925"/>
                </a:lnTo>
                <a:lnTo>
                  <a:pt x="1569244" y="126206"/>
                </a:lnTo>
                <a:lnTo>
                  <a:pt x="1683544" y="107156"/>
                </a:lnTo>
                <a:lnTo>
                  <a:pt x="1745456" y="97631"/>
                </a:lnTo>
                <a:lnTo>
                  <a:pt x="1764506" y="92868"/>
                </a:lnTo>
                <a:lnTo>
                  <a:pt x="1802606" y="73818"/>
                </a:lnTo>
                <a:lnTo>
                  <a:pt x="1876425" y="33337"/>
                </a:lnTo>
                <a:lnTo>
                  <a:pt x="1909763" y="9525"/>
                </a:lnTo>
                <a:lnTo>
                  <a:pt x="1928813" y="0"/>
                </a:lnTo>
                <a:lnTo>
                  <a:pt x="1957388" y="0"/>
                </a:lnTo>
                <a:lnTo>
                  <a:pt x="1988344" y="0"/>
                </a:lnTo>
                <a:lnTo>
                  <a:pt x="2028825" y="7143"/>
                </a:lnTo>
                <a:lnTo>
                  <a:pt x="2095500" y="21431"/>
                </a:lnTo>
                <a:lnTo>
                  <a:pt x="2138363" y="33337"/>
                </a:lnTo>
                <a:lnTo>
                  <a:pt x="2176463" y="45243"/>
                </a:lnTo>
                <a:lnTo>
                  <a:pt x="2205038" y="59531"/>
                </a:lnTo>
                <a:lnTo>
                  <a:pt x="2257425" y="92868"/>
                </a:lnTo>
                <a:lnTo>
                  <a:pt x="2283619" y="111918"/>
                </a:lnTo>
                <a:lnTo>
                  <a:pt x="2302669" y="135731"/>
                </a:lnTo>
                <a:lnTo>
                  <a:pt x="2314575" y="154781"/>
                </a:lnTo>
                <a:lnTo>
                  <a:pt x="2319338" y="176212"/>
                </a:lnTo>
                <a:lnTo>
                  <a:pt x="2319338" y="202406"/>
                </a:lnTo>
                <a:lnTo>
                  <a:pt x="2309813" y="221456"/>
                </a:lnTo>
                <a:cubicBezTo>
                  <a:pt x="2282861" y="250858"/>
                  <a:pt x="2292756" y="240894"/>
                  <a:pt x="2281238" y="252412"/>
                </a:cubicBezTo>
                <a:lnTo>
                  <a:pt x="2245519" y="269081"/>
                </a:lnTo>
                <a:lnTo>
                  <a:pt x="2190750" y="283368"/>
                </a:lnTo>
                <a:lnTo>
                  <a:pt x="2112169" y="292893"/>
                </a:lnTo>
                <a:lnTo>
                  <a:pt x="2040731" y="295275"/>
                </a:lnTo>
                <a:lnTo>
                  <a:pt x="1974056" y="295275"/>
                </a:lnTo>
                <a:lnTo>
                  <a:pt x="1869281" y="300037"/>
                </a:lnTo>
                <a:lnTo>
                  <a:pt x="1716881" y="314325"/>
                </a:lnTo>
                <a:lnTo>
                  <a:pt x="1164431" y="385762"/>
                </a:lnTo>
                <a:lnTo>
                  <a:pt x="1031081" y="404812"/>
                </a:lnTo>
                <a:lnTo>
                  <a:pt x="935831" y="416718"/>
                </a:lnTo>
                <a:lnTo>
                  <a:pt x="835819" y="433387"/>
                </a:lnTo>
                <a:lnTo>
                  <a:pt x="669131" y="454818"/>
                </a:lnTo>
                <a:lnTo>
                  <a:pt x="473869" y="481012"/>
                </a:lnTo>
                <a:lnTo>
                  <a:pt x="314325" y="500062"/>
                </a:lnTo>
                <a:lnTo>
                  <a:pt x="266700" y="500062"/>
                </a:lnTo>
                <a:lnTo>
                  <a:pt x="188119" y="497681"/>
                </a:lnTo>
                <a:cubicBezTo>
                  <a:pt x="130178" y="492852"/>
                  <a:pt x="150085" y="492918"/>
                  <a:pt x="128588" y="492918"/>
                </a:cubicBezTo>
                <a:lnTo>
                  <a:pt x="88106" y="485775"/>
                </a:lnTo>
                <a:lnTo>
                  <a:pt x="47625" y="473868"/>
                </a:lnTo>
                <a:lnTo>
                  <a:pt x="26194" y="459581"/>
                </a:lnTo>
                <a:lnTo>
                  <a:pt x="0" y="438150"/>
                </a:lnTo>
                <a:lnTo>
                  <a:pt x="0" y="428625"/>
                </a:lnTo>
                <a:lnTo>
                  <a:pt x="147638" y="273843"/>
                </a:lnTo>
                <a:lnTo>
                  <a:pt x="154781" y="285750"/>
                </a:lnTo>
                <a:lnTo>
                  <a:pt x="169069" y="304800"/>
                </a:lnTo>
                <a:lnTo>
                  <a:pt x="192881" y="316706"/>
                </a:lnTo>
                <a:lnTo>
                  <a:pt x="238125" y="319087"/>
                </a:lnTo>
                <a:lnTo>
                  <a:pt x="314325" y="316706"/>
                </a:lnTo>
                <a:lnTo>
                  <a:pt x="476250" y="302418"/>
                </a:lnTo>
                <a:lnTo>
                  <a:pt x="642938" y="278606"/>
                </a:lnTo>
                <a:lnTo>
                  <a:pt x="795338" y="254793"/>
                </a:lnTo>
                <a:lnTo>
                  <a:pt x="959644" y="22621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7" name="フリーフォーム 36"/>
          <p:cNvSpPr>
            <a:spLocks noChangeAspect="1"/>
          </p:cNvSpPr>
          <p:nvPr/>
        </p:nvSpPr>
        <p:spPr>
          <a:xfrm rot="19800000">
            <a:off x="6894438" y="4103398"/>
            <a:ext cx="1667534" cy="927061"/>
          </a:xfrm>
          <a:custGeom>
            <a:avLst/>
            <a:gdLst>
              <a:gd name="connsiteX0" fmla="*/ 595993 w 2781300"/>
              <a:gd name="connsiteY0" fmla="*/ 650421 h 1545771"/>
              <a:gd name="connsiteX1" fmla="*/ 908957 w 2781300"/>
              <a:gd name="connsiteY1" fmla="*/ 751114 h 1545771"/>
              <a:gd name="connsiteX2" fmla="*/ 1099457 w 2781300"/>
              <a:gd name="connsiteY2" fmla="*/ 819150 h 1545771"/>
              <a:gd name="connsiteX3" fmla="*/ 1303565 w 2781300"/>
              <a:gd name="connsiteY3" fmla="*/ 895350 h 1545771"/>
              <a:gd name="connsiteX4" fmla="*/ 1643743 w 2781300"/>
              <a:gd name="connsiteY4" fmla="*/ 1045028 h 1545771"/>
              <a:gd name="connsiteX5" fmla="*/ 1793422 w 2781300"/>
              <a:gd name="connsiteY5" fmla="*/ 1110342 h 1545771"/>
              <a:gd name="connsiteX6" fmla="*/ 2231572 w 2781300"/>
              <a:gd name="connsiteY6" fmla="*/ 1306285 h 1545771"/>
              <a:gd name="connsiteX7" fmla="*/ 2326822 w 2781300"/>
              <a:gd name="connsiteY7" fmla="*/ 1349828 h 1545771"/>
              <a:gd name="connsiteX8" fmla="*/ 2422072 w 2781300"/>
              <a:gd name="connsiteY8" fmla="*/ 1398814 h 1545771"/>
              <a:gd name="connsiteX9" fmla="*/ 2520043 w 2781300"/>
              <a:gd name="connsiteY9" fmla="*/ 1455964 h 1545771"/>
              <a:gd name="connsiteX10" fmla="*/ 2628900 w 2781300"/>
              <a:gd name="connsiteY10" fmla="*/ 1518557 h 1545771"/>
              <a:gd name="connsiteX11" fmla="*/ 2664279 w 2781300"/>
              <a:gd name="connsiteY11" fmla="*/ 1537607 h 1545771"/>
              <a:gd name="connsiteX12" fmla="*/ 2683329 w 2781300"/>
              <a:gd name="connsiteY12" fmla="*/ 1545771 h 1545771"/>
              <a:gd name="connsiteX13" fmla="*/ 2718707 w 2781300"/>
              <a:gd name="connsiteY13" fmla="*/ 1543050 h 1545771"/>
              <a:gd name="connsiteX14" fmla="*/ 2751365 w 2781300"/>
              <a:gd name="connsiteY14" fmla="*/ 1529442 h 1545771"/>
              <a:gd name="connsiteX15" fmla="*/ 2770415 w 2781300"/>
              <a:gd name="connsiteY15" fmla="*/ 1510392 h 1545771"/>
              <a:gd name="connsiteX16" fmla="*/ 2781300 w 2781300"/>
              <a:gd name="connsiteY16" fmla="*/ 1488621 h 1545771"/>
              <a:gd name="connsiteX17" fmla="*/ 2781300 w 2781300"/>
              <a:gd name="connsiteY17" fmla="*/ 1447800 h 1545771"/>
              <a:gd name="connsiteX18" fmla="*/ 2773136 w 2781300"/>
              <a:gd name="connsiteY18" fmla="*/ 1406978 h 1545771"/>
              <a:gd name="connsiteX19" fmla="*/ 2751365 w 2781300"/>
              <a:gd name="connsiteY19" fmla="*/ 1366157 h 1545771"/>
              <a:gd name="connsiteX20" fmla="*/ 2667000 w 2781300"/>
              <a:gd name="connsiteY20" fmla="*/ 1268185 h 1545771"/>
              <a:gd name="connsiteX21" fmla="*/ 2547257 w 2781300"/>
              <a:gd name="connsiteY21" fmla="*/ 1148442 h 1545771"/>
              <a:gd name="connsiteX22" fmla="*/ 2498272 w 2781300"/>
              <a:gd name="connsiteY22" fmla="*/ 1113064 h 1545771"/>
              <a:gd name="connsiteX23" fmla="*/ 2476500 w 2781300"/>
              <a:gd name="connsiteY23" fmla="*/ 1099457 h 1545771"/>
              <a:gd name="connsiteX24" fmla="*/ 2411186 w 2781300"/>
              <a:gd name="connsiteY24" fmla="*/ 1088571 h 1545771"/>
              <a:gd name="connsiteX25" fmla="*/ 2305050 w 2781300"/>
              <a:gd name="connsiteY25" fmla="*/ 1074964 h 1545771"/>
              <a:gd name="connsiteX26" fmla="*/ 2266950 w 2781300"/>
              <a:gd name="connsiteY26" fmla="*/ 1069521 h 1545771"/>
              <a:gd name="connsiteX27" fmla="*/ 2215243 w 2781300"/>
              <a:gd name="connsiteY27" fmla="*/ 1053192 h 1545771"/>
              <a:gd name="connsiteX28" fmla="*/ 1869622 w 2781300"/>
              <a:gd name="connsiteY28" fmla="*/ 917121 h 1545771"/>
              <a:gd name="connsiteX29" fmla="*/ 1709057 w 2781300"/>
              <a:gd name="connsiteY29" fmla="*/ 854528 h 1545771"/>
              <a:gd name="connsiteX30" fmla="*/ 1401536 w 2781300"/>
              <a:gd name="connsiteY30" fmla="*/ 742950 h 1545771"/>
              <a:gd name="connsiteX31" fmla="*/ 810986 w 2781300"/>
              <a:gd name="connsiteY31" fmla="*/ 527957 h 1545771"/>
              <a:gd name="connsiteX32" fmla="*/ 514350 w 2781300"/>
              <a:gd name="connsiteY32" fmla="*/ 413657 h 1545771"/>
              <a:gd name="connsiteX33" fmla="*/ 405493 w 2781300"/>
              <a:gd name="connsiteY33" fmla="*/ 364671 h 1545771"/>
              <a:gd name="connsiteX34" fmla="*/ 318407 w 2781300"/>
              <a:gd name="connsiteY34" fmla="*/ 315685 h 1545771"/>
              <a:gd name="connsiteX35" fmla="*/ 283029 w 2781300"/>
              <a:gd name="connsiteY35" fmla="*/ 291192 h 1545771"/>
              <a:gd name="connsiteX36" fmla="*/ 223157 w 2781300"/>
              <a:gd name="connsiteY36" fmla="*/ 244928 h 1545771"/>
              <a:gd name="connsiteX37" fmla="*/ 171450 w 2781300"/>
              <a:gd name="connsiteY37" fmla="*/ 195942 h 1545771"/>
              <a:gd name="connsiteX38" fmla="*/ 127907 w 2781300"/>
              <a:gd name="connsiteY38" fmla="*/ 144235 h 1545771"/>
              <a:gd name="connsiteX39" fmla="*/ 87086 w 2781300"/>
              <a:gd name="connsiteY39" fmla="*/ 78921 h 1545771"/>
              <a:gd name="connsiteX40" fmla="*/ 65315 w 2781300"/>
              <a:gd name="connsiteY40" fmla="*/ 40821 h 1545771"/>
              <a:gd name="connsiteX41" fmla="*/ 48986 w 2781300"/>
              <a:gd name="connsiteY41" fmla="*/ 16328 h 1545771"/>
              <a:gd name="connsiteX42" fmla="*/ 38100 w 2781300"/>
              <a:gd name="connsiteY42" fmla="*/ 8164 h 1545771"/>
              <a:gd name="connsiteX43" fmla="*/ 24493 w 2781300"/>
              <a:gd name="connsiteY43" fmla="*/ 0 h 1545771"/>
              <a:gd name="connsiteX44" fmla="*/ 13607 w 2781300"/>
              <a:gd name="connsiteY44" fmla="*/ 5442 h 1545771"/>
              <a:gd name="connsiteX45" fmla="*/ 10886 w 2781300"/>
              <a:gd name="connsiteY45" fmla="*/ 19050 h 1545771"/>
              <a:gd name="connsiteX46" fmla="*/ 0 w 2781300"/>
              <a:gd name="connsiteY46" fmla="*/ 65314 h 1545771"/>
              <a:gd name="connsiteX47" fmla="*/ 0 w 2781300"/>
              <a:gd name="connsiteY47" fmla="*/ 100692 h 1545771"/>
              <a:gd name="connsiteX48" fmla="*/ 5443 w 2781300"/>
              <a:gd name="connsiteY48" fmla="*/ 136071 h 1545771"/>
              <a:gd name="connsiteX49" fmla="*/ 21772 w 2781300"/>
              <a:gd name="connsiteY49" fmla="*/ 185057 h 1545771"/>
              <a:gd name="connsiteX50" fmla="*/ 40822 w 2781300"/>
              <a:gd name="connsiteY50" fmla="*/ 234042 h 1545771"/>
              <a:gd name="connsiteX51" fmla="*/ 92529 w 2781300"/>
              <a:gd name="connsiteY51" fmla="*/ 353785 h 1545771"/>
              <a:gd name="connsiteX52" fmla="*/ 127907 w 2781300"/>
              <a:gd name="connsiteY52" fmla="*/ 424542 h 1545771"/>
              <a:gd name="connsiteX53" fmla="*/ 146957 w 2781300"/>
              <a:gd name="connsiteY53" fmla="*/ 465364 h 1545771"/>
              <a:gd name="connsiteX54" fmla="*/ 157843 w 2781300"/>
              <a:gd name="connsiteY54" fmla="*/ 495300 h 1545771"/>
              <a:gd name="connsiteX55" fmla="*/ 157843 w 2781300"/>
              <a:gd name="connsiteY55" fmla="*/ 522514 h 1545771"/>
              <a:gd name="connsiteX56" fmla="*/ 144236 w 2781300"/>
              <a:gd name="connsiteY56" fmla="*/ 566057 h 1545771"/>
              <a:gd name="connsiteX57" fmla="*/ 114300 w 2781300"/>
              <a:gd name="connsiteY57" fmla="*/ 650421 h 1545771"/>
              <a:gd name="connsiteX58" fmla="*/ 155122 w 2781300"/>
              <a:gd name="connsiteY58" fmla="*/ 487135 h 1545771"/>
              <a:gd name="connsiteX59" fmla="*/ 182336 w 2781300"/>
              <a:gd name="connsiteY59" fmla="*/ 525235 h 1545771"/>
              <a:gd name="connsiteX60" fmla="*/ 220436 w 2781300"/>
              <a:gd name="connsiteY60" fmla="*/ 544285 h 1545771"/>
              <a:gd name="connsiteX61" fmla="*/ 315686 w 2781300"/>
              <a:gd name="connsiteY61" fmla="*/ 574221 h 1545771"/>
              <a:gd name="connsiteX62" fmla="*/ 400050 w 2781300"/>
              <a:gd name="connsiteY62" fmla="*/ 593271 h 1545771"/>
              <a:gd name="connsiteX63" fmla="*/ 595993 w 2781300"/>
              <a:gd name="connsiteY63" fmla="*/ 650421 h 1545771"/>
              <a:gd name="connsiteX0" fmla="*/ 595993 w 2781300"/>
              <a:gd name="connsiteY0" fmla="*/ 650421 h 1545771"/>
              <a:gd name="connsiteX1" fmla="*/ 908957 w 2781300"/>
              <a:gd name="connsiteY1" fmla="*/ 751114 h 1545771"/>
              <a:gd name="connsiteX2" fmla="*/ 1099457 w 2781300"/>
              <a:gd name="connsiteY2" fmla="*/ 819150 h 1545771"/>
              <a:gd name="connsiteX3" fmla="*/ 1303565 w 2781300"/>
              <a:gd name="connsiteY3" fmla="*/ 895350 h 1545771"/>
              <a:gd name="connsiteX4" fmla="*/ 1643743 w 2781300"/>
              <a:gd name="connsiteY4" fmla="*/ 1045028 h 1545771"/>
              <a:gd name="connsiteX5" fmla="*/ 1793422 w 2781300"/>
              <a:gd name="connsiteY5" fmla="*/ 1110342 h 1545771"/>
              <a:gd name="connsiteX6" fmla="*/ 2231572 w 2781300"/>
              <a:gd name="connsiteY6" fmla="*/ 1306285 h 1545771"/>
              <a:gd name="connsiteX7" fmla="*/ 2326822 w 2781300"/>
              <a:gd name="connsiteY7" fmla="*/ 1349828 h 1545771"/>
              <a:gd name="connsiteX8" fmla="*/ 2422072 w 2781300"/>
              <a:gd name="connsiteY8" fmla="*/ 1398814 h 1545771"/>
              <a:gd name="connsiteX9" fmla="*/ 2520043 w 2781300"/>
              <a:gd name="connsiteY9" fmla="*/ 1455964 h 1545771"/>
              <a:gd name="connsiteX10" fmla="*/ 2628900 w 2781300"/>
              <a:gd name="connsiteY10" fmla="*/ 1518557 h 1545771"/>
              <a:gd name="connsiteX11" fmla="*/ 2664279 w 2781300"/>
              <a:gd name="connsiteY11" fmla="*/ 1537607 h 1545771"/>
              <a:gd name="connsiteX12" fmla="*/ 2683329 w 2781300"/>
              <a:gd name="connsiteY12" fmla="*/ 1545771 h 1545771"/>
              <a:gd name="connsiteX13" fmla="*/ 2718707 w 2781300"/>
              <a:gd name="connsiteY13" fmla="*/ 1543050 h 1545771"/>
              <a:gd name="connsiteX14" fmla="*/ 2751365 w 2781300"/>
              <a:gd name="connsiteY14" fmla="*/ 1529442 h 1545771"/>
              <a:gd name="connsiteX15" fmla="*/ 2770415 w 2781300"/>
              <a:gd name="connsiteY15" fmla="*/ 1510392 h 1545771"/>
              <a:gd name="connsiteX16" fmla="*/ 2781300 w 2781300"/>
              <a:gd name="connsiteY16" fmla="*/ 1488621 h 1545771"/>
              <a:gd name="connsiteX17" fmla="*/ 2781300 w 2781300"/>
              <a:gd name="connsiteY17" fmla="*/ 1447800 h 1545771"/>
              <a:gd name="connsiteX18" fmla="*/ 2773136 w 2781300"/>
              <a:gd name="connsiteY18" fmla="*/ 1406978 h 1545771"/>
              <a:gd name="connsiteX19" fmla="*/ 2751365 w 2781300"/>
              <a:gd name="connsiteY19" fmla="*/ 1366157 h 1545771"/>
              <a:gd name="connsiteX20" fmla="*/ 2667000 w 2781300"/>
              <a:gd name="connsiteY20" fmla="*/ 1268185 h 1545771"/>
              <a:gd name="connsiteX21" fmla="*/ 2547257 w 2781300"/>
              <a:gd name="connsiteY21" fmla="*/ 1148442 h 1545771"/>
              <a:gd name="connsiteX22" fmla="*/ 2498272 w 2781300"/>
              <a:gd name="connsiteY22" fmla="*/ 1113064 h 1545771"/>
              <a:gd name="connsiteX23" fmla="*/ 2476500 w 2781300"/>
              <a:gd name="connsiteY23" fmla="*/ 1099457 h 1545771"/>
              <a:gd name="connsiteX24" fmla="*/ 2411186 w 2781300"/>
              <a:gd name="connsiteY24" fmla="*/ 1088571 h 1545771"/>
              <a:gd name="connsiteX25" fmla="*/ 2305050 w 2781300"/>
              <a:gd name="connsiteY25" fmla="*/ 1074964 h 1545771"/>
              <a:gd name="connsiteX26" fmla="*/ 2266950 w 2781300"/>
              <a:gd name="connsiteY26" fmla="*/ 1069521 h 1545771"/>
              <a:gd name="connsiteX27" fmla="*/ 2215243 w 2781300"/>
              <a:gd name="connsiteY27" fmla="*/ 1053192 h 1545771"/>
              <a:gd name="connsiteX28" fmla="*/ 1869622 w 2781300"/>
              <a:gd name="connsiteY28" fmla="*/ 917121 h 1545771"/>
              <a:gd name="connsiteX29" fmla="*/ 1709057 w 2781300"/>
              <a:gd name="connsiteY29" fmla="*/ 854528 h 1545771"/>
              <a:gd name="connsiteX30" fmla="*/ 1401536 w 2781300"/>
              <a:gd name="connsiteY30" fmla="*/ 742950 h 1545771"/>
              <a:gd name="connsiteX31" fmla="*/ 810986 w 2781300"/>
              <a:gd name="connsiteY31" fmla="*/ 527957 h 1545771"/>
              <a:gd name="connsiteX32" fmla="*/ 514350 w 2781300"/>
              <a:gd name="connsiteY32" fmla="*/ 413657 h 1545771"/>
              <a:gd name="connsiteX33" fmla="*/ 405493 w 2781300"/>
              <a:gd name="connsiteY33" fmla="*/ 364671 h 1545771"/>
              <a:gd name="connsiteX34" fmla="*/ 318407 w 2781300"/>
              <a:gd name="connsiteY34" fmla="*/ 315685 h 1545771"/>
              <a:gd name="connsiteX35" fmla="*/ 283029 w 2781300"/>
              <a:gd name="connsiteY35" fmla="*/ 291192 h 1545771"/>
              <a:gd name="connsiteX36" fmla="*/ 223157 w 2781300"/>
              <a:gd name="connsiteY36" fmla="*/ 244928 h 1545771"/>
              <a:gd name="connsiteX37" fmla="*/ 171450 w 2781300"/>
              <a:gd name="connsiteY37" fmla="*/ 195942 h 1545771"/>
              <a:gd name="connsiteX38" fmla="*/ 127907 w 2781300"/>
              <a:gd name="connsiteY38" fmla="*/ 144235 h 1545771"/>
              <a:gd name="connsiteX39" fmla="*/ 87086 w 2781300"/>
              <a:gd name="connsiteY39" fmla="*/ 78921 h 1545771"/>
              <a:gd name="connsiteX40" fmla="*/ 65315 w 2781300"/>
              <a:gd name="connsiteY40" fmla="*/ 40821 h 1545771"/>
              <a:gd name="connsiteX41" fmla="*/ 48986 w 2781300"/>
              <a:gd name="connsiteY41" fmla="*/ 16328 h 1545771"/>
              <a:gd name="connsiteX42" fmla="*/ 38100 w 2781300"/>
              <a:gd name="connsiteY42" fmla="*/ 8164 h 1545771"/>
              <a:gd name="connsiteX43" fmla="*/ 24493 w 2781300"/>
              <a:gd name="connsiteY43" fmla="*/ 0 h 1545771"/>
              <a:gd name="connsiteX44" fmla="*/ 13607 w 2781300"/>
              <a:gd name="connsiteY44" fmla="*/ 5442 h 1545771"/>
              <a:gd name="connsiteX45" fmla="*/ 10886 w 2781300"/>
              <a:gd name="connsiteY45" fmla="*/ 19050 h 1545771"/>
              <a:gd name="connsiteX46" fmla="*/ 0 w 2781300"/>
              <a:gd name="connsiteY46" fmla="*/ 65314 h 1545771"/>
              <a:gd name="connsiteX47" fmla="*/ 0 w 2781300"/>
              <a:gd name="connsiteY47" fmla="*/ 100692 h 1545771"/>
              <a:gd name="connsiteX48" fmla="*/ 5443 w 2781300"/>
              <a:gd name="connsiteY48" fmla="*/ 136071 h 1545771"/>
              <a:gd name="connsiteX49" fmla="*/ 21772 w 2781300"/>
              <a:gd name="connsiteY49" fmla="*/ 185057 h 1545771"/>
              <a:gd name="connsiteX50" fmla="*/ 40822 w 2781300"/>
              <a:gd name="connsiteY50" fmla="*/ 234042 h 1545771"/>
              <a:gd name="connsiteX51" fmla="*/ 92529 w 2781300"/>
              <a:gd name="connsiteY51" fmla="*/ 353785 h 1545771"/>
              <a:gd name="connsiteX52" fmla="*/ 127907 w 2781300"/>
              <a:gd name="connsiteY52" fmla="*/ 424542 h 1545771"/>
              <a:gd name="connsiteX53" fmla="*/ 146957 w 2781300"/>
              <a:gd name="connsiteY53" fmla="*/ 465364 h 1545771"/>
              <a:gd name="connsiteX54" fmla="*/ 157843 w 2781300"/>
              <a:gd name="connsiteY54" fmla="*/ 495300 h 1545771"/>
              <a:gd name="connsiteX55" fmla="*/ 157843 w 2781300"/>
              <a:gd name="connsiteY55" fmla="*/ 522514 h 1545771"/>
              <a:gd name="connsiteX56" fmla="*/ 144236 w 2781300"/>
              <a:gd name="connsiteY56" fmla="*/ 566057 h 1545771"/>
              <a:gd name="connsiteX57" fmla="*/ 155122 w 2781300"/>
              <a:gd name="connsiteY57" fmla="*/ 487135 h 1545771"/>
              <a:gd name="connsiteX58" fmla="*/ 182336 w 2781300"/>
              <a:gd name="connsiteY58" fmla="*/ 525235 h 1545771"/>
              <a:gd name="connsiteX59" fmla="*/ 220436 w 2781300"/>
              <a:gd name="connsiteY59" fmla="*/ 544285 h 1545771"/>
              <a:gd name="connsiteX60" fmla="*/ 315686 w 2781300"/>
              <a:gd name="connsiteY60" fmla="*/ 574221 h 1545771"/>
              <a:gd name="connsiteX61" fmla="*/ 400050 w 2781300"/>
              <a:gd name="connsiteY61" fmla="*/ 593271 h 1545771"/>
              <a:gd name="connsiteX62" fmla="*/ 595993 w 2781300"/>
              <a:gd name="connsiteY62" fmla="*/ 650421 h 1545771"/>
              <a:gd name="connsiteX0" fmla="*/ 595993 w 2781300"/>
              <a:gd name="connsiteY0" fmla="*/ 650421 h 1545771"/>
              <a:gd name="connsiteX1" fmla="*/ 908957 w 2781300"/>
              <a:gd name="connsiteY1" fmla="*/ 751114 h 1545771"/>
              <a:gd name="connsiteX2" fmla="*/ 1099457 w 2781300"/>
              <a:gd name="connsiteY2" fmla="*/ 819150 h 1545771"/>
              <a:gd name="connsiteX3" fmla="*/ 1303565 w 2781300"/>
              <a:gd name="connsiteY3" fmla="*/ 895350 h 1545771"/>
              <a:gd name="connsiteX4" fmla="*/ 1643743 w 2781300"/>
              <a:gd name="connsiteY4" fmla="*/ 1045028 h 1545771"/>
              <a:gd name="connsiteX5" fmla="*/ 1793422 w 2781300"/>
              <a:gd name="connsiteY5" fmla="*/ 1110342 h 1545771"/>
              <a:gd name="connsiteX6" fmla="*/ 2231572 w 2781300"/>
              <a:gd name="connsiteY6" fmla="*/ 1306285 h 1545771"/>
              <a:gd name="connsiteX7" fmla="*/ 2326822 w 2781300"/>
              <a:gd name="connsiteY7" fmla="*/ 1349828 h 1545771"/>
              <a:gd name="connsiteX8" fmla="*/ 2422072 w 2781300"/>
              <a:gd name="connsiteY8" fmla="*/ 1398814 h 1545771"/>
              <a:gd name="connsiteX9" fmla="*/ 2520043 w 2781300"/>
              <a:gd name="connsiteY9" fmla="*/ 1455964 h 1545771"/>
              <a:gd name="connsiteX10" fmla="*/ 2628900 w 2781300"/>
              <a:gd name="connsiteY10" fmla="*/ 1518557 h 1545771"/>
              <a:gd name="connsiteX11" fmla="*/ 2664279 w 2781300"/>
              <a:gd name="connsiteY11" fmla="*/ 1537607 h 1545771"/>
              <a:gd name="connsiteX12" fmla="*/ 2683329 w 2781300"/>
              <a:gd name="connsiteY12" fmla="*/ 1545771 h 1545771"/>
              <a:gd name="connsiteX13" fmla="*/ 2718707 w 2781300"/>
              <a:gd name="connsiteY13" fmla="*/ 1543050 h 1545771"/>
              <a:gd name="connsiteX14" fmla="*/ 2751365 w 2781300"/>
              <a:gd name="connsiteY14" fmla="*/ 1529442 h 1545771"/>
              <a:gd name="connsiteX15" fmla="*/ 2770415 w 2781300"/>
              <a:gd name="connsiteY15" fmla="*/ 1510392 h 1545771"/>
              <a:gd name="connsiteX16" fmla="*/ 2781300 w 2781300"/>
              <a:gd name="connsiteY16" fmla="*/ 1488621 h 1545771"/>
              <a:gd name="connsiteX17" fmla="*/ 2781300 w 2781300"/>
              <a:gd name="connsiteY17" fmla="*/ 1447800 h 1545771"/>
              <a:gd name="connsiteX18" fmla="*/ 2773136 w 2781300"/>
              <a:gd name="connsiteY18" fmla="*/ 1406978 h 1545771"/>
              <a:gd name="connsiteX19" fmla="*/ 2751365 w 2781300"/>
              <a:gd name="connsiteY19" fmla="*/ 1366157 h 1545771"/>
              <a:gd name="connsiteX20" fmla="*/ 2667000 w 2781300"/>
              <a:gd name="connsiteY20" fmla="*/ 1268185 h 1545771"/>
              <a:gd name="connsiteX21" fmla="*/ 2547257 w 2781300"/>
              <a:gd name="connsiteY21" fmla="*/ 1148442 h 1545771"/>
              <a:gd name="connsiteX22" fmla="*/ 2498272 w 2781300"/>
              <a:gd name="connsiteY22" fmla="*/ 1113064 h 1545771"/>
              <a:gd name="connsiteX23" fmla="*/ 2476500 w 2781300"/>
              <a:gd name="connsiteY23" fmla="*/ 1099457 h 1545771"/>
              <a:gd name="connsiteX24" fmla="*/ 2411186 w 2781300"/>
              <a:gd name="connsiteY24" fmla="*/ 1088571 h 1545771"/>
              <a:gd name="connsiteX25" fmla="*/ 2305050 w 2781300"/>
              <a:gd name="connsiteY25" fmla="*/ 1074964 h 1545771"/>
              <a:gd name="connsiteX26" fmla="*/ 2266950 w 2781300"/>
              <a:gd name="connsiteY26" fmla="*/ 1069521 h 1545771"/>
              <a:gd name="connsiteX27" fmla="*/ 2215243 w 2781300"/>
              <a:gd name="connsiteY27" fmla="*/ 1053192 h 1545771"/>
              <a:gd name="connsiteX28" fmla="*/ 1869622 w 2781300"/>
              <a:gd name="connsiteY28" fmla="*/ 917121 h 1545771"/>
              <a:gd name="connsiteX29" fmla="*/ 1709057 w 2781300"/>
              <a:gd name="connsiteY29" fmla="*/ 854528 h 1545771"/>
              <a:gd name="connsiteX30" fmla="*/ 1401536 w 2781300"/>
              <a:gd name="connsiteY30" fmla="*/ 742950 h 1545771"/>
              <a:gd name="connsiteX31" fmla="*/ 810986 w 2781300"/>
              <a:gd name="connsiteY31" fmla="*/ 527957 h 1545771"/>
              <a:gd name="connsiteX32" fmla="*/ 514350 w 2781300"/>
              <a:gd name="connsiteY32" fmla="*/ 413657 h 1545771"/>
              <a:gd name="connsiteX33" fmla="*/ 405493 w 2781300"/>
              <a:gd name="connsiteY33" fmla="*/ 364671 h 1545771"/>
              <a:gd name="connsiteX34" fmla="*/ 318407 w 2781300"/>
              <a:gd name="connsiteY34" fmla="*/ 315685 h 1545771"/>
              <a:gd name="connsiteX35" fmla="*/ 283029 w 2781300"/>
              <a:gd name="connsiteY35" fmla="*/ 291192 h 1545771"/>
              <a:gd name="connsiteX36" fmla="*/ 223157 w 2781300"/>
              <a:gd name="connsiteY36" fmla="*/ 244928 h 1545771"/>
              <a:gd name="connsiteX37" fmla="*/ 171450 w 2781300"/>
              <a:gd name="connsiteY37" fmla="*/ 195942 h 1545771"/>
              <a:gd name="connsiteX38" fmla="*/ 127907 w 2781300"/>
              <a:gd name="connsiteY38" fmla="*/ 144235 h 1545771"/>
              <a:gd name="connsiteX39" fmla="*/ 87086 w 2781300"/>
              <a:gd name="connsiteY39" fmla="*/ 78921 h 1545771"/>
              <a:gd name="connsiteX40" fmla="*/ 65315 w 2781300"/>
              <a:gd name="connsiteY40" fmla="*/ 40821 h 1545771"/>
              <a:gd name="connsiteX41" fmla="*/ 48986 w 2781300"/>
              <a:gd name="connsiteY41" fmla="*/ 16328 h 1545771"/>
              <a:gd name="connsiteX42" fmla="*/ 38100 w 2781300"/>
              <a:gd name="connsiteY42" fmla="*/ 8164 h 1545771"/>
              <a:gd name="connsiteX43" fmla="*/ 24493 w 2781300"/>
              <a:gd name="connsiteY43" fmla="*/ 0 h 1545771"/>
              <a:gd name="connsiteX44" fmla="*/ 13607 w 2781300"/>
              <a:gd name="connsiteY44" fmla="*/ 5442 h 1545771"/>
              <a:gd name="connsiteX45" fmla="*/ 10886 w 2781300"/>
              <a:gd name="connsiteY45" fmla="*/ 19050 h 1545771"/>
              <a:gd name="connsiteX46" fmla="*/ 0 w 2781300"/>
              <a:gd name="connsiteY46" fmla="*/ 65314 h 1545771"/>
              <a:gd name="connsiteX47" fmla="*/ 0 w 2781300"/>
              <a:gd name="connsiteY47" fmla="*/ 100692 h 1545771"/>
              <a:gd name="connsiteX48" fmla="*/ 5443 w 2781300"/>
              <a:gd name="connsiteY48" fmla="*/ 136071 h 1545771"/>
              <a:gd name="connsiteX49" fmla="*/ 21772 w 2781300"/>
              <a:gd name="connsiteY49" fmla="*/ 185057 h 1545771"/>
              <a:gd name="connsiteX50" fmla="*/ 40822 w 2781300"/>
              <a:gd name="connsiteY50" fmla="*/ 234042 h 1545771"/>
              <a:gd name="connsiteX51" fmla="*/ 92529 w 2781300"/>
              <a:gd name="connsiteY51" fmla="*/ 353785 h 1545771"/>
              <a:gd name="connsiteX52" fmla="*/ 127907 w 2781300"/>
              <a:gd name="connsiteY52" fmla="*/ 424542 h 1545771"/>
              <a:gd name="connsiteX53" fmla="*/ 146957 w 2781300"/>
              <a:gd name="connsiteY53" fmla="*/ 465364 h 1545771"/>
              <a:gd name="connsiteX54" fmla="*/ 157843 w 2781300"/>
              <a:gd name="connsiteY54" fmla="*/ 495300 h 1545771"/>
              <a:gd name="connsiteX55" fmla="*/ 157843 w 2781300"/>
              <a:gd name="connsiteY55" fmla="*/ 522514 h 1545771"/>
              <a:gd name="connsiteX56" fmla="*/ 155122 w 2781300"/>
              <a:gd name="connsiteY56" fmla="*/ 487135 h 1545771"/>
              <a:gd name="connsiteX57" fmla="*/ 182336 w 2781300"/>
              <a:gd name="connsiteY57" fmla="*/ 525235 h 1545771"/>
              <a:gd name="connsiteX58" fmla="*/ 220436 w 2781300"/>
              <a:gd name="connsiteY58" fmla="*/ 544285 h 1545771"/>
              <a:gd name="connsiteX59" fmla="*/ 315686 w 2781300"/>
              <a:gd name="connsiteY59" fmla="*/ 574221 h 1545771"/>
              <a:gd name="connsiteX60" fmla="*/ 400050 w 2781300"/>
              <a:gd name="connsiteY60" fmla="*/ 593271 h 1545771"/>
              <a:gd name="connsiteX61" fmla="*/ 595993 w 2781300"/>
              <a:gd name="connsiteY61" fmla="*/ 650421 h 1545771"/>
              <a:gd name="connsiteX0" fmla="*/ 595993 w 2781300"/>
              <a:gd name="connsiteY0" fmla="*/ 650421 h 1545771"/>
              <a:gd name="connsiteX1" fmla="*/ 908957 w 2781300"/>
              <a:gd name="connsiteY1" fmla="*/ 751114 h 1545771"/>
              <a:gd name="connsiteX2" fmla="*/ 1099457 w 2781300"/>
              <a:gd name="connsiteY2" fmla="*/ 819150 h 1545771"/>
              <a:gd name="connsiteX3" fmla="*/ 1303565 w 2781300"/>
              <a:gd name="connsiteY3" fmla="*/ 895350 h 1545771"/>
              <a:gd name="connsiteX4" fmla="*/ 1643743 w 2781300"/>
              <a:gd name="connsiteY4" fmla="*/ 1045028 h 1545771"/>
              <a:gd name="connsiteX5" fmla="*/ 1793422 w 2781300"/>
              <a:gd name="connsiteY5" fmla="*/ 1110342 h 1545771"/>
              <a:gd name="connsiteX6" fmla="*/ 2231572 w 2781300"/>
              <a:gd name="connsiteY6" fmla="*/ 1306285 h 1545771"/>
              <a:gd name="connsiteX7" fmla="*/ 2326822 w 2781300"/>
              <a:gd name="connsiteY7" fmla="*/ 1349828 h 1545771"/>
              <a:gd name="connsiteX8" fmla="*/ 2422072 w 2781300"/>
              <a:gd name="connsiteY8" fmla="*/ 1398814 h 1545771"/>
              <a:gd name="connsiteX9" fmla="*/ 2520043 w 2781300"/>
              <a:gd name="connsiteY9" fmla="*/ 1455964 h 1545771"/>
              <a:gd name="connsiteX10" fmla="*/ 2628900 w 2781300"/>
              <a:gd name="connsiteY10" fmla="*/ 1518557 h 1545771"/>
              <a:gd name="connsiteX11" fmla="*/ 2664279 w 2781300"/>
              <a:gd name="connsiteY11" fmla="*/ 1537607 h 1545771"/>
              <a:gd name="connsiteX12" fmla="*/ 2683329 w 2781300"/>
              <a:gd name="connsiteY12" fmla="*/ 1545771 h 1545771"/>
              <a:gd name="connsiteX13" fmla="*/ 2718707 w 2781300"/>
              <a:gd name="connsiteY13" fmla="*/ 1543050 h 1545771"/>
              <a:gd name="connsiteX14" fmla="*/ 2751365 w 2781300"/>
              <a:gd name="connsiteY14" fmla="*/ 1529442 h 1545771"/>
              <a:gd name="connsiteX15" fmla="*/ 2770415 w 2781300"/>
              <a:gd name="connsiteY15" fmla="*/ 1510392 h 1545771"/>
              <a:gd name="connsiteX16" fmla="*/ 2781300 w 2781300"/>
              <a:gd name="connsiteY16" fmla="*/ 1488621 h 1545771"/>
              <a:gd name="connsiteX17" fmla="*/ 2781300 w 2781300"/>
              <a:gd name="connsiteY17" fmla="*/ 1447800 h 1545771"/>
              <a:gd name="connsiteX18" fmla="*/ 2773136 w 2781300"/>
              <a:gd name="connsiteY18" fmla="*/ 1406978 h 1545771"/>
              <a:gd name="connsiteX19" fmla="*/ 2751365 w 2781300"/>
              <a:gd name="connsiteY19" fmla="*/ 1366157 h 1545771"/>
              <a:gd name="connsiteX20" fmla="*/ 2667000 w 2781300"/>
              <a:gd name="connsiteY20" fmla="*/ 1268185 h 1545771"/>
              <a:gd name="connsiteX21" fmla="*/ 2547257 w 2781300"/>
              <a:gd name="connsiteY21" fmla="*/ 1148442 h 1545771"/>
              <a:gd name="connsiteX22" fmla="*/ 2498272 w 2781300"/>
              <a:gd name="connsiteY22" fmla="*/ 1113064 h 1545771"/>
              <a:gd name="connsiteX23" fmla="*/ 2476500 w 2781300"/>
              <a:gd name="connsiteY23" fmla="*/ 1099457 h 1545771"/>
              <a:gd name="connsiteX24" fmla="*/ 2411186 w 2781300"/>
              <a:gd name="connsiteY24" fmla="*/ 1088571 h 1545771"/>
              <a:gd name="connsiteX25" fmla="*/ 2305050 w 2781300"/>
              <a:gd name="connsiteY25" fmla="*/ 1074964 h 1545771"/>
              <a:gd name="connsiteX26" fmla="*/ 2266950 w 2781300"/>
              <a:gd name="connsiteY26" fmla="*/ 1069521 h 1545771"/>
              <a:gd name="connsiteX27" fmla="*/ 2215243 w 2781300"/>
              <a:gd name="connsiteY27" fmla="*/ 1053192 h 1545771"/>
              <a:gd name="connsiteX28" fmla="*/ 1869622 w 2781300"/>
              <a:gd name="connsiteY28" fmla="*/ 917121 h 1545771"/>
              <a:gd name="connsiteX29" fmla="*/ 1709057 w 2781300"/>
              <a:gd name="connsiteY29" fmla="*/ 854528 h 1545771"/>
              <a:gd name="connsiteX30" fmla="*/ 1401536 w 2781300"/>
              <a:gd name="connsiteY30" fmla="*/ 742950 h 1545771"/>
              <a:gd name="connsiteX31" fmla="*/ 810986 w 2781300"/>
              <a:gd name="connsiteY31" fmla="*/ 527957 h 1545771"/>
              <a:gd name="connsiteX32" fmla="*/ 514350 w 2781300"/>
              <a:gd name="connsiteY32" fmla="*/ 413657 h 1545771"/>
              <a:gd name="connsiteX33" fmla="*/ 405493 w 2781300"/>
              <a:gd name="connsiteY33" fmla="*/ 364671 h 1545771"/>
              <a:gd name="connsiteX34" fmla="*/ 318407 w 2781300"/>
              <a:gd name="connsiteY34" fmla="*/ 315685 h 1545771"/>
              <a:gd name="connsiteX35" fmla="*/ 283029 w 2781300"/>
              <a:gd name="connsiteY35" fmla="*/ 291192 h 1545771"/>
              <a:gd name="connsiteX36" fmla="*/ 223157 w 2781300"/>
              <a:gd name="connsiteY36" fmla="*/ 244928 h 1545771"/>
              <a:gd name="connsiteX37" fmla="*/ 171450 w 2781300"/>
              <a:gd name="connsiteY37" fmla="*/ 195942 h 1545771"/>
              <a:gd name="connsiteX38" fmla="*/ 127907 w 2781300"/>
              <a:gd name="connsiteY38" fmla="*/ 144235 h 1545771"/>
              <a:gd name="connsiteX39" fmla="*/ 87086 w 2781300"/>
              <a:gd name="connsiteY39" fmla="*/ 78921 h 1545771"/>
              <a:gd name="connsiteX40" fmla="*/ 65315 w 2781300"/>
              <a:gd name="connsiteY40" fmla="*/ 40821 h 1545771"/>
              <a:gd name="connsiteX41" fmla="*/ 48986 w 2781300"/>
              <a:gd name="connsiteY41" fmla="*/ 16328 h 1545771"/>
              <a:gd name="connsiteX42" fmla="*/ 38100 w 2781300"/>
              <a:gd name="connsiteY42" fmla="*/ 8164 h 1545771"/>
              <a:gd name="connsiteX43" fmla="*/ 24493 w 2781300"/>
              <a:gd name="connsiteY43" fmla="*/ 0 h 1545771"/>
              <a:gd name="connsiteX44" fmla="*/ 13607 w 2781300"/>
              <a:gd name="connsiteY44" fmla="*/ 5442 h 1545771"/>
              <a:gd name="connsiteX45" fmla="*/ 10886 w 2781300"/>
              <a:gd name="connsiteY45" fmla="*/ 19050 h 1545771"/>
              <a:gd name="connsiteX46" fmla="*/ 0 w 2781300"/>
              <a:gd name="connsiteY46" fmla="*/ 65314 h 1545771"/>
              <a:gd name="connsiteX47" fmla="*/ 0 w 2781300"/>
              <a:gd name="connsiteY47" fmla="*/ 100692 h 1545771"/>
              <a:gd name="connsiteX48" fmla="*/ 5443 w 2781300"/>
              <a:gd name="connsiteY48" fmla="*/ 136071 h 1545771"/>
              <a:gd name="connsiteX49" fmla="*/ 21772 w 2781300"/>
              <a:gd name="connsiteY49" fmla="*/ 185057 h 1545771"/>
              <a:gd name="connsiteX50" fmla="*/ 40822 w 2781300"/>
              <a:gd name="connsiteY50" fmla="*/ 234042 h 1545771"/>
              <a:gd name="connsiteX51" fmla="*/ 92529 w 2781300"/>
              <a:gd name="connsiteY51" fmla="*/ 353785 h 1545771"/>
              <a:gd name="connsiteX52" fmla="*/ 127907 w 2781300"/>
              <a:gd name="connsiteY52" fmla="*/ 424542 h 1545771"/>
              <a:gd name="connsiteX53" fmla="*/ 146957 w 2781300"/>
              <a:gd name="connsiteY53" fmla="*/ 465364 h 1545771"/>
              <a:gd name="connsiteX54" fmla="*/ 157843 w 2781300"/>
              <a:gd name="connsiteY54" fmla="*/ 495300 h 1545771"/>
              <a:gd name="connsiteX55" fmla="*/ 155122 w 2781300"/>
              <a:gd name="connsiteY55" fmla="*/ 487135 h 1545771"/>
              <a:gd name="connsiteX56" fmla="*/ 182336 w 2781300"/>
              <a:gd name="connsiteY56" fmla="*/ 525235 h 1545771"/>
              <a:gd name="connsiteX57" fmla="*/ 220436 w 2781300"/>
              <a:gd name="connsiteY57" fmla="*/ 544285 h 1545771"/>
              <a:gd name="connsiteX58" fmla="*/ 315686 w 2781300"/>
              <a:gd name="connsiteY58" fmla="*/ 574221 h 1545771"/>
              <a:gd name="connsiteX59" fmla="*/ 400050 w 2781300"/>
              <a:gd name="connsiteY59" fmla="*/ 593271 h 1545771"/>
              <a:gd name="connsiteX60" fmla="*/ 595993 w 2781300"/>
              <a:gd name="connsiteY60" fmla="*/ 650421 h 1545771"/>
              <a:gd name="connsiteX0" fmla="*/ 595993 w 2781300"/>
              <a:gd name="connsiteY0" fmla="*/ 650421 h 1545771"/>
              <a:gd name="connsiteX1" fmla="*/ 908957 w 2781300"/>
              <a:gd name="connsiteY1" fmla="*/ 751114 h 1545771"/>
              <a:gd name="connsiteX2" fmla="*/ 1099457 w 2781300"/>
              <a:gd name="connsiteY2" fmla="*/ 819150 h 1545771"/>
              <a:gd name="connsiteX3" fmla="*/ 1303565 w 2781300"/>
              <a:gd name="connsiteY3" fmla="*/ 895350 h 1545771"/>
              <a:gd name="connsiteX4" fmla="*/ 1643743 w 2781300"/>
              <a:gd name="connsiteY4" fmla="*/ 1045028 h 1545771"/>
              <a:gd name="connsiteX5" fmla="*/ 1793422 w 2781300"/>
              <a:gd name="connsiteY5" fmla="*/ 1110342 h 1545771"/>
              <a:gd name="connsiteX6" fmla="*/ 2231572 w 2781300"/>
              <a:gd name="connsiteY6" fmla="*/ 1306285 h 1545771"/>
              <a:gd name="connsiteX7" fmla="*/ 2326822 w 2781300"/>
              <a:gd name="connsiteY7" fmla="*/ 1349828 h 1545771"/>
              <a:gd name="connsiteX8" fmla="*/ 2422072 w 2781300"/>
              <a:gd name="connsiteY8" fmla="*/ 1398814 h 1545771"/>
              <a:gd name="connsiteX9" fmla="*/ 2520043 w 2781300"/>
              <a:gd name="connsiteY9" fmla="*/ 1455964 h 1545771"/>
              <a:gd name="connsiteX10" fmla="*/ 2628900 w 2781300"/>
              <a:gd name="connsiteY10" fmla="*/ 1518557 h 1545771"/>
              <a:gd name="connsiteX11" fmla="*/ 2664279 w 2781300"/>
              <a:gd name="connsiteY11" fmla="*/ 1537607 h 1545771"/>
              <a:gd name="connsiteX12" fmla="*/ 2683329 w 2781300"/>
              <a:gd name="connsiteY12" fmla="*/ 1545771 h 1545771"/>
              <a:gd name="connsiteX13" fmla="*/ 2718707 w 2781300"/>
              <a:gd name="connsiteY13" fmla="*/ 1543050 h 1545771"/>
              <a:gd name="connsiteX14" fmla="*/ 2751365 w 2781300"/>
              <a:gd name="connsiteY14" fmla="*/ 1529442 h 1545771"/>
              <a:gd name="connsiteX15" fmla="*/ 2770415 w 2781300"/>
              <a:gd name="connsiteY15" fmla="*/ 1510392 h 1545771"/>
              <a:gd name="connsiteX16" fmla="*/ 2781300 w 2781300"/>
              <a:gd name="connsiteY16" fmla="*/ 1488621 h 1545771"/>
              <a:gd name="connsiteX17" fmla="*/ 2781300 w 2781300"/>
              <a:gd name="connsiteY17" fmla="*/ 1447800 h 1545771"/>
              <a:gd name="connsiteX18" fmla="*/ 2773136 w 2781300"/>
              <a:gd name="connsiteY18" fmla="*/ 1406978 h 1545771"/>
              <a:gd name="connsiteX19" fmla="*/ 2751365 w 2781300"/>
              <a:gd name="connsiteY19" fmla="*/ 1366157 h 1545771"/>
              <a:gd name="connsiteX20" fmla="*/ 2667000 w 2781300"/>
              <a:gd name="connsiteY20" fmla="*/ 1268185 h 1545771"/>
              <a:gd name="connsiteX21" fmla="*/ 2547257 w 2781300"/>
              <a:gd name="connsiteY21" fmla="*/ 1148442 h 1545771"/>
              <a:gd name="connsiteX22" fmla="*/ 2498272 w 2781300"/>
              <a:gd name="connsiteY22" fmla="*/ 1113064 h 1545771"/>
              <a:gd name="connsiteX23" fmla="*/ 2476500 w 2781300"/>
              <a:gd name="connsiteY23" fmla="*/ 1099457 h 1545771"/>
              <a:gd name="connsiteX24" fmla="*/ 2411186 w 2781300"/>
              <a:gd name="connsiteY24" fmla="*/ 1088571 h 1545771"/>
              <a:gd name="connsiteX25" fmla="*/ 2305050 w 2781300"/>
              <a:gd name="connsiteY25" fmla="*/ 1074964 h 1545771"/>
              <a:gd name="connsiteX26" fmla="*/ 2266950 w 2781300"/>
              <a:gd name="connsiteY26" fmla="*/ 1069521 h 1545771"/>
              <a:gd name="connsiteX27" fmla="*/ 2215243 w 2781300"/>
              <a:gd name="connsiteY27" fmla="*/ 1053192 h 1545771"/>
              <a:gd name="connsiteX28" fmla="*/ 1869622 w 2781300"/>
              <a:gd name="connsiteY28" fmla="*/ 917121 h 1545771"/>
              <a:gd name="connsiteX29" fmla="*/ 1709057 w 2781300"/>
              <a:gd name="connsiteY29" fmla="*/ 854528 h 1545771"/>
              <a:gd name="connsiteX30" fmla="*/ 1401536 w 2781300"/>
              <a:gd name="connsiteY30" fmla="*/ 742950 h 1545771"/>
              <a:gd name="connsiteX31" fmla="*/ 810986 w 2781300"/>
              <a:gd name="connsiteY31" fmla="*/ 527957 h 1545771"/>
              <a:gd name="connsiteX32" fmla="*/ 514350 w 2781300"/>
              <a:gd name="connsiteY32" fmla="*/ 413657 h 1545771"/>
              <a:gd name="connsiteX33" fmla="*/ 405493 w 2781300"/>
              <a:gd name="connsiteY33" fmla="*/ 364671 h 1545771"/>
              <a:gd name="connsiteX34" fmla="*/ 318407 w 2781300"/>
              <a:gd name="connsiteY34" fmla="*/ 315685 h 1545771"/>
              <a:gd name="connsiteX35" fmla="*/ 283029 w 2781300"/>
              <a:gd name="connsiteY35" fmla="*/ 291192 h 1545771"/>
              <a:gd name="connsiteX36" fmla="*/ 223157 w 2781300"/>
              <a:gd name="connsiteY36" fmla="*/ 244928 h 1545771"/>
              <a:gd name="connsiteX37" fmla="*/ 171450 w 2781300"/>
              <a:gd name="connsiteY37" fmla="*/ 195942 h 1545771"/>
              <a:gd name="connsiteX38" fmla="*/ 127907 w 2781300"/>
              <a:gd name="connsiteY38" fmla="*/ 144235 h 1545771"/>
              <a:gd name="connsiteX39" fmla="*/ 87086 w 2781300"/>
              <a:gd name="connsiteY39" fmla="*/ 78921 h 1545771"/>
              <a:gd name="connsiteX40" fmla="*/ 65315 w 2781300"/>
              <a:gd name="connsiteY40" fmla="*/ 40821 h 1545771"/>
              <a:gd name="connsiteX41" fmla="*/ 48986 w 2781300"/>
              <a:gd name="connsiteY41" fmla="*/ 16328 h 1545771"/>
              <a:gd name="connsiteX42" fmla="*/ 38100 w 2781300"/>
              <a:gd name="connsiteY42" fmla="*/ 8164 h 1545771"/>
              <a:gd name="connsiteX43" fmla="*/ 24493 w 2781300"/>
              <a:gd name="connsiteY43" fmla="*/ 0 h 1545771"/>
              <a:gd name="connsiteX44" fmla="*/ 13607 w 2781300"/>
              <a:gd name="connsiteY44" fmla="*/ 5442 h 1545771"/>
              <a:gd name="connsiteX45" fmla="*/ 10886 w 2781300"/>
              <a:gd name="connsiteY45" fmla="*/ 19050 h 1545771"/>
              <a:gd name="connsiteX46" fmla="*/ 0 w 2781300"/>
              <a:gd name="connsiteY46" fmla="*/ 65314 h 1545771"/>
              <a:gd name="connsiteX47" fmla="*/ 0 w 2781300"/>
              <a:gd name="connsiteY47" fmla="*/ 100692 h 1545771"/>
              <a:gd name="connsiteX48" fmla="*/ 5443 w 2781300"/>
              <a:gd name="connsiteY48" fmla="*/ 136071 h 1545771"/>
              <a:gd name="connsiteX49" fmla="*/ 21772 w 2781300"/>
              <a:gd name="connsiteY49" fmla="*/ 185057 h 1545771"/>
              <a:gd name="connsiteX50" fmla="*/ 40822 w 2781300"/>
              <a:gd name="connsiteY50" fmla="*/ 234042 h 1545771"/>
              <a:gd name="connsiteX51" fmla="*/ 92529 w 2781300"/>
              <a:gd name="connsiteY51" fmla="*/ 353785 h 1545771"/>
              <a:gd name="connsiteX52" fmla="*/ 127907 w 2781300"/>
              <a:gd name="connsiteY52" fmla="*/ 424542 h 1545771"/>
              <a:gd name="connsiteX53" fmla="*/ 146957 w 2781300"/>
              <a:gd name="connsiteY53" fmla="*/ 465364 h 1545771"/>
              <a:gd name="connsiteX54" fmla="*/ 155122 w 2781300"/>
              <a:gd name="connsiteY54" fmla="*/ 487135 h 1545771"/>
              <a:gd name="connsiteX55" fmla="*/ 182336 w 2781300"/>
              <a:gd name="connsiteY55" fmla="*/ 525235 h 1545771"/>
              <a:gd name="connsiteX56" fmla="*/ 220436 w 2781300"/>
              <a:gd name="connsiteY56" fmla="*/ 544285 h 1545771"/>
              <a:gd name="connsiteX57" fmla="*/ 315686 w 2781300"/>
              <a:gd name="connsiteY57" fmla="*/ 574221 h 1545771"/>
              <a:gd name="connsiteX58" fmla="*/ 400050 w 2781300"/>
              <a:gd name="connsiteY58" fmla="*/ 593271 h 1545771"/>
              <a:gd name="connsiteX59" fmla="*/ 595993 w 2781300"/>
              <a:gd name="connsiteY59" fmla="*/ 650421 h 1545771"/>
              <a:gd name="connsiteX0" fmla="*/ 595993 w 2781300"/>
              <a:gd name="connsiteY0" fmla="*/ 650421 h 1545771"/>
              <a:gd name="connsiteX1" fmla="*/ 908957 w 2781300"/>
              <a:gd name="connsiteY1" fmla="*/ 751114 h 1545771"/>
              <a:gd name="connsiteX2" fmla="*/ 1099457 w 2781300"/>
              <a:gd name="connsiteY2" fmla="*/ 819150 h 1545771"/>
              <a:gd name="connsiteX3" fmla="*/ 1303565 w 2781300"/>
              <a:gd name="connsiteY3" fmla="*/ 895350 h 1545771"/>
              <a:gd name="connsiteX4" fmla="*/ 1643743 w 2781300"/>
              <a:gd name="connsiteY4" fmla="*/ 1045028 h 1545771"/>
              <a:gd name="connsiteX5" fmla="*/ 1793422 w 2781300"/>
              <a:gd name="connsiteY5" fmla="*/ 1110342 h 1545771"/>
              <a:gd name="connsiteX6" fmla="*/ 2231572 w 2781300"/>
              <a:gd name="connsiteY6" fmla="*/ 1306285 h 1545771"/>
              <a:gd name="connsiteX7" fmla="*/ 2326822 w 2781300"/>
              <a:gd name="connsiteY7" fmla="*/ 1349828 h 1545771"/>
              <a:gd name="connsiteX8" fmla="*/ 2422072 w 2781300"/>
              <a:gd name="connsiteY8" fmla="*/ 1398814 h 1545771"/>
              <a:gd name="connsiteX9" fmla="*/ 2520043 w 2781300"/>
              <a:gd name="connsiteY9" fmla="*/ 1455964 h 1545771"/>
              <a:gd name="connsiteX10" fmla="*/ 2628900 w 2781300"/>
              <a:gd name="connsiteY10" fmla="*/ 1518557 h 1545771"/>
              <a:gd name="connsiteX11" fmla="*/ 2664279 w 2781300"/>
              <a:gd name="connsiteY11" fmla="*/ 1537607 h 1545771"/>
              <a:gd name="connsiteX12" fmla="*/ 2683329 w 2781300"/>
              <a:gd name="connsiteY12" fmla="*/ 1545771 h 1545771"/>
              <a:gd name="connsiteX13" fmla="*/ 2718707 w 2781300"/>
              <a:gd name="connsiteY13" fmla="*/ 1543050 h 1545771"/>
              <a:gd name="connsiteX14" fmla="*/ 2751365 w 2781300"/>
              <a:gd name="connsiteY14" fmla="*/ 1529442 h 1545771"/>
              <a:gd name="connsiteX15" fmla="*/ 2770415 w 2781300"/>
              <a:gd name="connsiteY15" fmla="*/ 1510392 h 1545771"/>
              <a:gd name="connsiteX16" fmla="*/ 2781300 w 2781300"/>
              <a:gd name="connsiteY16" fmla="*/ 1488621 h 1545771"/>
              <a:gd name="connsiteX17" fmla="*/ 2781300 w 2781300"/>
              <a:gd name="connsiteY17" fmla="*/ 1447800 h 1545771"/>
              <a:gd name="connsiteX18" fmla="*/ 2773136 w 2781300"/>
              <a:gd name="connsiteY18" fmla="*/ 1406978 h 1545771"/>
              <a:gd name="connsiteX19" fmla="*/ 2751365 w 2781300"/>
              <a:gd name="connsiteY19" fmla="*/ 1366157 h 1545771"/>
              <a:gd name="connsiteX20" fmla="*/ 2667000 w 2781300"/>
              <a:gd name="connsiteY20" fmla="*/ 1268185 h 1545771"/>
              <a:gd name="connsiteX21" fmla="*/ 2547257 w 2781300"/>
              <a:gd name="connsiteY21" fmla="*/ 1148442 h 1545771"/>
              <a:gd name="connsiteX22" fmla="*/ 2498272 w 2781300"/>
              <a:gd name="connsiteY22" fmla="*/ 1113064 h 1545771"/>
              <a:gd name="connsiteX23" fmla="*/ 2476500 w 2781300"/>
              <a:gd name="connsiteY23" fmla="*/ 1099457 h 1545771"/>
              <a:gd name="connsiteX24" fmla="*/ 2411186 w 2781300"/>
              <a:gd name="connsiteY24" fmla="*/ 1088571 h 1545771"/>
              <a:gd name="connsiteX25" fmla="*/ 2305050 w 2781300"/>
              <a:gd name="connsiteY25" fmla="*/ 1074964 h 1545771"/>
              <a:gd name="connsiteX26" fmla="*/ 2266950 w 2781300"/>
              <a:gd name="connsiteY26" fmla="*/ 1069521 h 1545771"/>
              <a:gd name="connsiteX27" fmla="*/ 2215243 w 2781300"/>
              <a:gd name="connsiteY27" fmla="*/ 1053192 h 1545771"/>
              <a:gd name="connsiteX28" fmla="*/ 1869622 w 2781300"/>
              <a:gd name="connsiteY28" fmla="*/ 917121 h 1545771"/>
              <a:gd name="connsiteX29" fmla="*/ 1709057 w 2781300"/>
              <a:gd name="connsiteY29" fmla="*/ 854528 h 1545771"/>
              <a:gd name="connsiteX30" fmla="*/ 1401536 w 2781300"/>
              <a:gd name="connsiteY30" fmla="*/ 742950 h 1545771"/>
              <a:gd name="connsiteX31" fmla="*/ 810986 w 2781300"/>
              <a:gd name="connsiteY31" fmla="*/ 527957 h 1545771"/>
              <a:gd name="connsiteX32" fmla="*/ 514350 w 2781300"/>
              <a:gd name="connsiteY32" fmla="*/ 413657 h 1545771"/>
              <a:gd name="connsiteX33" fmla="*/ 405493 w 2781300"/>
              <a:gd name="connsiteY33" fmla="*/ 364671 h 1545771"/>
              <a:gd name="connsiteX34" fmla="*/ 318407 w 2781300"/>
              <a:gd name="connsiteY34" fmla="*/ 315685 h 1545771"/>
              <a:gd name="connsiteX35" fmla="*/ 283029 w 2781300"/>
              <a:gd name="connsiteY35" fmla="*/ 291192 h 1545771"/>
              <a:gd name="connsiteX36" fmla="*/ 223157 w 2781300"/>
              <a:gd name="connsiteY36" fmla="*/ 244928 h 1545771"/>
              <a:gd name="connsiteX37" fmla="*/ 171450 w 2781300"/>
              <a:gd name="connsiteY37" fmla="*/ 195942 h 1545771"/>
              <a:gd name="connsiteX38" fmla="*/ 127907 w 2781300"/>
              <a:gd name="connsiteY38" fmla="*/ 144235 h 1545771"/>
              <a:gd name="connsiteX39" fmla="*/ 87086 w 2781300"/>
              <a:gd name="connsiteY39" fmla="*/ 78921 h 1545771"/>
              <a:gd name="connsiteX40" fmla="*/ 65315 w 2781300"/>
              <a:gd name="connsiteY40" fmla="*/ 40821 h 1545771"/>
              <a:gd name="connsiteX41" fmla="*/ 48986 w 2781300"/>
              <a:gd name="connsiteY41" fmla="*/ 16328 h 1545771"/>
              <a:gd name="connsiteX42" fmla="*/ 38100 w 2781300"/>
              <a:gd name="connsiteY42" fmla="*/ 8164 h 1545771"/>
              <a:gd name="connsiteX43" fmla="*/ 24493 w 2781300"/>
              <a:gd name="connsiteY43" fmla="*/ 0 h 1545771"/>
              <a:gd name="connsiteX44" fmla="*/ 13607 w 2781300"/>
              <a:gd name="connsiteY44" fmla="*/ 5442 h 1545771"/>
              <a:gd name="connsiteX45" fmla="*/ 10886 w 2781300"/>
              <a:gd name="connsiteY45" fmla="*/ 19050 h 1545771"/>
              <a:gd name="connsiteX46" fmla="*/ 0 w 2781300"/>
              <a:gd name="connsiteY46" fmla="*/ 65314 h 1545771"/>
              <a:gd name="connsiteX47" fmla="*/ 0 w 2781300"/>
              <a:gd name="connsiteY47" fmla="*/ 100692 h 1545771"/>
              <a:gd name="connsiteX48" fmla="*/ 5443 w 2781300"/>
              <a:gd name="connsiteY48" fmla="*/ 136071 h 1545771"/>
              <a:gd name="connsiteX49" fmla="*/ 21772 w 2781300"/>
              <a:gd name="connsiteY49" fmla="*/ 185057 h 1545771"/>
              <a:gd name="connsiteX50" fmla="*/ 40822 w 2781300"/>
              <a:gd name="connsiteY50" fmla="*/ 234042 h 1545771"/>
              <a:gd name="connsiteX51" fmla="*/ 92529 w 2781300"/>
              <a:gd name="connsiteY51" fmla="*/ 353785 h 1545771"/>
              <a:gd name="connsiteX52" fmla="*/ 127907 w 2781300"/>
              <a:gd name="connsiteY52" fmla="*/ 424542 h 1545771"/>
              <a:gd name="connsiteX53" fmla="*/ 146957 w 2781300"/>
              <a:gd name="connsiteY53" fmla="*/ 465364 h 1545771"/>
              <a:gd name="connsiteX54" fmla="*/ 155122 w 2781300"/>
              <a:gd name="connsiteY54" fmla="*/ 487135 h 1545771"/>
              <a:gd name="connsiteX55" fmla="*/ 182336 w 2781300"/>
              <a:gd name="connsiteY55" fmla="*/ 525235 h 1545771"/>
              <a:gd name="connsiteX56" fmla="*/ 220436 w 2781300"/>
              <a:gd name="connsiteY56" fmla="*/ 544285 h 1545771"/>
              <a:gd name="connsiteX57" fmla="*/ 400050 w 2781300"/>
              <a:gd name="connsiteY57" fmla="*/ 593271 h 1545771"/>
              <a:gd name="connsiteX58" fmla="*/ 595993 w 2781300"/>
              <a:gd name="connsiteY58" fmla="*/ 650421 h 1545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2781300" h="1545771">
                <a:moveTo>
                  <a:pt x="595993" y="650421"/>
                </a:moveTo>
                <a:lnTo>
                  <a:pt x="908957" y="751114"/>
                </a:lnTo>
                <a:lnTo>
                  <a:pt x="1099457" y="819150"/>
                </a:lnTo>
                <a:lnTo>
                  <a:pt x="1303565" y="895350"/>
                </a:lnTo>
                <a:lnTo>
                  <a:pt x="1643743" y="1045028"/>
                </a:lnTo>
                <a:lnTo>
                  <a:pt x="1793422" y="1110342"/>
                </a:lnTo>
                <a:lnTo>
                  <a:pt x="2231572" y="1306285"/>
                </a:lnTo>
                <a:lnTo>
                  <a:pt x="2326822" y="1349828"/>
                </a:lnTo>
                <a:lnTo>
                  <a:pt x="2422072" y="1398814"/>
                </a:lnTo>
                <a:lnTo>
                  <a:pt x="2520043" y="1455964"/>
                </a:lnTo>
                <a:lnTo>
                  <a:pt x="2628900" y="1518557"/>
                </a:lnTo>
                <a:lnTo>
                  <a:pt x="2664279" y="1537607"/>
                </a:lnTo>
                <a:lnTo>
                  <a:pt x="2683329" y="1545771"/>
                </a:lnTo>
                <a:lnTo>
                  <a:pt x="2718707" y="1543050"/>
                </a:lnTo>
                <a:lnTo>
                  <a:pt x="2751365" y="1529442"/>
                </a:lnTo>
                <a:lnTo>
                  <a:pt x="2770415" y="1510392"/>
                </a:lnTo>
                <a:lnTo>
                  <a:pt x="2781300" y="1488621"/>
                </a:lnTo>
                <a:lnTo>
                  <a:pt x="2781300" y="1447800"/>
                </a:lnTo>
                <a:lnTo>
                  <a:pt x="2773136" y="1406978"/>
                </a:lnTo>
                <a:lnTo>
                  <a:pt x="2751365" y="1366157"/>
                </a:lnTo>
                <a:lnTo>
                  <a:pt x="2667000" y="1268185"/>
                </a:lnTo>
                <a:lnTo>
                  <a:pt x="2547257" y="1148442"/>
                </a:lnTo>
                <a:lnTo>
                  <a:pt x="2498272" y="1113064"/>
                </a:lnTo>
                <a:lnTo>
                  <a:pt x="2476500" y="1099457"/>
                </a:lnTo>
                <a:lnTo>
                  <a:pt x="2411186" y="1088571"/>
                </a:lnTo>
                <a:lnTo>
                  <a:pt x="2305050" y="1074964"/>
                </a:lnTo>
                <a:lnTo>
                  <a:pt x="2266950" y="1069521"/>
                </a:lnTo>
                <a:lnTo>
                  <a:pt x="2215243" y="1053192"/>
                </a:lnTo>
                <a:lnTo>
                  <a:pt x="1869622" y="917121"/>
                </a:lnTo>
                <a:lnTo>
                  <a:pt x="1709057" y="854528"/>
                </a:lnTo>
                <a:lnTo>
                  <a:pt x="1401536" y="742950"/>
                </a:lnTo>
                <a:lnTo>
                  <a:pt x="810986" y="527957"/>
                </a:lnTo>
                <a:lnTo>
                  <a:pt x="514350" y="413657"/>
                </a:lnTo>
                <a:lnTo>
                  <a:pt x="405493" y="364671"/>
                </a:lnTo>
                <a:lnTo>
                  <a:pt x="318407" y="315685"/>
                </a:lnTo>
                <a:lnTo>
                  <a:pt x="283029" y="291192"/>
                </a:lnTo>
                <a:lnTo>
                  <a:pt x="223157" y="244928"/>
                </a:lnTo>
                <a:lnTo>
                  <a:pt x="171450" y="195942"/>
                </a:lnTo>
                <a:lnTo>
                  <a:pt x="127907" y="144235"/>
                </a:lnTo>
                <a:lnTo>
                  <a:pt x="87086" y="78921"/>
                </a:lnTo>
                <a:lnTo>
                  <a:pt x="65315" y="40821"/>
                </a:lnTo>
                <a:lnTo>
                  <a:pt x="48986" y="16328"/>
                </a:lnTo>
                <a:lnTo>
                  <a:pt x="38100" y="8164"/>
                </a:lnTo>
                <a:lnTo>
                  <a:pt x="24493" y="0"/>
                </a:lnTo>
                <a:lnTo>
                  <a:pt x="13607" y="5442"/>
                </a:lnTo>
                <a:lnTo>
                  <a:pt x="10886" y="19050"/>
                </a:lnTo>
                <a:lnTo>
                  <a:pt x="0" y="65314"/>
                </a:lnTo>
                <a:lnTo>
                  <a:pt x="0" y="100692"/>
                </a:lnTo>
                <a:lnTo>
                  <a:pt x="5443" y="136071"/>
                </a:lnTo>
                <a:lnTo>
                  <a:pt x="21772" y="185057"/>
                </a:lnTo>
                <a:lnTo>
                  <a:pt x="40822" y="234042"/>
                </a:lnTo>
                <a:lnTo>
                  <a:pt x="92529" y="353785"/>
                </a:lnTo>
                <a:lnTo>
                  <a:pt x="127907" y="424542"/>
                </a:lnTo>
                <a:lnTo>
                  <a:pt x="146957" y="465364"/>
                </a:lnTo>
                <a:lnTo>
                  <a:pt x="155122" y="487135"/>
                </a:lnTo>
                <a:lnTo>
                  <a:pt x="182336" y="525235"/>
                </a:lnTo>
                <a:lnTo>
                  <a:pt x="220436" y="544285"/>
                </a:lnTo>
                <a:cubicBezTo>
                  <a:pt x="256722" y="555624"/>
                  <a:pt x="337457" y="575582"/>
                  <a:pt x="400050" y="593271"/>
                </a:cubicBezTo>
                <a:lnTo>
                  <a:pt x="595993" y="65042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" name="フリーフォーム 37"/>
          <p:cNvSpPr>
            <a:spLocks noChangeAspect="1"/>
          </p:cNvSpPr>
          <p:nvPr/>
        </p:nvSpPr>
        <p:spPr>
          <a:xfrm>
            <a:off x="6993862" y="4750877"/>
            <a:ext cx="207645" cy="634365"/>
          </a:xfrm>
          <a:custGeom>
            <a:avLst/>
            <a:gdLst>
              <a:gd name="connsiteX0" fmla="*/ 64293 w 345281"/>
              <a:gd name="connsiteY0" fmla="*/ 754856 h 1057275"/>
              <a:gd name="connsiteX1" fmla="*/ 64293 w 345281"/>
              <a:gd name="connsiteY1" fmla="*/ 502443 h 1057275"/>
              <a:gd name="connsiteX2" fmla="*/ 64293 w 345281"/>
              <a:gd name="connsiteY2" fmla="*/ 354806 h 1057275"/>
              <a:gd name="connsiteX3" fmla="*/ 61912 w 345281"/>
              <a:gd name="connsiteY3" fmla="*/ 245268 h 1057275"/>
              <a:gd name="connsiteX4" fmla="*/ 57150 w 345281"/>
              <a:gd name="connsiteY4" fmla="*/ 188118 h 1057275"/>
              <a:gd name="connsiteX5" fmla="*/ 50006 w 345281"/>
              <a:gd name="connsiteY5" fmla="*/ 140493 h 1057275"/>
              <a:gd name="connsiteX6" fmla="*/ 42862 w 345281"/>
              <a:gd name="connsiteY6" fmla="*/ 109537 h 1057275"/>
              <a:gd name="connsiteX7" fmla="*/ 28575 w 345281"/>
              <a:gd name="connsiteY7" fmla="*/ 69056 h 1057275"/>
              <a:gd name="connsiteX8" fmla="*/ 16668 w 345281"/>
              <a:gd name="connsiteY8" fmla="*/ 35718 h 1057275"/>
              <a:gd name="connsiteX9" fmla="*/ 0 w 345281"/>
              <a:gd name="connsiteY9" fmla="*/ 21431 h 1057275"/>
              <a:gd name="connsiteX10" fmla="*/ 173831 w 345281"/>
              <a:gd name="connsiteY10" fmla="*/ 0 h 1057275"/>
              <a:gd name="connsiteX11" fmla="*/ 197643 w 345281"/>
              <a:gd name="connsiteY11" fmla="*/ 28575 h 1057275"/>
              <a:gd name="connsiteX12" fmla="*/ 216693 w 345281"/>
              <a:gd name="connsiteY12" fmla="*/ 45243 h 1057275"/>
              <a:gd name="connsiteX13" fmla="*/ 264318 w 345281"/>
              <a:gd name="connsiteY13" fmla="*/ 80962 h 1057275"/>
              <a:gd name="connsiteX14" fmla="*/ 288131 w 345281"/>
              <a:gd name="connsiteY14" fmla="*/ 102393 h 1057275"/>
              <a:gd name="connsiteX15" fmla="*/ 309562 w 345281"/>
              <a:gd name="connsiteY15" fmla="*/ 123825 h 1057275"/>
              <a:gd name="connsiteX16" fmla="*/ 330993 w 345281"/>
              <a:gd name="connsiteY16" fmla="*/ 159543 h 1057275"/>
              <a:gd name="connsiteX17" fmla="*/ 342900 w 345281"/>
              <a:gd name="connsiteY17" fmla="*/ 185737 h 1057275"/>
              <a:gd name="connsiteX18" fmla="*/ 345281 w 345281"/>
              <a:gd name="connsiteY18" fmla="*/ 209550 h 1057275"/>
              <a:gd name="connsiteX19" fmla="*/ 335756 w 345281"/>
              <a:gd name="connsiteY19" fmla="*/ 242887 h 1057275"/>
              <a:gd name="connsiteX20" fmla="*/ 321468 w 345281"/>
              <a:gd name="connsiteY20" fmla="*/ 278606 h 1057275"/>
              <a:gd name="connsiteX21" fmla="*/ 302418 w 345281"/>
              <a:gd name="connsiteY21" fmla="*/ 326231 h 1057275"/>
              <a:gd name="connsiteX22" fmla="*/ 297656 w 345281"/>
              <a:gd name="connsiteY22" fmla="*/ 354806 h 1057275"/>
              <a:gd name="connsiteX23" fmla="*/ 288131 w 345281"/>
              <a:gd name="connsiteY23" fmla="*/ 400050 h 1057275"/>
              <a:gd name="connsiteX24" fmla="*/ 288131 w 345281"/>
              <a:gd name="connsiteY24" fmla="*/ 461962 h 1057275"/>
              <a:gd name="connsiteX25" fmla="*/ 288131 w 345281"/>
              <a:gd name="connsiteY25" fmla="*/ 650081 h 1057275"/>
              <a:gd name="connsiteX26" fmla="*/ 290512 w 345281"/>
              <a:gd name="connsiteY26" fmla="*/ 885825 h 1057275"/>
              <a:gd name="connsiteX27" fmla="*/ 290512 w 345281"/>
              <a:gd name="connsiteY27" fmla="*/ 1002506 h 1057275"/>
              <a:gd name="connsiteX28" fmla="*/ 288131 w 345281"/>
              <a:gd name="connsiteY28" fmla="*/ 1021556 h 1057275"/>
              <a:gd name="connsiteX29" fmla="*/ 71437 w 345281"/>
              <a:gd name="connsiteY29" fmla="*/ 1057275 h 1057275"/>
              <a:gd name="connsiteX30" fmla="*/ 66675 w 345281"/>
              <a:gd name="connsiteY30" fmla="*/ 1054893 h 1057275"/>
              <a:gd name="connsiteX31" fmla="*/ 66675 w 345281"/>
              <a:gd name="connsiteY31" fmla="*/ 988218 h 1057275"/>
              <a:gd name="connsiteX32" fmla="*/ 64293 w 345281"/>
              <a:gd name="connsiteY32" fmla="*/ 754856 h 1057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45281" h="1057275">
                <a:moveTo>
                  <a:pt x="64293" y="754856"/>
                </a:moveTo>
                <a:lnTo>
                  <a:pt x="64293" y="502443"/>
                </a:lnTo>
                <a:lnTo>
                  <a:pt x="64293" y="354806"/>
                </a:lnTo>
                <a:cubicBezTo>
                  <a:pt x="63499" y="318293"/>
                  <a:pt x="62706" y="281781"/>
                  <a:pt x="61912" y="245268"/>
                </a:cubicBezTo>
                <a:lnTo>
                  <a:pt x="57150" y="188118"/>
                </a:lnTo>
                <a:lnTo>
                  <a:pt x="50006" y="140493"/>
                </a:lnTo>
                <a:lnTo>
                  <a:pt x="42862" y="109537"/>
                </a:lnTo>
                <a:lnTo>
                  <a:pt x="28575" y="69056"/>
                </a:lnTo>
                <a:lnTo>
                  <a:pt x="16668" y="35718"/>
                </a:lnTo>
                <a:lnTo>
                  <a:pt x="0" y="21431"/>
                </a:lnTo>
                <a:lnTo>
                  <a:pt x="173831" y="0"/>
                </a:lnTo>
                <a:lnTo>
                  <a:pt x="197643" y="28575"/>
                </a:lnTo>
                <a:lnTo>
                  <a:pt x="216693" y="45243"/>
                </a:lnTo>
                <a:lnTo>
                  <a:pt x="264318" y="80962"/>
                </a:lnTo>
                <a:lnTo>
                  <a:pt x="288131" y="102393"/>
                </a:lnTo>
                <a:lnTo>
                  <a:pt x="309562" y="123825"/>
                </a:lnTo>
                <a:lnTo>
                  <a:pt x="330993" y="159543"/>
                </a:lnTo>
                <a:lnTo>
                  <a:pt x="342900" y="185737"/>
                </a:lnTo>
                <a:lnTo>
                  <a:pt x="345281" y="209550"/>
                </a:lnTo>
                <a:lnTo>
                  <a:pt x="335756" y="242887"/>
                </a:lnTo>
                <a:lnTo>
                  <a:pt x="321468" y="278606"/>
                </a:lnTo>
                <a:lnTo>
                  <a:pt x="302418" y="326231"/>
                </a:lnTo>
                <a:lnTo>
                  <a:pt x="297656" y="354806"/>
                </a:lnTo>
                <a:lnTo>
                  <a:pt x="288131" y="400050"/>
                </a:lnTo>
                <a:lnTo>
                  <a:pt x="288131" y="461962"/>
                </a:lnTo>
                <a:lnTo>
                  <a:pt x="288131" y="650081"/>
                </a:lnTo>
                <a:cubicBezTo>
                  <a:pt x="288925" y="728662"/>
                  <a:pt x="289718" y="807244"/>
                  <a:pt x="290512" y="885825"/>
                </a:cubicBezTo>
                <a:lnTo>
                  <a:pt x="290512" y="1002506"/>
                </a:lnTo>
                <a:lnTo>
                  <a:pt x="288131" y="1021556"/>
                </a:lnTo>
                <a:lnTo>
                  <a:pt x="71437" y="1057275"/>
                </a:lnTo>
                <a:lnTo>
                  <a:pt x="66675" y="1054893"/>
                </a:lnTo>
                <a:lnTo>
                  <a:pt x="66675" y="988218"/>
                </a:lnTo>
                <a:lnTo>
                  <a:pt x="64293" y="75485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9" name="フリーフォーム 38"/>
          <p:cNvSpPr>
            <a:spLocks noChangeAspect="1"/>
          </p:cNvSpPr>
          <p:nvPr/>
        </p:nvSpPr>
        <p:spPr>
          <a:xfrm rot="20100000">
            <a:off x="6487578" y="4811836"/>
            <a:ext cx="2481255" cy="1146810"/>
          </a:xfrm>
          <a:custGeom>
            <a:avLst/>
            <a:gdLst>
              <a:gd name="connsiteX0" fmla="*/ 1451264 w 4135582"/>
              <a:gd name="connsiteY0" fmla="*/ 616528 h 1911928"/>
              <a:gd name="connsiteX1" fmla="*/ 1783773 w 4135582"/>
              <a:gd name="connsiteY1" fmla="*/ 716973 h 1911928"/>
              <a:gd name="connsiteX2" fmla="*/ 2074718 w 4135582"/>
              <a:gd name="connsiteY2" fmla="*/ 810491 h 1911928"/>
              <a:gd name="connsiteX3" fmla="*/ 2414155 w 4135582"/>
              <a:gd name="connsiteY3" fmla="*/ 931719 h 1911928"/>
              <a:gd name="connsiteX4" fmla="*/ 2843646 w 4135582"/>
              <a:gd name="connsiteY4" fmla="*/ 1094509 h 1911928"/>
              <a:gd name="connsiteX5" fmla="*/ 3297382 w 4135582"/>
              <a:gd name="connsiteY5" fmla="*/ 1267691 h 1911928"/>
              <a:gd name="connsiteX6" fmla="*/ 3429000 w 4135582"/>
              <a:gd name="connsiteY6" fmla="*/ 1316182 h 1911928"/>
              <a:gd name="connsiteX7" fmla="*/ 3484418 w 4135582"/>
              <a:gd name="connsiteY7" fmla="*/ 1336964 h 1911928"/>
              <a:gd name="connsiteX8" fmla="*/ 3515591 w 4135582"/>
              <a:gd name="connsiteY8" fmla="*/ 1347355 h 1911928"/>
              <a:gd name="connsiteX9" fmla="*/ 3629891 w 4135582"/>
              <a:gd name="connsiteY9" fmla="*/ 1354282 h 1911928"/>
              <a:gd name="connsiteX10" fmla="*/ 3730336 w 4135582"/>
              <a:gd name="connsiteY10" fmla="*/ 1361209 h 1911928"/>
              <a:gd name="connsiteX11" fmla="*/ 3785755 w 4135582"/>
              <a:gd name="connsiteY11" fmla="*/ 1357746 h 1911928"/>
              <a:gd name="connsiteX12" fmla="*/ 3803073 w 4135582"/>
              <a:gd name="connsiteY12" fmla="*/ 1361209 h 1911928"/>
              <a:gd name="connsiteX13" fmla="*/ 3827318 w 4135582"/>
              <a:gd name="connsiteY13" fmla="*/ 1378528 h 1911928"/>
              <a:gd name="connsiteX14" fmla="*/ 3875809 w 4135582"/>
              <a:gd name="connsiteY14" fmla="*/ 1423555 h 1911928"/>
              <a:gd name="connsiteX15" fmla="*/ 3924300 w 4135582"/>
              <a:gd name="connsiteY15" fmla="*/ 1465119 h 1911928"/>
              <a:gd name="connsiteX16" fmla="*/ 3955473 w 4135582"/>
              <a:gd name="connsiteY16" fmla="*/ 1503219 h 1911928"/>
              <a:gd name="connsiteX17" fmla="*/ 4010891 w 4135582"/>
              <a:gd name="connsiteY17" fmla="*/ 1569028 h 1911928"/>
              <a:gd name="connsiteX18" fmla="*/ 4052455 w 4135582"/>
              <a:gd name="connsiteY18" fmla="*/ 1631373 h 1911928"/>
              <a:gd name="connsiteX19" fmla="*/ 4090555 w 4135582"/>
              <a:gd name="connsiteY19" fmla="*/ 1697182 h 1911928"/>
              <a:gd name="connsiteX20" fmla="*/ 4107873 w 4135582"/>
              <a:gd name="connsiteY20" fmla="*/ 1731819 h 1911928"/>
              <a:gd name="connsiteX21" fmla="*/ 4121727 w 4135582"/>
              <a:gd name="connsiteY21" fmla="*/ 1766455 h 1911928"/>
              <a:gd name="connsiteX22" fmla="*/ 4132118 w 4135582"/>
              <a:gd name="connsiteY22" fmla="*/ 1814946 h 1911928"/>
              <a:gd name="connsiteX23" fmla="*/ 4135582 w 4135582"/>
              <a:gd name="connsiteY23" fmla="*/ 1842655 h 1911928"/>
              <a:gd name="connsiteX24" fmla="*/ 4128655 w 4135582"/>
              <a:gd name="connsiteY24" fmla="*/ 1873828 h 1911928"/>
              <a:gd name="connsiteX25" fmla="*/ 4097482 w 4135582"/>
              <a:gd name="connsiteY25" fmla="*/ 1905000 h 1911928"/>
              <a:gd name="connsiteX26" fmla="*/ 4062846 w 4135582"/>
              <a:gd name="connsiteY26" fmla="*/ 1908464 h 1911928"/>
              <a:gd name="connsiteX27" fmla="*/ 4038600 w 4135582"/>
              <a:gd name="connsiteY27" fmla="*/ 1911928 h 1911928"/>
              <a:gd name="connsiteX28" fmla="*/ 3986646 w 4135582"/>
              <a:gd name="connsiteY28" fmla="*/ 1905000 h 1911928"/>
              <a:gd name="connsiteX29" fmla="*/ 3948546 w 4135582"/>
              <a:gd name="connsiteY29" fmla="*/ 1894609 h 1911928"/>
              <a:gd name="connsiteX30" fmla="*/ 3896591 w 4135582"/>
              <a:gd name="connsiteY30" fmla="*/ 1866900 h 1911928"/>
              <a:gd name="connsiteX31" fmla="*/ 3744191 w 4135582"/>
              <a:gd name="connsiteY31" fmla="*/ 1773382 h 1911928"/>
              <a:gd name="connsiteX32" fmla="*/ 3505200 w 4135582"/>
              <a:gd name="connsiteY32" fmla="*/ 1641764 h 1911928"/>
              <a:gd name="connsiteX33" fmla="*/ 3231573 w 4135582"/>
              <a:gd name="connsiteY33" fmla="*/ 1506682 h 1911928"/>
              <a:gd name="connsiteX34" fmla="*/ 3006436 w 4135582"/>
              <a:gd name="connsiteY34" fmla="*/ 1399309 h 1911928"/>
              <a:gd name="connsiteX35" fmla="*/ 2750127 w 4135582"/>
              <a:gd name="connsiteY35" fmla="*/ 1285009 h 1911928"/>
              <a:gd name="connsiteX36" fmla="*/ 2445327 w 4135582"/>
              <a:gd name="connsiteY36" fmla="*/ 1160319 h 1911928"/>
              <a:gd name="connsiteX37" fmla="*/ 2306782 w 4135582"/>
              <a:gd name="connsiteY37" fmla="*/ 1104900 h 1911928"/>
              <a:gd name="connsiteX38" fmla="*/ 2012373 w 4135582"/>
              <a:gd name="connsiteY38" fmla="*/ 1000991 h 1911928"/>
              <a:gd name="connsiteX39" fmla="*/ 1717964 w 4135582"/>
              <a:gd name="connsiteY39" fmla="*/ 904009 h 1911928"/>
              <a:gd name="connsiteX40" fmla="*/ 1340427 w 4135582"/>
              <a:gd name="connsiteY40" fmla="*/ 796637 h 1911928"/>
              <a:gd name="connsiteX41" fmla="*/ 917864 w 4135582"/>
              <a:gd name="connsiteY41" fmla="*/ 685800 h 1911928"/>
              <a:gd name="connsiteX42" fmla="*/ 665018 w 4135582"/>
              <a:gd name="connsiteY42" fmla="*/ 626919 h 1911928"/>
              <a:gd name="connsiteX43" fmla="*/ 516082 w 4135582"/>
              <a:gd name="connsiteY43" fmla="*/ 595746 h 1911928"/>
              <a:gd name="connsiteX44" fmla="*/ 408709 w 4135582"/>
              <a:gd name="connsiteY44" fmla="*/ 574964 h 1911928"/>
              <a:gd name="connsiteX45" fmla="*/ 297873 w 4135582"/>
              <a:gd name="connsiteY45" fmla="*/ 554182 h 1911928"/>
              <a:gd name="connsiteX46" fmla="*/ 232064 w 4135582"/>
              <a:gd name="connsiteY46" fmla="*/ 533400 h 1911928"/>
              <a:gd name="connsiteX47" fmla="*/ 183573 w 4135582"/>
              <a:gd name="connsiteY47" fmla="*/ 505691 h 1911928"/>
              <a:gd name="connsiteX48" fmla="*/ 155864 w 4135582"/>
              <a:gd name="connsiteY48" fmla="*/ 481446 h 1911928"/>
              <a:gd name="connsiteX49" fmla="*/ 138546 w 4135582"/>
              <a:gd name="connsiteY49" fmla="*/ 450273 h 1911928"/>
              <a:gd name="connsiteX50" fmla="*/ 103909 w 4135582"/>
              <a:gd name="connsiteY50" fmla="*/ 384464 h 1911928"/>
              <a:gd name="connsiteX51" fmla="*/ 69273 w 4135582"/>
              <a:gd name="connsiteY51" fmla="*/ 304800 h 1911928"/>
              <a:gd name="connsiteX52" fmla="*/ 27709 w 4135582"/>
              <a:gd name="connsiteY52" fmla="*/ 197428 h 1911928"/>
              <a:gd name="connsiteX53" fmla="*/ 13855 w 4135582"/>
              <a:gd name="connsiteY53" fmla="*/ 135082 h 1911928"/>
              <a:gd name="connsiteX54" fmla="*/ 0 w 4135582"/>
              <a:gd name="connsiteY54" fmla="*/ 65809 h 1911928"/>
              <a:gd name="connsiteX55" fmla="*/ 0 w 4135582"/>
              <a:gd name="connsiteY55" fmla="*/ 34637 h 1911928"/>
              <a:gd name="connsiteX56" fmla="*/ 3464 w 4135582"/>
              <a:gd name="connsiteY56" fmla="*/ 13855 h 1911928"/>
              <a:gd name="connsiteX57" fmla="*/ 17318 w 4135582"/>
              <a:gd name="connsiteY57" fmla="*/ 0 h 1911928"/>
              <a:gd name="connsiteX58" fmla="*/ 27709 w 4135582"/>
              <a:gd name="connsiteY58" fmla="*/ 0 h 1911928"/>
              <a:gd name="connsiteX59" fmla="*/ 34636 w 4135582"/>
              <a:gd name="connsiteY59" fmla="*/ 10391 h 1911928"/>
              <a:gd name="connsiteX60" fmla="*/ 51955 w 4135582"/>
              <a:gd name="connsiteY60" fmla="*/ 31173 h 1911928"/>
              <a:gd name="connsiteX61" fmla="*/ 65809 w 4135582"/>
              <a:gd name="connsiteY61" fmla="*/ 55419 h 1911928"/>
              <a:gd name="connsiteX62" fmla="*/ 83127 w 4135582"/>
              <a:gd name="connsiteY62" fmla="*/ 83128 h 1911928"/>
              <a:gd name="connsiteX63" fmla="*/ 110836 w 4135582"/>
              <a:gd name="connsiteY63" fmla="*/ 128155 h 1911928"/>
              <a:gd name="connsiteX64" fmla="*/ 155864 w 4135582"/>
              <a:gd name="connsiteY64" fmla="*/ 176646 h 1911928"/>
              <a:gd name="connsiteX65" fmla="*/ 221673 w 4135582"/>
              <a:gd name="connsiteY65" fmla="*/ 225137 h 1911928"/>
              <a:gd name="connsiteX66" fmla="*/ 287482 w 4135582"/>
              <a:gd name="connsiteY66" fmla="*/ 263237 h 1911928"/>
              <a:gd name="connsiteX67" fmla="*/ 353291 w 4135582"/>
              <a:gd name="connsiteY67" fmla="*/ 290946 h 1911928"/>
              <a:gd name="connsiteX68" fmla="*/ 529936 w 4135582"/>
              <a:gd name="connsiteY68" fmla="*/ 353291 h 1911928"/>
              <a:gd name="connsiteX69" fmla="*/ 640773 w 4135582"/>
              <a:gd name="connsiteY69" fmla="*/ 384464 h 1911928"/>
              <a:gd name="connsiteX70" fmla="*/ 893618 w 4135582"/>
              <a:gd name="connsiteY70" fmla="*/ 457200 h 1911928"/>
              <a:gd name="connsiteX71" fmla="*/ 1215736 w 4135582"/>
              <a:gd name="connsiteY71" fmla="*/ 547255 h 1911928"/>
              <a:gd name="connsiteX72" fmla="*/ 1451264 w 4135582"/>
              <a:gd name="connsiteY72" fmla="*/ 616528 h 1911928"/>
              <a:gd name="connsiteX0" fmla="*/ 1451264 w 4135582"/>
              <a:gd name="connsiteY0" fmla="*/ 616528 h 1911928"/>
              <a:gd name="connsiteX1" fmla="*/ 1783773 w 4135582"/>
              <a:gd name="connsiteY1" fmla="*/ 716973 h 1911928"/>
              <a:gd name="connsiteX2" fmla="*/ 2074718 w 4135582"/>
              <a:gd name="connsiteY2" fmla="*/ 810491 h 1911928"/>
              <a:gd name="connsiteX3" fmla="*/ 2414155 w 4135582"/>
              <a:gd name="connsiteY3" fmla="*/ 931719 h 1911928"/>
              <a:gd name="connsiteX4" fmla="*/ 2843646 w 4135582"/>
              <a:gd name="connsiteY4" fmla="*/ 1094509 h 1911928"/>
              <a:gd name="connsiteX5" fmla="*/ 3297382 w 4135582"/>
              <a:gd name="connsiteY5" fmla="*/ 1267691 h 1911928"/>
              <a:gd name="connsiteX6" fmla="*/ 3429000 w 4135582"/>
              <a:gd name="connsiteY6" fmla="*/ 1316182 h 1911928"/>
              <a:gd name="connsiteX7" fmla="*/ 3484418 w 4135582"/>
              <a:gd name="connsiteY7" fmla="*/ 1336964 h 1911928"/>
              <a:gd name="connsiteX8" fmla="*/ 3515591 w 4135582"/>
              <a:gd name="connsiteY8" fmla="*/ 1347355 h 1911928"/>
              <a:gd name="connsiteX9" fmla="*/ 3629891 w 4135582"/>
              <a:gd name="connsiteY9" fmla="*/ 1354282 h 1911928"/>
              <a:gd name="connsiteX10" fmla="*/ 3730336 w 4135582"/>
              <a:gd name="connsiteY10" fmla="*/ 1361209 h 1911928"/>
              <a:gd name="connsiteX11" fmla="*/ 3785755 w 4135582"/>
              <a:gd name="connsiteY11" fmla="*/ 1357746 h 1911928"/>
              <a:gd name="connsiteX12" fmla="*/ 3803073 w 4135582"/>
              <a:gd name="connsiteY12" fmla="*/ 1361209 h 1911928"/>
              <a:gd name="connsiteX13" fmla="*/ 3827318 w 4135582"/>
              <a:gd name="connsiteY13" fmla="*/ 1378528 h 1911928"/>
              <a:gd name="connsiteX14" fmla="*/ 3875809 w 4135582"/>
              <a:gd name="connsiteY14" fmla="*/ 1423555 h 1911928"/>
              <a:gd name="connsiteX15" fmla="*/ 3924300 w 4135582"/>
              <a:gd name="connsiteY15" fmla="*/ 1465119 h 1911928"/>
              <a:gd name="connsiteX16" fmla="*/ 3955473 w 4135582"/>
              <a:gd name="connsiteY16" fmla="*/ 1503219 h 1911928"/>
              <a:gd name="connsiteX17" fmla="*/ 4010891 w 4135582"/>
              <a:gd name="connsiteY17" fmla="*/ 1569028 h 1911928"/>
              <a:gd name="connsiteX18" fmla="*/ 4052455 w 4135582"/>
              <a:gd name="connsiteY18" fmla="*/ 1631373 h 1911928"/>
              <a:gd name="connsiteX19" fmla="*/ 4090555 w 4135582"/>
              <a:gd name="connsiteY19" fmla="*/ 1697182 h 1911928"/>
              <a:gd name="connsiteX20" fmla="*/ 4107873 w 4135582"/>
              <a:gd name="connsiteY20" fmla="*/ 1731819 h 1911928"/>
              <a:gd name="connsiteX21" fmla="*/ 4121727 w 4135582"/>
              <a:gd name="connsiteY21" fmla="*/ 1766455 h 1911928"/>
              <a:gd name="connsiteX22" fmla="*/ 4132118 w 4135582"/>
              <a:gd name="connsiteY22" fmla="*/ 1814946 h 1911928"/>
              <a:gd name="connsiteX23" fmla="*/ 4135582 w 4135582"/>
              <a:gd name="connsiteY23" fmla="*/ 1842655 h 1911928"/>
              <a:gd name="connsiteX24" fmla="*/ 4128655 w 4135582"/>
              <a:gd name="connsiteY24" fmla="*/ 1873828 h 1911928"/>
              <a:gd name="connsiteX25" fmla="*/ 4097482 w 4135582"/>
              <a:gd name="connsiteY25" fmla="*/ 1905000 h 1911928"/>
              <a:gd name="connsiteX26" fmla="*/ 4062846 w 4135582"/>
              <a:gd name="connsiteY26" fmla="*/ 1908464 h 1911928"/>
              <a:gd name="connsiteX27" fmla="*/ 4038600 w 4135582"/>
              <a:gd name="connsiteY27" fmla="*/ 1911928 h 1911928"/>
              <a:gd name="connsiteX28" fmla="*/ 3986646 w 4135582"/>
              <a:gd name="connsiteY28" fmla="*/ 1905000 h 1911928"/>
              <a:gd name="connsiteX29" fmla="*/ 3948546 w 4135582"/>
              <a:gd name="connsiteY29" fmla="*/ 1894609 h 1911928"/>
              <a:gd name="connsiteX30" fmla="*/ 3896591 w 4135582"/>
              <a:gd name="connsiteY30" fmla="*/ 1866900 h 1911928"/>
              <a:gd name="connsiteX31" fmla="*/ 3744191 w 4135582"/>
              <a:gd name="connsiteY31" fmla="*/ 1773382 h 1911928"/>
              <a:gd name="connsiteX32" fmla="*/ 3505200 w 4135582"/>
              <a:gd name="connsiteY32" fmla="*/ 1641764 h 1911928"/>
              <a:gd name="connsiteX33" fmla="*/ 3231573 w 4135582"/>
              <a:gd name="connsiteY33" fmla="*/ 1506682 h 1911928"/>
              <a:gd name="connsiteX34" fmla="*/ 3006436 w 4135582"/>
              <a:gd name="connsiteY34" fmla="*/ 1399309 h 1911928"/>
              <a:gd name="connsiteX35" fmla="*/ 2750127 w 4135582"/>
              <a:gd name="connsiteY35" fmla="*/ 1285009 h 1911928"/>
              <a:gd name="connsiteX36" fmla="*/ 2445327 w 4135582"/>
              <a:gd name="connsiteY36" fmla="*/ 1160319 h 1911928"/>
              <a:gd name="connsiteX37" fmla="*/ 2306782 w 4135582"/>
              <a:gd name="connsiteY37" fmla="*/ 1104900 h 1911928"/>
              <a:gd name="connsiteX38" fmla="*/ 2012373 w 4135582"/>
              <a:gd name="connsiteY38" fmla="*/ 1000991 h 1911928"/>
              <a:gd name="connsiteX39" fmla="*/ 1717964 w 4135582"/>
              <a:gd name="connsiteY39" fmla="*/ 904009 h 1911928"/>
              <a:gd name="connsiteX40" fmla="*/ 1340427 w 4135582"/>
              <a:gd name="connsiteY40" fmla="*/ 796637 h 1911928"/>
              <a:gd name="connsiteX41" fmla="*/ 917864 w 4135582"/>
              <a:gd name="connsiteY41" fmla="*/ 685800 h 1911928"/>
              <a:gd name="connsiteX42" fmla="*/ 665018 w 4135582"/>
              <a:gd name="connsiteY42" fmla="*/ 626919 h 1911928"/>
              <a:gd name="connsiteX43" fmla="*/ 516082 w 4135582"/>
              <a:gd name="connsiteY43" fmla="*/ 595746 h 1911928"/>
              <a:gd name="connsiteX44" fmla="*/ 408709 w 4135582"/>
              <a:gd name="connsiteY44" fmla="*/ 574964 h 1911928"/>
              <a:gd name="connsiteX45" fmla="*/ 297873 w 4135582"/>
              <a:gd name="connsiteY45" fmla="*/ 554182 h 1911928"/>
              <a:gd name="connsiteX46" fmla="*/ 232064 w 4135582"/>
              <a:gd name="connsiteY46" fmla="*/ 533400 h 1911928"/>
              <a:gd name="connsiteX47" fmla="*/ 183573 w 4135582"/>
              <a:gd name="connsiteY47" fmla="*/ 505691 h 1911928"/>
              <a:gd name="connsiteX48" fmla="*/ 155864 w 4135582"/>
              <a:gd name="connsiteY48" fmla="*/ 481446 h 1911928"/>
              <a:gd name="connsiteX49" fmla="*/ 138546 w 4135582"/>
              <a:gd name="connsiteY49" fmla="*/ 450273 h 1911928"/>
              <a:gd name="connsiteX50" fmla="*/ 103909 w 4135582"/>
              <a:gd name="connsiteY50" fmla="*/ 384464 h 1911928"/>
              <a:gd name="connsiteX51" fmla="*/ 69273 w 4135582"/>
              <a:gd name="connsiteY51" fmla="*/ 304800 h 1911928"/>
              <a:gd name="connsiteX52" fmla="*/ 27709 w 4135582"/>
              <a:gd name="connsiteY52" fmla="*/ 197428 h 1911928"/>
              <a:gd name="connsiteX53" fmla="*/ 13855 w 4135582"/>
              <a:gd name="connsiteY53" fmla="*/ 135082 h 1911928"/>
              <a:gd name="connsiteX54" fmla="*/ 0 w 4135582"/>
              <a:gd name="connsiteY54" fmla="*/ 65809 h 1911928"/>
              <a:gd name="connsiteX55" fmla="*/ 0 w 4135582"/>
              <a:gd name="connsiteY55" fmla="*/ 34637 h 1911928"/>
              <a:gd name="connsiteX56" fmla="*/ 3464 w 4135582"/>
              <a:gd name="connsiteY56" fmla="*/ 13855 h 1911928"/>
              <a:gd name="connsiteX57" fmla="*/ 17318 w 4135582"/>
              <a:gd name="connsiteY57" fmla="*/ 0 h 1911928"/>
              <a:gd name="connsiteX58" fmla="*/ 27709 w 4135582"/>
              <a:gd name="connsiteY58" fmla="*/ 0 h 1911928"/>
              <a:gd name="connsiteX59" fmla="*/ 34636 w 4135582"/>
              <a:gd name="connsiteY59" fmla="*/ 10391 h 1911928"/>
              <a:gd name="connsiteX60" fmla="*/ 51955 w 4135582"/>
              <a:gd name="connsiteY60" fmla="*/ 31173 h 1911928"/>
              <a:gd name="connsiteX61" fmla="*/ 65809 w 4135582"/>
              <a:gd name="connsiteY61" fmla="*/ 55419 h 1911928"/>
              <a:gd name="connsiteX62" fmla="*/ 83127 w 4135582"/>
              <a:gd name="connsiteY62" fmla="*/ 83128 h 1911928"/>
              <a:gd name="connsiteX63" fmla="*/ 110836 w 4135582"/>
              <a:gd name="connsiteY63" fmla="*/ 128155 h 1911928"/>
              <a:gd name="connsiteX64" fmla="*/ 155864 w 4135582"/>
              <a:gd name="connsiteY64" fmla="*/ 176646 h 1911928"/>
              <a:gd name="connsiteX65" fmla="*/ 221673 w 4135582"/>
              <a:gd name="connsiteY65" fmla="*/ 225137 h 1911928"/>
              <a:gd name="connsiteX66" fmla="*/ 287482 w 4135582"/>
              <a:gd name="connsiteY66" fmla="*/ 263237 h 1911928"/>
              <a:gd name="connsiteX67" fmla="*/ 353291 w 4135582"/>
              <a:gd name="connsiteY67" fmla="*/ 290946 h 1911928"/>
              <a:gd name="connsiteX68" fmla="*/ 529936 w 4135582"/>
              <a:gd name="connsiteY68" fmla="*/ 353291 h 1911928"/>
              <a:gd name="connsiteX69" fmla="*/ 640773 w 4135582"/>
              <a:gd name="connsiteY69" fmla="*/ 384464 h 1911928"/>
              <a:gd name="connsiteX70" fmla="*/ 893618 w 4135582"/>
              <a:gd name="connsiteY70" fmla="*/ 457200 h 1911928"/>
              <a:gd name="connsiteX71" fmla="*/ 1215736 w 4135582"/>
              <a:gd name="connsiteY71" fmla="*/ 547255 h 1911928"/>
              <a:gd name="connsiteX72" fmla="*/ 1250373 w 4135582"/>
              <a:gd name="connsiteY72" fmla="*/ 557646 h 1911928"/>
              <a:gd name="connsiteX73" fmla="*/ 1451264 w 4135582"/>
              <a:gd name="connsiteY73" fmla="*/ 616528 h 1911928"/>
              <a:gd name="connsiteX0" fmla="*/ 1451264 w 4135582"/>
              <a:gd name="connsiteY0" fmla="*/ 616528 h 1911928"/>
              <a:gd name="connsiteX1" fmla="*/ 1783773 w 4135582"/>
              <a:gd name="connsiteY1" fmla="*/ 716973 h 1911928"/>
              <a:gd name="connsiteX2" fmla="*/ 2074718 w 4135582"/>
              <a:gd name="connsiteY2" fmla="*/ 810491 h 1911928"/>
              <a:gd name="connsiteX3" fmla="*/ 2414155 w 4135582"/>
              <a:gd name="connsiteY3" fmla="*/ 931719 h 1911928"/>
              <a:gd name="connsiteX4" fmla="*/ 2843646 w 4135582"/>
              <a:gd name="connsiteY4" fmla="*/ 1094509 h 1911928"/>
              <a:gd name="connsiteX5" fmla="*/ 3297382 w 4135582"/>
              <a:gd name="connsiteY5" fmla="*/ 1267691 h 1911928"/>
              <a:gd name="connsiteX6" fmla="*/ 3429000 w 4135582"/>
              <a:gd name="connsiteY6" fmla="*/ 1316182 h 1911928"/>
              <a:gd name="connsiteX7" fmla="*/ 3484418 w 4135582"/>
              <a:gd name="connsiteY7" fmla="*/ 1336964 h 1911928"/>
              <a:gd name="connsiteX8" fmla="*/ 3515591 w 4135582"/>
              <a:gd name="connsiteY8" fmla="*/ 1347355 h 1911928"/>
              <a:gd name="connsiteX9" fmla="*/ 3629891 w 4135582"/>
              <a:gd name="connsiteY9" fmla="*/ 1354282 h 1911928"/>
              <a:gd name="connsiteX10" fmla="*/ 3730336 w 4135582"/>
              <a:gd name="connsiteY10" fmla="*/ 1361209 h 1911928"/>
              <a:gd name="connsiteX11" fmla="*/ 3785755 w 4135582"/>
              <a:gd name="connsiteY11" fmla="*/ 1357746 h 1911928"/>
              <a:gd name="connsiteX12" fmla="*/ 3803073 w 4135582"/>
              <a:gd name="connsiteY12" fmla="*/ 1361209 h 1911928"/>
              <a:gd name="connsiteX13" fmla="*/ 3827318 w 4135582"/>
              <a:gd name="connsiteY13" fmla="*/ 1378528 h 1911928"/>
              <a:gd name="connsiteX14" fmla="*/ 3875809 w 4135582"/>
              <a:gd name="connsiteY14" fmla="*/ 1423555 h 1911928"/>
              <a:gd name="connsiteX15" fmla="*/ 3924300 w 4135582"/>
              <a:gd name="connsiteY15" fmla="*/ 1465119 h 1911928"/>
              <a:gd name="connsiteX16" fmla="*/ 3955473 w 4135582"/>
              <a:gd name="connsiteY16" fmla="*/ 1503219 h 1911928"/>
              <a:gd name="connsiteX17" fmla="*/ 4010891 w 4135582"/>
              <a:gd name="connsiteY17" fmla="*/ 1569028 h 1911928"/>
              <a:gd name="connsiteX18" fmla="*/ 4052455 w 4135582"/>
              <a:gd name="connsiteY18" fmla="*/ 1631373 h 1911928"/>
              <a:gd name="connsiteX19" fmla="*/ 4090555 w 4135582"/>
              <a:gd name="connsiteY19" fmla="*/ 1697182 h 1911928"/>
              <a:gd name="connsiteX20" fmla="*/ 4107873 w 4135582"/>
              <a:gd name="connsiteY20" fmla="*/ 1731819 h 1911928"/>
              <a:gd name="connsiteX21" fmla="*/ 4121727 w 4135582"/>
              <a:gd name="connsiteY21" fmla="*/ 1766455 h 1911928"/>
              <a:gd name="connsiteX22" fmla="*/ 4132118 w 4135582"/>
              <a:gd name="connsiteY22" fmla="*/ 1814946 h 1911928"/>
              <a:gd name="connsiteX23" fmla="*/ 4135582 w 4135582"/>
              <a:gd name="connsiteY23" fmla="*/ 1842655 h 1911928"/>
              <a:gd name="connsiteX24" fmla="*/ 4128655 w 4135582"/>
              <a:gd name="connsiteY24" fmla="*/ 1873828 h 1911928"/>
              <a:gd name="connsiteX25" fmla="*/ 4097482 w 4135582"/>
              <a:gd name="connsiteY25" fmla="*/ 1905000 h 1911928"/>
              <a:gd name="connsiteX26" fmla="*/ 4062846 w 4135582"/>
              <a:gd name="connsiteY26" fmla="*/ 1908464 h 1911928"/>
              <a:gd name="connsiteX27" fmla="*/ 4038600 w 4135582"/>
              <a:gd name="connsiteY27" fmla="*/ 1911928 h 1911928"/>
              <a:gd name="connsiteX28" fmla="*/ 3986646 w 4135582"/>
              <a:gd name="connsiteY28" fmla="*/ 1905000 h 1911928"/>
              <a:gd name="connsiteX29" fmla="*/ 3948546 w 4135582"/>
              <a:gd name="connsiteY29" fmla="*/ 1894609 h 1911928"/>
              <a:gd name="connsiteX30" fmla="*/ 3896591 w 4135582"/>
              <a:gd name="connsiteY30" fmla="*/ 1866900 h 1911928"/>
              <a:gd name="connsiteX31" fmla="*/ 3744191 w 4135582"/>
              <a:gd name="connsiteY31" fmla="*/ 1773382 h 1911928"/>
              <a:gd name="connsiteX32" fmla="*/ 3505200 w 4135582"/>
              <a:gd name="connsiteY32" fmla="*/ 1641764 h 1911928"/>
              <a:gd name="connsiteX33" fmla="*/ 3231573 w 4135582"/>
              <a:gd name="connsiteY33" fmla="*/ 1506682 h 1911928"/>
              <a:gd name="connsiteX34" fmla="*/ 3006436 w 4135582"/>
              <a:gd name="connsiteY34" fmla="*/ 1399309 h 1911928"/>
              <a:gd name="connsiteX35" fmla="*/ 2750127 w 4135582"/>
              <a:gd name="connsiteY35" fmla="*/ 1285009 h 1911928"/>
              <a:gd name="connsiteX36" fmla="*/ 2445327 w 4135582"/>
              <a:gd name="connsiteY36" fmla="*/ 1160319 h 1911928"/>
              <a:gd name="connsiteX37" fmla="*/ 2306782 w 4135582"/>
              <a:gd name="connsiteY37" fmla="*/ 1104900 h 1911928"/>
              <a:gd name="connsiteX38" fmla="*/ 2012373 w 4135582"/>
              <a:gd name="connsiteY38" fmla="*/ 1000991 h 1911928"/>
              <a:gd name="connsiteX39" fmla="*/ 1717964 w 4135582"/>
              <a:gd name="connsiteY39" fmla="*/ 904009 h 1911928"/>
              <a:gd name="connsiteX40" fmla="*/ 1340427 w 4135582"/>
              <a:gd name="connsiteY40" fmla="*/ 796637 h 1911928"/>
              <a:gd name="connsiteX41" fmla="*/ 917864 w 4135582"/>
              <a:gd name="connsiteY41" fmla="*/ 685800 h 1911928"/>
              <a:gd name="connsiteX42" fmla="*/ 665018 w 4135582"/>
              <a:gd name="connsiteY42" fmla="*/ 626919 h 1911928"/>
              <a:gd name="connsiteX43" fmla="*/ 516082 w 4135582"/>
              <a:gd name="connsiteY43" fmla="*/ 595746 h 1911928"/>
              <a:gd name="connsiteX44" fmla="*/ 408709 w 4135582"/>
              <a:gd name="connsiteY44" fmla="*/ 574964 h 1911928"/>
              <a:gd name="connsiteX45" fmla="*/ 297873 w 4135582"/>
              <a:gd name="connsiteY45" fmla="*/ 554182 h 1911928"/>
              <a:gd name="connsiteX46" fmla="*/ 232064 w 4135582"/>
              <a:gd name="connsiteY46" fmla="*/ 533400 h 1911928"/>
              <a:gd name="connsiteX47" fmla="*/ 183573 w 4135582"/>
              <a:gd name="connsiteY47" fmla="*/ 505691 h 1911928"/>
              <a:gd name="connsiteX48" fmla="*/ 155864 w 4135582"/>
              <a:gd name="connsiteY48" fmla="*/ 481446 h 1911928"/>
              <a:gd name="connsiteX49" fmla="*/ 138546 w 4135582"/>
              <a:gd name="connsiteY49" fmla="*/ 450273 h 1911928"/>
              <a:gd name="connsiteX50" fmla="*/ 103909 w 4135582"/>
              <a:gd name="connsiteY50" fmla="*/ 384464 h 1911928"/>
              <a:gd name="connsiteX51" fmla="*/ 69273 w 4135582"/>
              <a:gd name="connsiteY51" fmla="*/ 304800 h 1911928"/>
              <a:gd name="connsiteX52" fmla="*/ 27709 w 4135582"/>
              <a:gd name="connsiteY52" fmla="*/ 197428 h 1911928"/>
              <a:gd name="connsiteX53" fmla="*/ 13855 w 4135582"/>
              <a:gd name="connsiteY53" fmla="*/ 135082 h 1911928"/>
              <a:gd name="connsiteX54" fmla="*/ 0 w 4135582"/>
              <a:gd name="connsiteY54" fmla="*/ 65809 h 1911928"/>
              <a:gd name="connsiteX55" fmla="*/ 0 w 4135582"/>
              <a:gd name="connsiteY55" fmla="*/ 34637 h 1911928"/>
              <a:gd name="connsiteX56" fmla="*/ 3464 w 4135582"/>
              <a:gd name="connsiteY56" fmla="*/ 13855 h 1911928"/>
              <a:gd name="connsiteX57" fmla="*/ 17318 w 4135582"/>
              <a:gd name="connsiteY57" fmla="*/ 0 h 1911928"/>
              <a:gd name="connsiteX58" fmla="*/ 27709 w 4135582"/>
              <a:gd name="connsiteY58" fmla="*/ 0 h 1911928"/>
              <a:gd name="connsiteX59" fmla="*/ 34636 w 4135582"/>
              <a:gd name="connsiteY59" fmla="*/ 10391 h 1911928"/>
              <a:gd name="connsiteX60" fmla="*/ 51955 w 4135582"/>
              <a:gd name="connsiteY60" fmla="*/ 31173 h 1911928"/>
              <a:gd name="connsiteX61" fmla="*/ 65809 w 4135582"/>
              <a:gd name="connsiteY61" fmla="*/ 55419 h 1911928"/>
              <a:gd name="connsiteX62" fmla="*/ 83127 w 4135582"/>
              <a:gd name="connsiteY62" fmla="*/ 83128 h 1911928"/>
              <a:gd name="connsiteX63" fmla="*/ 110836 w 4135582"/>
              <a:gd name="connsiteY63" fmla="*/ 128155 h 1911928"/>
              <a:gd name="connsiteX64" fmla="*/ 155864 w 4135582"/>
              <a:gd name="connsiteY64" fmla="*/ 176646 h 1911928"/>
              <a:gd name="connsiteX65" fmla="*/ 221673 w 4135582"/>
              <a:gd name="connsiteY65" fmla="*/ 225137 h 1911928"/>
              <a:gd name="connsiteX66" fmla="*/ 287482 w 4135582"/>
              <a:gd name="connsiteY66" fmla="*/ 263237 h 1911928"/>
              <a:gd name="connsiteX67" fmla="*/ 353291 w 4135582"/>
              <a:gd name="connsiteY67" fmla="*/ 290946 h 1911928"/>
              <a:gd name="connsiteX68" fmla="*/ 529936 w 4135582"/>
              <a:gd name="connsiteY68" fmla="*/ 353291 h 1911928"/>
              <a:gd name="connsiteX69" fmla="*/ 640773 w 4135582"/>
              <a:gd name="connsiteY69" fmla="*/ 384464 h 1911928"/>
              <a:gd name="connsiteX70" fmla="*/ 893618 w 4135582"/>
              <a:gd name="connsiteY70" fmla="*/ 457200 h 1911928"/>
              <a:gd name="connsiteX71" fmla="*/ 1250373 w 4135582"/>
              <a:gd name="connsiteY71" fmla="*/ 557646 h 1911928"/>
              <a:gd name="connsiteX72" fmla="*/ 1451264 w 4135582"/>
              <a:gd name="connsiteY72" fmla="*/ 616528 h 1911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135582" h="1911928">
                <a:moveTo>
                  <a:pt x="1451264" y="616528"/>
                </a:moveTo>
                <a:lnTo>
                  <a:pt x="1783773" y="716973"/>
                </a:lnTo>
                <a:lnTo>
                  <a:pt x="2074718" y="810491"/>
                </a:lnTo>
                <a:lnTo>
                  <a:pt x="2414155" y="931719"/>
                </a:lnTo>
                <a:lnTo>
                  <a:pt x="2843646" y="1094509"/>
                </a:lnTo>
                <a:lnTo>
                  <a:pt x="3297382" y="1267691"/>
                </a:lnTo>
                <a:lnTo>
                  <a:pt x="3429000" y="1316182"/>
                </a:lnTo>
                <a:lnTo>
                  <a:pt x="3484418" y="1336964"/>
                </a:lnTo>
                <a:lnTo>
                  <a:pt x="3515591" y="1347355"/>
                </a:lnTo>
                <a:lnTo>
                  <a:pt x="3629891" y="1354282"/>
                </a:lnTo>
                <a:lnTo>
                  <a:pt x="3730336" y="1361209"/>
                </a:lnTo>
                <a:lnTo>
                  <a:pt x="3785755" y="1357746"/>
                </a:lnTo>
                <a:lnTo>
                  <a:pt x="3803073" y="1361209"/>
                </a:lnTo>
                <a:lnTo>
                  <a:pt x="3827318" y="1378528"/>
                </a:lnTo>
                <a:lnTo>
                  <a:pt x="3875809" y="1423555"/>
                </a:lnTo>
                <a:lnTo>
                  <a:pt x="3924300" y="1465119"/>
                </a:lnTo>
                <a:lnTo>
                  <a:pt x="3955473" y="1503219"/>
                </a:lnTo>
                <a:lnTo>
                  <a:pt x="4010891" y="1569028"/>
                </a:lnTo>
                <a:lnTo>
                  <a:pt x="4052455" y="1631373"/>
                </a:lnTo>
                <a:lnTo>
                  <a:pt x="4090555" y="1697182"/>
                </a:lnTo>
                <a:lnTo>
                  <a:pt x="4107873" y="1731819"/>
                </a:lnTo>
                <a:lnTo>
                  <a:pt x="4121727" y="1766455"/>
                </a:lnTo>
                <a:lnTo>
                  <a:pt x="4132118" y="1814946"/>
                </a:lnTo>
                <a:lnTo>
                  <a:pt x="4135582" y="1842655"/>
                </a:lnTo>
                <a:lnTo>
                  <a:pt x="4128655" y="1873828"/>
                </a:lnTo>
                <a:lnTo>
                  <a:pt x="4097482" y="1905000"/>
                </a:lnTo>
                <a:lnTo>
                  <a:pt x="4062846" y="1908464"/>
                </a:lnTo>
                <a:lnTo>
                  <a:pt x="4038600" y="1911928"/>
                </a:lnTo>
                <a:lnTo>
                  <a:pt x="3986646" y="1905000"/>
                </a:lnTo>
                <a:lnTo>
                  <a:pt x="3948546" y="1894609"/>
                </a:lnTo>
                <a:lnTo>
                  <a:pt x="3896591" y="1866900"/>
                </a:lnTo>
                <a:lnTo>
                  <a:pt x="3744191" y="1773382"/>
                </a:lnTo>
                <a:lnTo>
                  <a:pt x="3505200" y="1641764"/>
                </a:lnTo>
                <a:lnTo>
                  <a:pt x="3231573" y="1506682"/>
                </a:lnTo>
                <a:lnTo>
                  <a:pt x="3006436" y="1399309"/>
                </a:lnTo>
                <a:lnTo>
                  <a:pt x="2750127" y="1285009"/>
                </a:lnTo>
                <a:lnTo>
                  <a:pt x="2445327" y="1160319"/>
                </a:lnTo>
                <a:lnTo>
                  <a:pt x="2306782" y="1104900"/>
                </a:lnTo>
                <a:lnTo>
                  <a:pt x="2012373" y="1000991"/>
                </a:lnTo>
                <a:lnTo>
                  <a:pt x="1717964" y="904009"/>
                </a:lnTo>
                <a:lnTo>
                  <a:pt x="1340427" y="796637"/>
                </a:lnTo>
                <a:lnTo>
                  <a:pt x="917864" y="685800"/>
                </a:lnTo>
                <a:lnTo>
                  <a:pt x="665018" y="626919"/>
                </a:lnTo>
                <a:lnTo>
                  <a:pt x="516082" y="595746"/>
                </a:lnTo>
                <a:lnTo>
                  <a:pt x="408709" y="574964"/>
                </a:lnTo>
                <a:lnTo>
                  <a:pt x="297873" y="554182"/>
                </a:lnTo>
                <a:lnTo>
                  <a:pt x="232064" y="533400"/>
                </a:lnTo>
                <a:lnTo>
                  <a:pt x="183573" y="505691"/>
                </a:lnTo>
                <a:lnTo>
                  <a:pt x="155864" y="481446"/>
                </a:lnTo>
                <a:lnTo>
                  <a:pt x="138546" y="450273"/>
                </a:lnTo>
                <a:lnTo>
                  <a:pt x="103909" y="384464"/>
                </a:lnTo>
                <a:lnTo>
                  <a:pt x="69273" y="304800"/>
                </a:lnTo>
                <a:lnTo>
                  <a:pt x="27709" y="197428"/>
                </a:lnTo>
                <a:lnTo>
                  <a:pt x="13855" y="135082"/>
                </a:lnTo>
                <a:lnTo>
                  <a:pt x="0" y="65809"/>
                </a:lnTo>
                <a:lnTo>
                  <a:pt x="0" y="34637"/>
                </a:lnTo>
                <a:lnTo>
                  <a:pt x="3464" y="13855"/>
                </a:lnTo>
                <a:lnTo>
                  <a:pt x="17318" y="0"/>
                </a:lnTo>
                <a:lnTo>
                  <a:pt x="27709" y="0"/>
                </a:lnTo>
                <a:lnTo>
                  <a:pt x="34636" y="10391"/>
                </a:lnTo>
                <a:lnTo>
                  <a:pt x="51955" y="31173"/>
                </a:lnTo>
                <a:lnTo>
                  <a:pt x="65809" y="55419"/>
                </a:lnTo>
                <a:lnTo>
                  <a:pt x="83127" y="83128"/>
                </a:lnTo>
                <a:lnTo>
                  <a:pt x="110836" y="128155"/>
                </a:lnTo>
                <a:lnTo>
                  <a:pt x="155864" y="176646"/>
                </a:lnTo>
                <a:lnTo>
                  <a:pt x="221673" y="225137"/>
                </a:lnTo>
                <a:lnTo>
                  <a:pt x="287482" y="263237"/>
                </a:lnTo>
                <a:lnTo>
                  <a:pt x="353291" y="290946"/>
                </a:lnTo>
                <a:lnTo>
                  <a:pt x="529936" y="353291"/>
                </a:lnTo>
                <a:lnTo>
                  <a:pt x="640773" y="384464"/>
                </a:lnTo>
                <a:lnTo>
                  <a:pt x="893618" y="457200"/>
                </a:lnTo>
                <a:lnTo>
                  <a:pt x="1250373" y="557646"/>
                </a:lnTo>
                <a:lnTo>
                  <a:pt x="1451264" y="61652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0" name="フリーフォーム 39"/>
          <p:cNvSpPr>
            <a:spLocks noChangeAspect="1"/>
          </p:cNvSpPr>
          <p:nvPr/>
        </p:nvSpPr>
        <p:spPr>
          <a:xfrm rot="17400000">
            <a:off x="6638137" y="4866127"/>
            <a:ext cx="2209797" cy="1038225"/>
          </a:xfrm>
          <a:custGeom>
            <a:avLst/>
            <a:gdLst>
              <a:gd name="connsiteX0" fmla="*/ 2225675 w 3683000"/>
              <a:gd name="connsiteY0" fmla="*/ 787400 h 1730375"/>
              <a:gd name="connsiteX1" fmla="*/ 2832100 w 3683000"/>
              <a:gd name="connsiteY1" fmla="*/ 568325 h 1730375"/>
              <a:gd name="connsiteX2" fmla="*/ 3133725 w 3683000"/>
              <a:gd name="connsiteY2" fmla="*/ 457200 h 1730375"/>
              <a:gd name="connsiteX3" fmla="*/ 3197225 w 3683000"/>
              <a:gd name="connsiteY3" fmla="*/ 425450 h 1730375"/>
              <a:gd name="connsiteX4" fmla="*/ 3273425 w 3683000"/>
              <a:gd name="connsiteY4" fmla="*/ 387350 h 1730375"/>
              <a:gd name="connsiteX5" fmla="*/ 3340100 w 3683000"/>
              <a:gd name="connsiteY5" fmla="*/ 346075 h 1730375"/>
              <a:gd name="connsiteX6" fmla="*/ 3394075 w 3683000"/>
              <a:gd name="connsiteY6" fmla="*/ 304800 h 1730375"/>
              <a:gd name="connsiteX7" fmla="*/ 3457575 w 3683000"/>
              <a:gd name="connsiteY7" fmla="*/ 254000 h 1730375"/>
              <a:gd name="connsiteX8" fmla="*/ 3505200 w 3683000"/>
              <a:gd name="connsiteY8" fmla="*/ 206375 h 1730375"/>
              <a:gd name="connsiteX9" fmla="*/ 3533775 w 3683000"/>
              <a:gd name="connsiteY9" fmla="*/ 171450 h 1730375"/>
              <a:gd name="connsiteX10" fmla="*/ 3556000 w 3683000"/>
              <a:gd name="connsiteY10" fmla="*/ 136525 h 1730375"/>
              <a:gd name="connsiteX11" fmla="*/ 3584575 w 3683000"/>
              <a:gd name="connsiteY11" fmla="*/ 85725 h 1730375"/>
              <a:gd name="connsiteX12" fmla="*/ 3600450 w 3683000"/>
              <a:gd name="connsiteY12" fmla="*/ 12700 h 1730375"/>
              <a:gd name="connsiteX13" fmla="*/ 3609975 w 3683000"/>
              <a:gd name="connsiteY13" fmla="*/ 0 h 1730375"/>
              <a:gd name="connsiteX14" fmla="*/ 3635375 w 3683000"/>
              <a:gd name="connsiteY14" fmla="*/ 12700 h 1730375"/>
              <a:gd name="connsiteX15" fmla="*/ 3683000 w 3683000"/>
              <a:gd name="connsiteY15" fmla="*/ 155575 h 1730375"/>
              <a:gd name="connsiteX16" fmla="*/ 3667125 w 3683000"/>
              <a:gd name="connsiteY16" fmla="*/ 234950 h 1730375"/>
              <a:gd name="connsiteX17" fmla="*/ 3648075 w 3683000"/>
              <a:gd name="connsiteY17" fmla="*/ 355600 h 1730375"/>
              <a:gd name="connsiteX18" fmla="*/ 3622675 w 3683000"/>
              <a:gd name="connsiteY18" fmla="*/ 441325 h 1730375"/>
              <a:gd name="connsiteX19" fmla="*/ 3609975 w 3683000"/>
              <a:gd name="connsiteY19" fmla="*/ 476250 h 1730375"/>
              <a:gd name="connsiteX20" fmla="*/ 3606800 w 3683000"/>
              <a:gd name="connsiteY20" fmla="*/ 501650 h 1730375"/>
              <a:gd name="connsiteX21" fmla="*/ 3594100 w 3683000"/>
              <a:gd name="connsiteY21" fmla="*/ 552450 h 1730375"/>
              <a:gd name="connsiteX22" fmla="*/ 3578225 w 3683000"/>
              <a:gd name="connsiteY22" fmla="*/ 587375 h 1730375"/>
              <a:gd name="connsiteX23" fmla="*/ 3552825 w 3683000"/>
              <a:gd name="connsiteY23" fmla="*/ 612775 h 1730375"/>
              <a:gd name="connsiteX24" fmla="*/ 3511550 w 3683000"/>
              <a:gd name="connsiteY24" fmla="*/ 622300 h 1730375"/>
              <a:gd name="connsiteX25" fmla="*/ 3444875 w 3683000"/>
              <a:gd name="connsiteY25" fmla="*/ 635000 h 1730375"/>
              <a:gd name="connsiteX26" fmla="*/ 3352800 w 3683000"/>
              <a:gd name="connsiteY26" fmla="*/ 666750 h 1730375"/>
              <a:gd name="connsiteX27" fmla="*/ 3257550 w 3683000"/>
              <a:gd name="connsiteY27" fmla="*/ 698500 h 1730375"/>
              <a:gd name="connsiteX28" fmla="*/ 3016250 w 3683000"/>
              <a:gd name="connsiteY28" fmla="*/ 784225 h 1730375"/>
              <a:gd name="connsiteX29" fmla="*/ 2466975 w 3683000"/>
              <a:gd name="connsiteY29" fmla="*/ 984250 h 1730375"/>
              <a:gd name="connsiteX30" fmla="*/ 2108200 w 3683000"/>
              <a:gd name="connsiteY30" fmla="*/ 1117600 h 1730375"/>
              <a:gd name="connsiteX31" fmla="*/ 1857375 w 3683000"/>
              <a:gd name="connsiteY31" fmla="*/ 1203325 h 1730375"/>
              <a:gd name="connsiteX32" fmla="*/ 1447800 w 3683000"/>
              <a:gd name="connsiteY32" fmla="*/ 1339850 h 1730375"/>
              <a:gd name="connsiteX33" fmla="*/ 955675 w 3683000"/>
              <a:gd name="connsiteY33" fmla="*/ 1498600 h 1730375"/>
              <a:gd name="connsiteX34" fmla="*/ 631825 w 3683000"/>
              <a:gd name="connsiteY34" fmla="*/ 1600200 h 1730375"/>
              <a:gd name="connsiteX35" fmla="*/ 393700 w 3683000"/>
              <a:gd name="connsiteY35" fmla="*/ 1673225 h 1730375"/>
              <a:gd name="connsiteX36" fmla="*/ 234950 w 3683000"/>
              <a:gd name="connsiteY36" fmla="*/ 1714500 h 1730375"/>
              <a:gd name="connsiteX37" fmla="*/ 158750 w 3683000"/>
              <a:gd name="connsiteY37" fmla="*/ 1724025 h 1730375"/>
              <a:gd name="connsiteX38" fmla="*/ 101600 w 3683000"/>
              <a:gd name="connsiteY38" fmla="*/ 1730375 h 1730375"/>
              <a:gd name="connsiteX39" fmla="*/ 53975 w 3683000"/>
              <a:gd name="connsiteY39" fmla="*/ 1730375 h 1730375"/>
              <a:gd name="connsiteX40" fmla="*/ 25400 w 3683000"/>
              <a:gd name="connsiteY40" fmla="*/ 1727200 h 1730375"/>
              <a:gd name="connsiteX41" fmla="*/ 6350 w 3683000"/>
              <a:gd name="connsiteY41" fmla="*/ 1714500 h 1730375"/>
              <a:gd name="connsiteX42" fmla="*/ 0 w 3683000"/>
              <a:gd name="connsiteY42" fmla="*/ 1698625 h 1730375"/>
              <a:gd name="connsiteX43" fmla="*/ 3175 w 3683000"/>
              <a:gd name="connsiteY43" fmla="*/ 1673225 h 1730375"/>
              <a:gd name="connsiteX44" fmla="*/ 15875 w 3683000"/>
              <a:gd name="connsiteY44" fmla="*/ 1644650 h 1730375"/>
              <a:gd name="connsiteX45" fmla="*/ 47625 w 3683000"/>
              <a:gd name="connsiteY45" fmla="*/ 1619250 h 1730375"/>
              <a:gd name="connsiteX46" fmla="*/ 98425 w 3683000"/>
              <a:gd name="connsiteY46" fmla="*/ 1590675 h 1730375"/>
              <a:gd name="connsiteX47" fmla="*/ 149225 w 3683000"/>
              <a:gd name="connsiteY47" fmla="*/ 1571625 h 1730375"/>
              <a:gd name="connsiteX48" fmla="*/ 234950 w 3683000"/>
              <a:gd name="connsiteY48" fmla="*/ 1530350 h 1730375"/>
              <a:gd name="connsiteX49" fmla="*/ 371475 w 3683000"/>
              <a:gd name="connsiteY49" fmla="*/ 1470025 h 1730375"/>
              <a:gd name="connsiteX50" fmla="*/ 606425 w 3683000"/>
              <a:gd name="connsiteY50" fmla="*/ 1377950 h 1730375"/>
              <a:gd name="connsiteX51" fmla="*/ 796925 w 3683000"/>
              <a:gd name="connsiteY51" fmla="*/ 1308100 h 1730375"/>
              <a:gd name="connsiteX52" fmla="*/ 1098550 w 3683000"/>
              <a:gd name="connsiteY52" fmla="*/ 1200150 h 1730375"/>
              <a:gd name="connsiteX53" fmla="*/ 1311275 w 3683000"/>
              <a:gd name="connsiteY53" fmla="*/ 1120775 h 1730375"/>
              <a:gd name="connsiteX54" fmla="*/ 1581150 w 3683000"/>
              <a:gd name="connsiteY54" fmla="*/ 1022350 h 1730375"/>
              <a:gd name="connsiteX55" fmla="*/ 1768475 w 3683000"/>
              <a:gd name="connsiteY55" fmla="*/ 952500 h 1730375"/>
              <a:gd name="connsiteX56" fmla="*/ 2019300 w 3683000"/>
              <a:gd name="connsiteY56" fmla="*/ 863600 h 1730375"/>
              <a:gd name="connsiteX57" fmla="*/ 2225675 w 3683000"/>
              <a:gd name="connsiteY57" fmla="*/ 787400 h 1730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3683000" h="1730375">
                <a:moveTo>
                  <a:pt x="2225675" y="787400"/>
                </a:moveTo>
                <a:lnTo>
                  <a:pt x="2832100" y="568325"/>
                </a:lnTo>
                <a:lnTo>
                  <a:pt x="3133725" y="457200"/>
                </a:lnTo>
                <a:lnTo>
                  <a:pt x="3197225" y="425450"/>
                </a:lnTo>
                <a:lnTo>
                  <a:pt x="3273425" y="387350"/>
                </a:lnTo>
                <a:lnTo>
                  <a:pt x="3340100" y="346075"/>
                </a:lnTo>
                <a:lnTo>
                  <a:pt x="3394075" y="304800"/>
                </a:lnTo>
                <a:lnTo>
                  <a:pt x="3457575" y="254000"/>
                </a:lnTo>
                <a:lnTo>
                  <a:pt x="3505200" y="206375"/>
                </a:lnTo>
                <a:lnTo>
                  <a:pt x="3533775" y="171450"/>
                </a:lnTo>
                <a:lnTo>
                  <a:pt x="3556000" y="136525"/>
                </a:lnTo>
                <a:lnTo>
                  <a:pt x="3584575" y="85725"/>
                </a:lnTo>
                <a:lnTo>
                  <a:pt x="3600450" y="12700"/>
                </a:lnTo>
                <a:lnTo>
                  <a:pt x="3609975" y="0"/>
                </a:lnTo>
                <a:lnTo>
                  <a:pt x="3635375" y="12700"/>
                </a:lnTo>
                <a:lnTo>
                  <a:pt x="3683000" y="155575"/>
                </a:lnTo>
                <a:lnTo>
                  <a:pt x="3667125" y="234950"/>
                </a:lnTo>
                <a:lnTo>
                  <a:pt x="3648075" y="355600"/>
                </a:lnTo>
                <a:lnTo>
                  <a:pt x="3622675" y="441325"/>
                </a:lnTo>
                <a:lnTo>
                  <a:pt x="3609975" y="476250"/>
                </a:lnTo>
                <a:lnTo>
                  <a:pt x="3606800" y="501650"/>
                </a:lnTo>
                <a:lnTo>
                  <a:pt x="3594100" y="552450"/>
                </a:lnTo>
                <a:lnTo>
                  <a:pt x="3578225" y="587375"/>
                </a:lnTo>
                <a:lnTo>
                  <a:pt x="3552825" y="612775"/>
                </a:lnTo>
                <a:lnTo>
                  <a:pt x="3511550" y="622300"/>
                </a:lnTo>
                <a:lnTo>
                  <a:pt x="3444875" y="635000"/>
                </a:lnTo>
                <a:lnTo>
                  <a:pt x="3352800" y="666750"/>
                </a:lnTo>
                <a:lnTo>
                  <a:pt x="3257550" y="698500"/>
                </a:lnTo>
                <a:lnTo>
                  <a:pt x="3016250" y="784225"/>
                </a:lnTo>
                <a:lnTo>
                  <a:pt x="2466975" y="984250"/>
                </a:lnTo>
                <a:lnTo>
                  <a:pt x="2108200" y="1117600"/>
                </a:lnTo>
                <a:lnTo>
                  <a:pt x="1857375" y="1203325"/>
                </a:lnTo>
                <a:lnTo>
                  <a:pt x="1447800" y="1339850"/>
                </a:lnTo>
                <a:lnTo>
                  <a:pt x="955675" y="1498600"/>
                </a:lnTo>
                <a:lnTo>
                  <a:pt x="631825" y="1600200"/>
                </a:lnTo>
                <a:lnTo>
                  <a:pt x="393700" y="1673225"/>
                </a:lnTo>
                <a:lnTo>
                  <a:pt x="234950" y="1714500"/>
                </a:lnTo>
                <a:lnTo>
                  <a:pt x="158750" y="1724025"/>
                </a:lnTo>
                <a:lnTo>
                  <a:pt x="101600" y="1730375"/>
                </a:lnTo>
                <a:lnTo>
                  <a:pt x="53975" y="1730375"/>
                </a:lnTo>
                <a:lnTo>
                  <a:pt x="25400" y="1727200"/>
                </a:lnTo>
                <a:lnTo>
                  <a:pt x="6350" y="1714500"/>
                </a:lnTo>
                <a:lnTo>
                  <a:pt x="0" y="1698625"/>
                </a:lnTo>
                <a:lnTo>
                  <a:pt x="3175" y="1673225"/>
                </a:lnTo>
                <a:lnTo>
                  <a:pt x="15875" y="1644650"/>
                </a:lnTo>
                <a:lnTo>
                  <a:pt x="47625" y="1619250"/>
                </a:lnTo>
                <a:lnTo>
                  <a:pt x="98425" y="1590675"/>
                </a:lnTo>
                <a:lnTo>
                  <a:pt x="149225" y="1571625"/>
                </a:lnTo>
                <a:lnTo>
                  <a:pt x="234950" y="1530350"/>
                </a:lnTo>
                <a:lnTo>
                  <a:pt x="371475" y="1470025"/>
                </a:lnTo>
                <a:lnTo>
                  <a:pt x="606425" y="1377950"/>
                </a:lnTo>
                <a:lnTo>
                  <a:pt x="796925" y="1308100"/>
                </a:lnTo>
                <a:lnTo>
                  <a:pt x="1098550" y="1200150"/>
                </a:lnTo>
                <a:lnTo>
                  <a:pt x="1311275" y="1120775"/>
                </a:lnTo>
                <a:lnTo>
                  <a:pt x="1581150" y="1022350"/>
                </a:lnTo>
                <a:lnTo>
                  <a:pt x="1768475" y="952500"/>
                </a:lnTo>
                <a:lnTo>
                  <a:pt x="2019300" y="863600"/>
                </a:lnTo>
                <a:lnTo>
                  <a:pt x="2225675" y="7874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75739" y="369484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6020087" y="3641324"/>
            <a:ext cx="3457499" cy="302803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376936" y="5612676"/>
            <a:ext cx="1371447" cy="102858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58524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54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0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84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22" grpId="0"/>
      <p:bldP spid="23" grpId="0"/>
      <p:bldP spid="29" grpId="0"/>
      <p:bldP spid="36" grpId="0"/>
      <p:bldP spid="45" grpId="0"/>
      <p:bldP spid="21" grpId="0" animBg="1"/>
      <p:bldP spid="24" grpId="0" animBg="1"/>
      <p:bldP spid="28" grpId="0" animBg="1"/>
      <p:bldP spid="30" grpId="0" animBg="1"/>
      <p:bldP spid="31" grpId="0" animBg="1"/>
      <p:bldP spid="32" grpId="0" animBg="1"/>
      <p:bldP spid="34" grpId="0" animBg="1"/>
      <p:bldP spid="35" grpId="0" animBg="1"/>
      <p:bldP spid="37" grpId="0" animBg="1"/>
      <p:bldP spid="38" grpId="0" animBg="1"/>
      <p:bldP spid="39" grpId="0" animBg="1"/>
      <p:bldP spid="40" grpId="0" animBg="1"/>
      <p:bldP spid="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１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4376936" y="49337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9" name="フリーフォーム 8"/>
          <p:cNvSpPr>
            <a:spLocks noChangeAspect="1"/>
          </p:cNvSpPr>
          <p:nvPr/>
        </p:nvSpPr>
        <p:spPr>
          <a:xfrm rot="20700000">
            <a:off x="82701" y="2304128"/>
            <a:ext cx="1757370" cy="990600"/>
          </a:xfrm>
          <a:custGeom>
            <a:avLst/>
            <a:gdLst>
              <a:gd name="connsiteX0" fmla="*/ 2345872 w 2928258"/>
              <a:gd name="connsiteY0" fmla="*/ 391886 h 1651907"/>
              <a:gd name="connsiteX1" fmla="*/ 2530929 w 2928258"/>
              <a:gd name="connsiteY1" fmla="*/ 250372 h 1651907"/>
              <a:gd name="connsiteX2" fmla="*/ 2686050 w 2928258"/>
              <a:gd name="connsiteY2" fmla="*/ 122464 h 1651907"/>
              <a:gd name="connsiteX3" fmla="*/ 2764972 w 2928258"/>
              <a:gd name="connsiteY3" fmla="*/ 59872 h 1651907"/>
              <a:gd name="connsiteX4" fmla="*/ 2819400 w 2928258"/>
              <a:gd name="connsiteY4" fmla="*/ 0 h 1651907"/>
              <a:gd name="connsiteX5" fmla="*/ 2928258 w 2928258"/>
              <a:gd name="connsiteY5" fmla="*/ 304800 h 1651907"/>
              <a:gd name="connsiteX6" fmla="*/ 2852058 w 2928258"/>
              <a:gd name="connsiteY6" fmla="*/ 353786 h 1651907"/>
              <a:gd name="connsiteX7" fmla="*/ 2688772 w 2928258"/>
              <a:gd name="connsiteY7" fmla="*/ 468086 h 1651907"/>
              <a:gd name="connsiteX8" fmla="*/ 2422072 w 2928258"/>
              <a:gd name="connsiteY8" fmla="*/ 647700 h 1651907"/>
              <a:gd name="connsiteX9" fmla="*/ 2125436 w 2928258"/>
              <a:gd name="connsiteY9" fmla="*/ 835479 h 1651907"/>
              <a:gd name="connsiteX10" fmla="*/ 1842408 w 2928258"/>
              <a:gd name="connsiteY10" fmla="*/ 998764 h 1651907"/>
              <a:gd name="connsiteX11" fmla="*/ 1630136 w 2928258"/>
              <a:gd name="connsiteY11" fmla="*/ 1107622 h 1651907"/>
              <a:gd name="connsiteX12" fmla="*/ 1404258 w 2928258"/>
              <a:gd name="connsiteY12" fmla="*/ 1213757 h 1651907"/>
              <a:gd name="connsiteX13" fmla="*/ 1240972 w 2928258"/>
              <a:gd name="connsiteY13" fmla="*/ 1281793 h 1651907"/>
              <a:gd name="connsiteX14" fmla="*/ 1017815 w 2928258"/>
              <a:gd name="connsiteY14" fmla="*/ 1363436 h 1651907"/>
              <a:gd name="connsiteX15" fmla="*/ 707572 w 2928258"/>
              <a:gd name="connsiteY15" fmla="*/ 1466850 h 1651907"/>
              <a:gd name="connsiteX16" fmla="*/ 408215 w 2928258"/>
              <a:gd name="connsiteY16" fmla="*/ 1556657 h 1651907"/>
              <a:gd name="connsiteX17" fmla="*/ 117022 w 2928258"/>
              <a:gd name="connsiteY17" fmla="*/ 1635579 h 1651907"/>
              <a:gd name="connsiteX18" fmla="*/ 65315 w 2928258"/>
              <a:gd name="connsiteY18" fmla="*/ 1649186 h 1651907"/>
              <a:gd name="connsiteX19" fmla="*/ 40822 w 2928258"/>
              <a:gd name="connsiteY19" fmla="*/ 1651907 h 1651907"/>
              <a:gd name="connsiteX20" fmla="*/ 21772 w 2928258"/>
              <a:gd name="connsiteY20" fmla="*/ 1649186 h 1651907"/>
              <a:gd name="connsiteX21" fmla="*/ 5443 w 2928258"/>
              <a:gd name="connsiteY21" fmla="*/ 1641022 h 1651907"/>
              <a:gd name="connsiteX22" fmla="*/ 0 w 2928258"/>
              <a:gd name="connsiteY22" fmla="*/ 1630136 h 1651907"/>
              <a:gd name="connsiteX23" fmla="*/ 2722 w 2928258"/>
              <a:gd name="connsiteY23" fmla="*/ 1613807 h 1651907"/>
              <a:gd name="connsiteX24" fmla="*/ 38100 w 2928258"/>
              <a:gd name="connsiteY24" fmla="*/ 1583872 h 1651907"/>
              <a:gd name="connsiteX25" fmla="*/ 114300 w 2928258"/>
              <a:gd name="connsiteY25" fmla="*/ 1559379 h 1651907"/>
              <a:gd name="connsiteX26" fmla="*/ 353786 w 2928258"/>
              <a:gd name="connsiteY26" fmla="*/ 1472293 h 1651907"/>
              <a:gd name="connsiteX27" fmla="*/ 623208 w 2928258"/>
              <a:gd name="connsiteY27" fmla="*/ 1366157 h 1651907"/>
              <a:gd name="connsiteX28" fmla="*/ 865415 w 2928258"/>
              <a:gd name="connsiteY28" fmla="*/ 1265464 h 1651907"/>
              <a:gd name="connsiteX29" fmla="*/ 1172936 w 2928258"/>
              <a:gd name="connsiteY29" fmla="*/ 1129393 h 1651907"/>
              <a:gd name="connsiteX30" fmla="*/ 1409700 w 2928258"/>
              <a:gd name="connsiteY30" fmla="*/ 1009650 h 1651907"/>
              <a:gd name="connsiteX31" fmla="*/ 1611086 w 2928258"/>
              <a:gd name="connsiteY31" fmla="*/ 898072 h 1651907"/>
              <a:gd name="connsiteX32" fmla="*/ 1853293 w 2928258"/>
              <a:gd name="connsiteY32" fmla="*/ 748393 h 1651907"/>
              <a:gd name="connsiteX33" fmla="*/ 2043793 w 2928258"/>
              <a:gd name="connsiteY33" fmla="*/ 615043 h 1651907"/>
              <a:gd name="connsiteX34" fmla="*/ 2201636 w 2928258"/>
              <a:gd name="connsiteY34" fmla="*/ 500743 h 1651907"/>
              <a:gd name="connsiteX35" fmla="*/ 2345872 w 2928258"/>
              <a:gd name="connsiteY35" fmla="*/ 391886 h 1651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2928258" h="1651907">
                <a:moveTo>
                  <a:pt x="2345872" y="391886"/>
                </a:moveTo>
                <a:lnTo>
                  <a:pt x="2530929" y="250372"/>
                </a:lnTo>
                <a:lnTo>
                  <a:pt x="2686050" y="122464"/>
                </a:lnTo>
                <a:lnTo>
                  <a:pt x="2764972" y="59872"/>
                </a:lnTo>
                <a:lnTo>
                  <a:pt x="2819400" y="0"/>
                </a:lnTo>
                <a:lnTo>
                  <a:pt x="2928258" y="304800"/>
                </a:lnTo>
                <a:lnTo>
                  <a:pt x="2852058" y="353786"/>
                </a:lnTo>
                <a:lnTo>
                  <a:pt x="2688772" y="468086"/>
                </a:lnTo>
                <a:lnTo>
                  <a:pt x="2422072" y="647700"/>
                </a:lnTo>
                <a:lnTo>
                  <a:pt x="2125436" y="835479"/>
                </a:lnTo>
                <a:lnTo>
                  <a:pt x="1842408" y="998764"/>
                </a:lnTo>
                <a:lnTo>
                  <a:pt x="1630136" y="1107622"/>
                </a:lnTo>
                <a:lnTo>
                  <a:pt x="1404258" y="1213757"/>
                </a:lnTo>
                <a:lnTo>
                  <a:pt x="1240972" y="1281793"/>
                </a:lnTo>
                <a:lnTo>
                  <a:pt x="1017815" y="1363436"/>
                </a:lnTo>
                <a:lnTo>
                  <a:pt x="707572" y="1466850"/>
                </a:lnTo>
                <a:lnTo>
                  <a:pt x="408215" y="1556657"/>
                </a:lnTo>
                <a:lnTo>
                  <a:pt x="117022" y="1635579"/>
                </a:lnTo>
                <a:lnTo>
                  <a:pt x="65315" y="1649186"/>
                </a:lnTo>
                <a:lnTo>
                  <a:pt x="40822" y="1651907"/>
                </a:lnTo>
                <a:lnTo>
                  <a:pt x="21772" y="1649186"/>
                </a:lnTo>
                <a:lnTo>
                  <a:pt x="5443" y="1641022"/>
                </a:lnTo>
                <a:lnTo>
                  <a:pt x="0" y="1630136"/>
                </a:lnTo>
                <a:lnTo>
                  <a:pt x="2722" y="1613807"/>
                </a:lnTo>
                <a:lnTo>
                  <a:pt x="38100" y="1583872"/>
                </a:lnTo>
                <a:lnTo>
                  <a:pt x="114300" y="1559379"/>
                </a:lnTo>
                <a:lnTo>
                  <a:pt x="353786" y="1472293"/>
                </a:lnTo>
                <a:lnTo>
                  <a:pt x="623208" y="1366157"/>
                </a:lnTo>
                <a:lnTo>
                  <a:pt x="865415" y="1265464"/>
                </a:lnTo>
                <a:lnTo>
                  <a:pt x="1172936" y="1129393"/>
                </a:lnTo>
                <a:lnTo>
                  <a:pt x="1409700" y="1009650"/>
                </a:lnTo>
                <a:lnTo>
                  <a:pt x="1611086" y="898072"/>
                </a:lnTo>
                <a:lnTo>
                  <a:pt x="1853293" y="748393"/>
                </a:lnTo>
                <a:lnTo>
                  <a:pt x="2043793" y="615043"/>
                </a:lnTo>
                <a:lnTo>
                  <a:pt x="2201636" y="500743"/>
                </a:lnTo>
                <a:lnTo>
                  <a:pt x="2345872" y="39188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0" name="フリーフォーム 9"/>
          <p:cNvSpPr>
            <a:spLocks noChangeAspect="1"/>
          </p:cNvSpPr>
          <p:nvPr/>
        </p:nvSpPr>
        <p:spPr>
          <a:xfrm rot="1500000">
            <a:off x="2065133" y="2025944"/>
            <a:ext cx="2869877" cy="1365885"/>
          </a:xfrm>
          <a:custGeom>
            <a:avLst/>
            <a:gdLst>
              <a:gd name="connsiteX0" fmla="*/ 727545 w 4782710"/>
              <a:gd name="connsiteY0" fmla="*/ 357809 h 2278049"/>
              <a:gd name="connsiteX1" fmla="*/ 1137037 w 4782710"/>
              <a:gd name="connsiteY1" fmla="*/ 648031 h 2278049"/>
              <a:gd name="connsiteX2" fmla="*/ 1351722 w 4782710"/>
              <a:gd name="connsiteY2" fmla="*/ 787179 h 2278049"/>
              <a:gd name="connsiteX3" fmla="*/ 1633993 w 4782710"/>
              <a:gd name="connsiteY3" fmla="*/ 954156 h 2278049"/>
              <a:gd name="connsiteX4" fmla="*/ 1956021 w 4782710"/>
              <a:gd name="connsiteY4" fmla="*/ 1137036 h 2278049"/>
              <a:gd name="connsiteX5" fmla="*/ 2305879 w 4782710"/>
              <a:gd name="connsiteY5" fmla="*/ 1319916 h 2278049"/>
              <a:gd name="connsiteX6" fmla="*/ 2488759 w 4782710"/>
              <a:gd name="connsiteY6" fmla="*/ 1403405 h 2278049"/>
              <a:gd name="connsiteX7" fmla="*/ 2683566 w 4782710"/>
              <a:gd name="connsiteY7" fmla="*/ 1482918 h 2278049"/>
              <a:gd name="connsiteX8" fmla="*/ 2934032 w 4782710"/>
              <a:gd name="connsiteY8" fmla="*/ 1570383 h 2278049"/>
              <a:gd name="connsiteX9" fmla="*/ 3140766 w 4782710"/>
              <a:gd name="connsiteY9" fmla="*/ 1630017 h 2278049"/>
              <a:gd name="connsiteX10" fmla="*/ 3518453 w 4782710"/>
              <a:gd name="connsiteY10" fmla="*/ 1713506 h 2278049"/>
              <a:gd name="connsiteX11" fmla="*/ 3844456 w 4782710"/>
              <a:gd name="connsiteY11" fmla="*/ 1773141 h 2278049"/>
              <a:gd name="connsiteX12" fmla="*/ 4182387 w 4782710"/>
              <a:gd name="connsiteY12" fmla="*/ 1820849 h 2278049"/>
              <a:gd name="connsiteX13" fmla="*/ 4440804 w 4782710"/>
              <a:gd name="connsiteY13" fmla="*/ 1856629 h 2278049"/>
              <a:gd name="connsiteX14" fmla="*/ 4691270 w 4782710"/>
              <a:gd name="connsiteY14" fmla="*/ 1876508 h 2278049"/>
              <a:gd name="connsiteX15" fmla="*/ 4746929 w 4782710"/>
              <a:gd name="connsiteY15" fmla="*/ 1884459 h 2278049"/>
              <a:gd name="connsiteX16" fmla="*/ 4774759 w 4782710"/>
              <a:gd name="connsiteY16" fmla="*/ 1892410 h 2278049"/>
              <a:gd name="connsiteX17" fmla="*/ 4782710 w 4782710"/>
              <a:gd name="connsiteY17" fmla="*/ 1900362 h 2278049"/>
              <a:gd name="connsiteX18" fmla="*/ 4782710 w 4782710"/>
              <a:gd name="connsiteY18" fmla="*/ 1912289 h 2278049"/>
              <a:gd name="connsiteX19" fmla="*/ 4766807 w 4782710"/>
              <a:gd name="connsiteY19" fmla="*/ 1932167 h 2278049"/>
              <a:gd name="connsiteX20" fmla="*/ 4671392 w 4782710"/>
              <a:gd name="connsiteY20" fmla="*/ 1967948 h 2278049"/>
              <a:gd name="connsiteX21" fmla="*/ 4377193 w 4782710"/>
              <a:gd name="connsiteY21" fmla="*/ 2087217 h 2278049"/>
              <a:gd name="connsiteX22" fmla="*/ 4059141 w 4782710"/>
              <a:gd name="connsiteY22" fmla="*/ 2214438 h 2278049"/>
              <a:gd name="connsiteX23" fmla="*/ 3935896 w 4782710"/>
              <a:gd name="connsiteY23" fmla="*/ 2262146 h 2278049"/>
              <a:gd name="connsiteX24" fmla="*/ 3900115 w 4782710"/>
              <a:gd name="connsiteY24" fmla="*/ 2278049 h 2278049"/>
              <a:gd name="connsiteX25" fmla="*/ 3860359 w 4782710"/>
              <a:gd name="connsiteY25" fmla="*/ 2278049 h 2278049"/>
              <a:gd name="connsiteX26" fmla="*/ 3824578 w 4782710"/>
              <a:gd name="connsiteY26" fmla="*/ 2274073 h 2278049"/>
              <a:gd name="connsiteX27" fmla="*/ 3582063 w 4782710"/>
              <a:gd name="connsiteY27" fmla="*/ 2186609 h 2278049"/>
              <a:gd name="connsiteX28" fmla="*/ 3148717 w 4782710"/>
              <a:gd name="connsiteY28" fmla="*/ 1983850 h 2278049"/>
              <a:gd name="connsiteX29" fmla="*/ 2604053 w 4782710"/>
              <a:gd name="connsiteY29" fmla="*/ 1701579 h 2278049"/>
              <a:gd name="connsiteX30" fmla="*/ 2035534 w 4782710"/>
              <a:gd name="connsiteY30" fmla="*/ 1395454 h 2278049"/>
              <a:gd name="connsiteX31" fmla="*/ 1749287 w 4782710"/>
              <a:gd name="connsiteY31" fmla="*/ 1240403 h 2278049"/>
              <a:gd name="connsiteX32" fmla="*/ 1673750 w 4782710"/>
              <a:gd name="connsiteY32" fmla="*/ 1188720 h 2278049"/>
              <a:gd name="connsiteX33" fmla="*/ 1327868 w 4782710"/>
              <a:gd name="connsiteY33" fmla="*/ 993913 h 2278049"/>
              <a:gd name="connsiteX34" fmla="*/ 1073427 w 4782710"/>
              <a:gd name="connsiteY34" fmla="*/ 811033 h 2278049"/>
              <a:gd name="connsiteX35" fmla="*/ 731520 w 4782710"/>
              <a:gd name="connsiteY35" fmla="*/ 556591 h 2278049"/>
              <a:gd name="connsiteX36" fmla="*/ 504908 w 4782710"/>
              <a:gd name="connsiteY36" fmla="*/ 397565 h 2278049"/>
              <a:gd name="connsiteX37" fmla="*/ 377687 w 4782710"/>
              <a:gd name="connsiteY37" fmla="*/ 310101 h 2278049"/>
              <a:gd name="connsiteX38" fmla="*/ 318053 w 4782710"/>
              <a:gd name="connsiteY38" fmla="*/ 282271 h 2278049"/>
              <a:gd name="connsiteX39" fmla="*/ 286247 w 4782710"/>
              <a:gd name="connsiteY39" fmla="*/ 274320 h 2278049"/>
              <a:gd name="connsiteX40" fmla="*/ 234564 w 4782710"/>
              <a:gd name="connsiteY40" fmla="*/ 266369 h 2278049"/>
              <a:gd name="connsiteX41" fmla="*/ 190832 w 4782710"/>
              <a:gd name="connsiteY41" fmla="*/ 266369 h 2278049"/>
              <a:gd name="connsiteX42" fmla="*/ 166978 w 4782710"/>
              <a:gd name="connsiteY42" fmla="*/ 274320 h 2278049"/>
              <a:gd name="connsiteX43" fmla="*/ 143124 w 4782710"/>
              <a:gd name="connsiteY43" fmla="*/ 282271 h 2278049"/>
              <a:gd name="connsiteX44" fmla="*/ 123246 w 4782710"/>
              <a:gd name="connsiteY44" fmla="*/ 294198 h 2278049"/>
              <a:gd name="connsiteX45" fmla="*/ 87465 w 4782710"/>
              <a:gd name="connsiteY45" fmla="*/ 302149 h 2278049"/>
              <a:gd name="connsiteX46" fmla="*/ 55660 w 4782710"/>
              <a:gd name="connsiteY46" fmla="*/ 306125 h 2278049"/>
              <a:gd name="connsiteX47" fmla="*/ 35781 w 4782710"/>
              <a:gd name="connsiteY47" fmla="*/ 306125 h 2278049"/>
              <a:gd name="connsiteX48" fmla="*/ 15903 w 4782710"/>
              <a:gd name="connsiteY48" fmla="*/ 302149 h 2278049"/>
              <a:gd name="connsiteX49" fmla="*/ 0 w 4782710"/>
              <a:gd name="connsiteY49" fmla="*/ 278296 h 2278049"/>
              <a:gd name="connsiteX50" fmla="*/ 3976 w 4782710"/>
              <a:gd name="connsiteY50" fmla="*/ 242515 h 2278049"/>
              <a:gd name="connsiteX51" fmla="*/ 19879 w 4782710"/>
              <a:gd name="connsiteY51" fmla="*/ 198783 h 2278049"/>
              <a:gd name="connsiteX52" fmla="*/ 63611 w 4782710"/>
              <a:gd name="connsiteY52" fmla="*/ 147099 h 2278049"/>
              <a:gd name="connsiteX53" fmla="*/ 103367 w 4782710"/>
              <a:gd name="connsiteY53" fmla="*/ 99391 h 2278049"/>
              <a:gd name="connsiteX54" fmla="*/ 155051 w 4782710"/>
              <a:gd name="connsiteY54" fmla="*/ 51683 h 2278049"/>
              <a:gd name="connsiteX55" fmla="*/ 202759 w 4782710"/>
              <a:gd name="connsiteY55" fmla="*/ 15903 h 2278049"/>
              <a:gd name="connsiteX56" fmla="*/ 246491 w 4782710"/>
              <a:gd name="connsiteY56" fmla="*/ 3976 h 2278049"/>
              <a:gd name="connsiteX57" fmla="*/ 286247 w 4782710"/>
              <a:gd name="connsiteY57" fmla="*/ 0 h 2278049"/>
              <a:gd name="connsiteX58" fmla="*/ 322028 w 4782710"/>
              <a:gd name="connsiteY58" fmla="*/ 7951 h 2278049"/>
              <a:gd name="connsiteX59" fmla="*/ 345882 w 4782710"/>
              <a:gd name="connsiteY59" fmla="*/ 27829 h 2278049"/>
              <a:gd name="connsiteX60" fmla="*/ 369736 w 4782710"/>
              <a:gd name="connsiteY60" fmla="*/ 59635 h 2278049"/>
              <a:gd name="connsiteX61" fmla="*/ 433347 w 4782710"/>
              <a:gd name="connsiteY61" fmla="*/ 135172 h 2278049"/>
              <a:gd name="connsiteX62" fmla="*/ 504908 w 4782710"/>
              <a:gd name="connsiteY62" fmla="*/ 198783 h 2278049"/>
              <a:gd name="connsiteX63" fmla="*/ 584421 w 4782710"/>
              <a:gd name="connsiteY63" fmla="*/ 258417 h 2278049"/>
              <a:gd name="connsiteX64" fmla="*/ 727545 w 4782710"/>
              <a:gd name="connsiteY64" fmla="*/ 357809 h 2278049"/>
              <a:gd name="connsiteX0" fmla="*/ 727545 w 4782710"/>
              <a:gd name="connsiteY0" fmla="*/ 357809 h 2278049"/>
              <a:gd name="connsiteX1" fmla="*/ 1137037 w 4782710"/>
              <a:gd name="connsiteY1" fmla="*/ 648031 h 2278049"/>
              <a:gd name="connsiteX2" fmla="*/ 1351722 w 4782710"/>
              <a:gd name="connsiteY2" fmla="*/ 787179 h 2278049"/>
              <a:gd name="connsiteX3" fmla="*/ 1633993 w 4782710"/>
              <a:gd name="connsiteY3" fmla="*/ 954156 h 2278049"/>
              <a:gd name="connsiteX4" fmla="*/ 1956021 w 4782710"/>
              <a:gd name="connsiteY4" fmla="*/ 1137036 h 2278049"/>
              <a:gd name="connsiteX5" fmla="*/ 2305879 w 4782710"/>
              <a:gd name="connsiteY5" fmla="*/ 1319916 h 2278049"/>
              <a:gd name="connsiteX6" fmla="*/ 2488759 w 4782710"/>
              <a:gd name="connsiteY6" fmla="*/ 1403405 h 2278049"/>
              <a:gd name="connsiteX7" fmla="*/ 2683566 w 4782710"/>
              <a:gd name="connsiteY7" fmla="*/ 1482918 h 2278049"/>
              <a:gd name="connsiteX8" fmla="*/ 2934032 w 4782710"/>
              <a:gd name="connsiteY8" fmla="*/ 1570383 h 2278049"/>
              <a:gd name="connsiteX9" fmla="*/ 3140766 w 4782710"/>
              <a:gd name="connsiteY9" fmla="*/ 1630017 h 2278049"/>
              <a:gd name="connsiteX10" fmla="*/ 3518453 w 4782710"/>
              <a:gd name="connsiteY10" fmla="*/ 1713506 h 2278049"/>
              <a:gd name="connsiteX11" fmla="*/ 3844456 w 4782710"/>
              <a:gd name="connsiteY11" fmla="*/ 1773141 h 2278049"/>
              <a:gd name="connsiteX12" fmla="*/ 4182387 w 4782710"/>
              <a:gd name="connsiteY12" fmla="*/ 1820849 h 2278049"/>
              <a:gd name="connsiteX13" fmla="*/ 4440804 w 4782710"/>
              <a:gd name="connsiteY13" fmla="*/ 1856629 h 2278049"/>
              <a:gd name="connsiteX14" fmla="*/ 4691270 w 4782710"/>
              <a:gd name="connsiteY14" fmla="*/ 1876508 h 2278049"/>
              <a:gd name="connsiteX15" fmla="*/ 4746929 w 4782710"/>
              <a:gd name="connsiteY15" fmla="*/ 1884459 h 2278049"/>
              <a:gd name="connsiteX16" fmla="*/ 4774759 w 4782710"/>
              <a:gd name="connsiteY16" fmla="*/ 1892410 h 2278049"/>
              <a:gd name="connsiteX17" fmla="*/ 4782710 w 4782710"/>
              <a:gd name="connsiteY17" fmla="*/ 1900362 h 2278049"/>
              <a:gd name="connsiteX18" fmla="*/ 4782710 w 4782710"/>
              <a:gd name="connsiteY18" fmla="*/ 1912289 h 2278049"/>
              <a:gd name="connsiteX19" fmla="*/ 4766807 w 4782710"/>
              <a:gd name="connsiteY19" fmla="*/ 1932167 h 2278049"/>
              <a:gd name="connsiteX20" fmla="*/ 4671392 w 4782710"/>
              <a:gd name="connsiteY20" fmla="*/ 1967948 h 2278049"/>
              <a:gd name="connsiteX21" fmla="*/ 4377193 w 4782710"/>
              <a:gd name="connsiteY21" fmla="*/ 2087217 h 2278049"/>
              <a:gd name="connsiteX22" fmla="*/ 4059141 w 4782710"/>
              <a:gd name="connsiteY22" fmla="*/ 2214438 h 2278049"/>
              <a:gd name="connsiteX23" fmla="*/ 3935896 w 4782710"/>
              <a:gd name="connsiteY23" fmla="*/ 2262146 h 2278049"/>
              <a:gd name="connsiteX24" fmla="*/ 3900115 w 4782710"/>
              <a:gd name="connsiteY24" fmla="*/ 2278049 h 2278049"/>
              <a:gd name="connsiteX25" fmla="*/ 3860359 w 4782710"/>
              <a:gd name="connsiteY25" fmla="*/ 2278049 h 2278049"/>
              <a:gd name="connsiteX26" fmla="*/ 3824578 w 4782710"/>
              <a:gd name="connsiteY26" fmla="*/ 2274073 h 2278049"/>
              <a:gd name="connsiteX27" fmla="*/ 3582063 w 4782710"/>
              <a:gd name="connsiteY27" fmla="*/ 2186609 h 2278049"/>
              <a:gd name="connsiteX28" fmla="*/ 3148717 w 4782710"/>
              <a:gd name="connsiteY28" fmla="*/ 1983850 h 2278049"/>
              <a:gd name="connsiteX29" fmla="*/ 2604053 w 4782710"/>
              <a:gd name="connsiteY29" fmla="*/ 1701579 h 2278049"/>
              <a:gd name="connsiteX30" fmla="*/ 2035534 w 4782710"/>
              <a:gd name="connsiteY30" fmla="*/ 1395454 h 2278049"/>
              <a:gd name="connsiteX31" fmla="*/ 1749287 w 4782710"/>
              <a:gd name="connsiteY31" fmla="*/ 1240403 h 2278049"/>
              <a:gd name="connsiteX32" fmla="*/ 1673750 w 4782710"/>
              <a:gd name="connsiteY32" fmla="*/ 1188720 h 2278049"/>
              <a:gd name="connsiteX33" fmla="*/ 1327868 w 4782710"/>
              <a:gd name="connsiteY33" fmla="*/ 993913 h 2278049"/>
              <a:gd name="connsiteX34" fmla="*/ 1073427 w 4782710"/>
              <a:gd name="connsiteY34" fmla="*/ 811033 h 2278049"/>
              <a:gd name="connsiteX35" fmla="*/ 731520 w 4782710"/>
              <a:gd name="connsiteY35" fmla="*/ 556591 h 2278049"/>
              <a:gd name="connsiteX36" fmla="*/ 504908 w 4782710"/>
              <a:gd name="connsiteY36" fmla="*/ 397565 h 2278049"/>
              <a:gd name="connsiteX37" fmla="*/ 377687 w 4782710"/>
              <a:gd name="connsiteY37" fmla="*/ 310101 h 2278049"/>
              <a:gd name="connsiteX38" fmla="*/ 318053 w 4782710"/>
              <a:gd name="connsiteY38" fmla="*/ 282271 h 2278049"/>
              <a:gd name="connsiteX39" fmla="*/ 286247 w 4782710"/>
              <a:gd name="connsiteY39" fmla="*/ 274320 h 2278049"/>
              <a:gd name="connsiteX40" fmla="*/ 234564 w 4782710"/>
              <a:gd name="connsiteY40" fmla="*/ 266369 h 2278049"/>
              <a:gd name="connsiteX41" fmla="*/ 190832 w 4782710"/>
              <a:gd name="connsiteY41" fmla="*/ 266369 h 2278049"/>
              <a:gd name="connsiteX42" fmla="*/ 166978 w 4782710"/>
              <a:gd name="connsiteY42" fmla="*/ 274320 h 2278049"/>
              <a:gd name="connsiteX43" fmla="*/ 143124 w 4782710"/>
              <a:gd name="connsiteY43" fmla="*/ 282271 h 2278049"/>
              <a:gd name="connsiteX44" fmla="*/ 123246 w 4782710"/>
              <a:gd name="connsiteY44" fmla="*/ 294198 h 2278049"/>
              <a:gd name="connsiteX45" fmla="*/ 87465 w 4782710"/>
              <a:gd name="connsiteY45" fmla="*/ 302149 h 2278049"/>
              <a:gd name="connsiteX46" fmla="*/ 55660 w 4782710"/>
              <a:gd name="connsiteY46" fmla="*/ 306125 h 2278049"/>
              <a:gd name="connsiteX47" fmla="*/ 35781 w 4782710"/>
              <a:gd name="connsiteY47" fmla="*/ 306125 h 2278049"/>
              <a:gd name="connsiteX48" fmla="*/ 15903 w 4782710"/>
              <a:gd name="connsiteY48" fmla="*/ 302149 h 2278049"/>
              <a:gd name="connsiteX49" fmla="*/ 0 w 4782710"/>
              <a:gd name="connsiteY49" fmla="*/ 278296 h 2278049"/>
              <a:gd name="connsiteX50" fmla="*/ 3976 w 4782710"/>
              <a:gd name="connsiteY50" fmla="*/ 242515 h 2278049"/>
              <a:gd name="connsiteX51" fmla="*/ 19879 w 4782710"/>
              <a:gd name="connsiteY51" fmla="*/ 198783 h 2278049"/>
              <a:gd name="connsiteX52" fmla="*/ 63611 w 4782710"/>
              <a:gd name="connsiteY52" fmla="*/ 147099 h 2278049"/>
              <a:gd name="connsiteX53" fmla="*/ 103367 w 4782710"/>
              <a:gd name="connsiteY53" fmla="*/ 99391 h 2278049"/>
              <a:gd name="connsiteX54" fmla="*/ 155051 w 4782710"/>
              <a:gd name="connsiteY54" fmla="*/ 51683 h 2278049"/>
              <a:gd name="connsiteX55" fmla="*/ 202759 w 4782710"/>
              <a:gd name="connsiteY55" fmla="*/ 15903 h 2278049"/>
              <a:gd name="connsiteX56" fmla="*/ 246491 w 4782710"/>
              <a:gd name="connsiteY56" fmla="*/ 3976 h 2278049"/>
              <a:gd name="connsiteX57" fmla="*/ 286247 w 4782710"/>
              <a:gd name="connsiteY57" fmla="*/ 0 h 2278049"/>
              <a:gd name="connsiteX58" fmla="*/ 322028 w 4782710"/>
              <a:gd name="connsiteY58" fmla="*/ 7951 h 2278049"/>
              <a:gd name="connsiteX59" fmla="*/ 369736 w 4782710"/>
              <a:gd name="connsiteY59" fmla="*/ 59635 h 2278049"/>
              <a:gd name="connsiteX60" fmla="*/ 433347 w 4782710"/>
              <a:gd name="connsiteY60" fmla="*/ 135172 h 2278049"/>
              <a:gd name="connsiteX61" fmla="*/ 504908 w 4782710"/>
              <a:gd name="connsiteY61" fmla="*/ 198783 h 2278049"/>
              <a:gd name="connsiteX62" fmla="*/ 584421 w 4782710"/>
              <a:gd name="connsiteY62" fmla="*/ 258417 h 2278049"/>
              <a:gd name="connsiteX63" fmla="*/ 727545 w 4782710"/>
              <a:gd name="connsiteY63" fmla="*/ 357809 h 2278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4782710" h="2278049">
                <a:moveTo>
                  <a:pt x="727545" y="357809"/>
                </a:moveTo>
                <a:lnTo>
                  <a:pt x="1137037" y="648031"/>
                </a:lnTo>
                <a:lnTo>
                  <a:pt x="1351722" y="787179"/>
                </a:lnTo>
                <a:lnTo>
                  <a:pt x="1633993" y="954156"/>
                </a:lnTo>
                <a:lnTo>
                  <a:pt x="1956021" y="1137036"/>
                </a:lnTo>
                <a:lnTo>
                  <a:pt x="2305879" y="1319916"/>
                </a:lnTo>
                <a:lnTo>
                  <a:pt x="2488759" y="1403405"/>
                </a:lnTo>
                <a:lnTo>
                  <a:pt x="2683566" y="1482918"/>
                </a:lnTo>
                <a:lnTo>
                  <a:pt x="2934032" y="1570383"/>
                </a:lnTo>
                <a:lnTo>
                  <a:pt x="3140766" y="1630017"/>
                </a:lnTo>
                <a:lnTo>
                  <a:pt x="3518453" y="1713506"/>
                </a:lnTo>
                <a:lnTo>
                  <a:pt x="3844456" y="1773141"/>
                </a:lnTo>
                <a:lnTo>
                  <a:pt x="4182387" y="1820849"/>
                </a:lnTo>
                <a:lnTo>
                  <a:pt x="4440804" y="1856629"/>
                </a:lnTo>
                <a:lnTo>
                  <a:pt x="4691270" y="1876508"/>
                </a:lnTo>
                <a:lnTo>
                  <a:pt x="4746929" y="1884459"/>
                </a:lnTo>
                <a:lnTo>
                  <a:pt x="4774759" y="1892410"/>
                </a:lnTo>
                <a:lnTo>
                  <a:pt x="4782710" y="1900362"/>
                </a:lnTo>
                <a:lnTo>
                  <a:pt x="4782710" y="1912289"/>
                </a:lnTo>
                <a:lnTo>
                  <a:pt x="4766807" y="1932167"/>
                </a:lnTo>
                <a:lnTo>
                  <a:pt x="4671392" y="1967948"/>
                </a:lnTo>
                <a:lnTo>
                  <a:pt x="4377193" y="2087217"/>
                </a:lnTo>
                <a:lnTo>
                  <a:pt x="4059141" y="2214438"/>
                </a:lnTo>
                <a:lnTo>
                  <a:pt x="3935896" y="2262146"/>
                </a:lnTo>
                <a:lnTo>
                  <a:pt x="3900115" y="2278049"/>
                </a:lnTo>
                <a:lnTo>
                  <a:pt x="3860359" y="2278049"/>
                </a:lnTo>
                <a:lnTo>
                  <a:pt x="3824578" y="2274073"/>
                </a:lnTo>
                <a:lnTo>
                  <a:pt x="3582063" y="2186609"/>
                </a:lnTo>
                <a:lnTo>
                  <a:pt x="3148717" y="1983850"/>
                </a:lnTo>
                <a:lnTo>
                  <a:pt x="2604053" y="1701579"/>
                </a:lnTo>
                <a:lnTo>
                  <a:pt x="2035534" y="1395454"/>
                </a:lnTo>
                <a:lnTo>
                  <a:pt x="1749287" y="1240403"/>
                </a:lnTo>
                <a:lnTo>
                  <a:pt x="1673750" y="1188720"/>
                </a:lnTo>
                <a:lnTo>
                  <a:pt x="1327868" y="993913"/>
                </a:lnTo>
                <a:lnTo>
                  <a:pt x="1073427" y="811033"/>
                </a:lnTo>
                <a:lnTo>
                  <a:pt x="731520" y="556591"/>
                </a:lnTo>
                <a:lnTo>
                  <a:pt x="504908" y="397565"/>
                </a:lnTo>
                <a:lnTo>
                  <a:pt x="377687" y="310101"/>
                </a:lnTo>
                <a:lnTo>
                  <a:pt x="318053" y="282271"/>
                </a:lnTo>
                <a:lnTo>
                  <a:pt x="286247" y="274320"/>
                </a:lnTo>
                <a:lnTo>
                  <a:pt x="234564" y="266369"/>
                </a:lnTo>
                <a:lnTo>
                  <a:pt x="190832" y="266369"/>
                </a:lnTo>
                <a:lnTo>
                  <a:pt x="166978" y="274320"/>
                </a:lnTo>
                <a:lnTo>
                  <a:pt x="143124" y="282271"/>
                </a:lnTo>
                <a:lnTo>
                  <a:pt x="123246" y="294198"/>
                </a:lnTo>
                <a:lnTo>
                  <a:pt x="87465" y="302149"/>
                </a:lnTo>
                <a:lnTo>
                  <a:pt x="55660" y="306125"/>
                </a:lnTo>
                <a:lnTo>
                  <a:pt x="35781" y="306125"/>
                </a:lnTo>
                <a:lnTo>
                  <a:pt x="15903" y="302149"/>
                </a:lnTo>
                <a:lnTo>
                  <a:pt x="0" y="278296"/>
                </a:lnTo>
                <a:lnTo>
                  <a:pt x="3976" y="242515"/>
                </a:lnTo>
                <a:lnTo>
                  <a:pt x="19879" y="198783"/>
                </a:lnTo>
                <a:lnTo>
                  <a:pt x="63611" y="147099"/>
                </a:lnTo>
                <a:lnTo>
                  <a:pt x="103367" y="99391"/>
                </a:lnTo>
                <a:lnTo>
                  <a:pt x="155051" y="51683"/>
                </a:lnTo>
                <a:lnTo>
                  <a:pt x="202759" y="15903"/>
                </a:lnTo>
                <a:lnTo>
                  <a:pt x="246491" y="3976"/>
                </a:lnTo>
                <a:lnTo>
                  <a:pt x="286247" y="0"/>
                </a:lnTo>
                <a:lnTo>
                  <a:pt x="322028" y="7951"/>
                </a:lnTo>
                <a:lnTo>
                  <a:pt x="369736" y="59635"/>
                </a:lnTo>
                <a:lnTo>
                  <a:pt x="433347" y="135172"/>
                </a:lnTo>
                <a:lnTo>
                  <a:pt x="504908" y="198783"/>
                </a:lnTo>
                <a:lnTo>
                  <a:pt x="584421" y="258417"/>
                </a:lnTo>
                <a:lnTo>
                  <a:pt x="727545" y="35780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77350" y="1412613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877865" y="1412613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14" name="フリーフォーム 13"/>
          <p:cNvSpPr>
            <a:spLocks noChangeAspect="1"/>
          </p:cNvSpPr>
          <p:nvPr/>
        </p:nvSpPr>
        <p:spPr>
          <a:xfrm rot="20700000">
            <a:off x="6118340" y="5144316"/>
            <a:ext cx="1757370" cy="990600"/>
          </a:xfrm>
          <a:custGeom>
            <a:avLst/>
            <a:gdLst>
              <a:gd name="connsiteX0" fmla="*/ 2345872 w 2928258"/>
              <a:gd name="connsiteY0" fmla="*/ 391886 h 1651907"/>
              <a:gd name="connsiteX1" fmla="*/ 2530929 w 2928258"/>
              <a:gd name="connsiteY1" fmla="*/ 250372 h 1651907"/>
              <a:gd name="connsiteX2" fmla="*/ 2686050 w 2928258"/>
              <a:gd name="connsiteY2" fmla="*/ 122464 h 1651907"/>
              <a:gd name="connsiteX3" fmla="*/ 2764972 w 2928258"/>
              <a:gd name="connsiteY3" fmla="*/ 59872 h 1651907"/>
              <a:gd name="connsiteX4" fmla="*/ 2819400 w 2928258"/>
              <a:gd name="connsiteY4" fmla="*/ 0 h 1651907"/>
              <a:gd name="connsiteX5" fmla="*/ 2928258 w 2928258"/>
              <a:gd name="connsiteY5" fmla="*/ 304800 h 1651907"/>
              <a:gd name="connsiteX6" fmla="*/ 2852058 w 2928258"/>
              <a:gd name="connsiteY6" fmla="*/ 353786 h 1651907"/>
              <a:gd name="connsiteX7" fmla="*/ 2688772 w 2928258"/>
              <a:gd name="connsiteY7" fmla="*/ 468086 h 1651907"/>
              <a:gd name="connsiteX8" fmla="*/ 2422072 w 2928258"/>
              <a:gd name="connsiteY8" fmla="*/ 647700 h 1651907"/>
              <a:gd name="connsiteX9" fmla="*/ 2125436 w 2928258"/>
              <a:gd name="connsiteY9" fmla="*/ 835479 h 1651907"/>
              <a:gd name="connsiteX10" fmla="*/ 1842408 w 2928258"/>
              <a:gd name="connsiteY10" fmla="*/ 998764 h 1651907"/>
              <a:gd name="connsiteX11" fmla="*/ 1630136 w 2928258"/>
              <a:gd name="connsiteY11" fmla="*/ 1107622 h 1651907"/>
              <a:gd name="connsiteX12" fmla="*/ 1404258 w 2928258"/>
              <a:gd name="connsiteY12" fmla="*/ 1213757 h 1651907"/>
              <a:gd name="connsiteX13" fmla="*/ 1240972 w 2928258"/>
              <a:gd name="connsiteY13" fmla="*/ 1281793 h 1651907"/>
              <a:gd name="connsiteX14" fmla="*/ 1017815 w 2928258"/>
              <a:gd name="connsiteY14" fmla="*/ 1363436 h 1651907"/>
              <a:gd name="connsiteX15" fmla="*/ 707572 w 2928258"/>
              <a:gd name="connsiteY15" fmla="*/ 1466850 h 1651907"/>
              <a:gd name="connsiteX16" fmla="*/ 408215 w 2928258"/>
              <a:gd name="connsiteY16" fmla="*/ 1556657 h 1651907"/>
              <a:gd name="connsiteX17" fmla="*/ 117022 w 2928258"/>
              <a:gd name="connsiteY17" fmla="*/ 1635579 h 1651907"/>
              <a:gd name="connsiteX18" fmla="*/ 65315 w 2928258"/>
              <a:gd name="connsiteY18" fmla="*/ 1649186 h 1651907"/>
              <a:gd name="connsiteX19" fmla="*/ 40822 w 2928258"/>
              <a:gd name="connsiteY19" fmla="*/ 1651907 h 1651907"/>
              <a:gd name="connsiteX20" fmla="*/ 21772 w 2928258"/>
              <a:gd name="connsiteY20" fmla="*/ 1649186 h 1651907"/>
              <a:gd name="connsiteX21" fmla="*/ 5443 w 2928258"/>
              <a:gd name="connsiteY21" fmla="*/ 1641022 h 1651907"/>
              <a:gd name="connsiteX22" fmla="*/ 0 w 2928258"/>
              <a:gd name="connsiteY22" fmla="*/ 1630136 h 1651907"/>
              <a:gd name="connsiteX23" fmla="*/ 2722 w 2928258"/>
              <a:gd name="connsiteY23" fmla="*/ 1613807 h 1651907"/>
              <a:gd name="connsiteX24" fmla="*/ 38100 w 2928258"/>
              <a:gd name="connsiteY24" fmla="*/ 1583872 h 1651907"/>
              <a:gd name="connsiteX25" fmla="*/ 114300 w 2928258"/>
              <a:gd name="connsiteY25" fmla="*/ 1559379 h 1651907"/>
              <a:gd name="connsiteX26" fmla="*/ 353786 w 2928258"/>
              <a:gd name="connsiteY26" fmla="*/ 1472293 h 1651907"/>
              <a:gd name="connsiteX27" fmla="*/ 623208 w 2928258"/>
              <a:gd name="connsiteY27" fmla="*/ 1366157 h 1651907"/>
              <a:gd name="connsiteX28" fmla="*/ 865415 w 2928258"/>
              <a:gd name="connsiteY28" fmla="*/ 1265464 h 1651907"/>
              <a:gd name="connsiteX29" fmla="*/ 1172936 w 2928258"/>
              <a:gd name="connsiteY29" fmla="*/ 1129393 h 1651907"/>
              <a:gd name="connsiteX30" fmla="*/ 1409700 w 2928258"/>
              <a:gd name="connsiteY30" fmla="*/ 1009650 h 1651907"/>
              <a:gd name="connsiteX31" fmla="*/ 1611086 w 2928258"/>
              <a:gd name="connsiteY31" fmla="*/ 898072 h 1651907"/>
              <a:gd name="connsiteX32" fmla="*/ 1853293 w 2928258"/>
              <a:gd name="connsiteY32" fmla="*/ 748393 h 1651907"/>
              <a:gd name="connsiteX33" fmla="*/ 2043793 w 2928258"/>
              <a:gd name="connsiteY33" fmla="*/ 615043 h 1651907"/>
              <a:gd name="connsiteX34" fmla="*/ 2201636 w 2928258"/>
              <a:gd name="connsiteY34" fmla="*/ 500743 h 1651907"/>
              <a:gd name="connsiteX35" fmla="*/ 2345872 w 2928258"/>
              <a:gd name="connsiteY35" fmla="*/ 391886 h 1651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2928258" h="1651907">
                <a:moveTo>
                  <a:pt x="2345872" y="391886"/>
                </a:moveTo>
                <a:lnTo>
                  <a:pt x="2530929" y="250372"/>
                </a:lnTo>
                <a:lnTo>
                  <a:pt x="2686050" y="122464"/>
                </a:lnTo>
                <a:lnTo>
                  <a:pt x="2764972" y="59872"/>
                </a:lnTo>
                <a:lnTo>
                  <a:pt x="2819400" y="0"/>
                </a:lnTo>
                <a:lnTo>
                  <a:pt x="2928258" y="304800"/>
                </a:lnTo>
                <a:lnTo>
                  <a:pt x="2852058" y="353786"/>
                </a:lnTo>
                <a:lnTo>
                  <a:pt x="2688772" y="468086"/>
                </a:lnTo>
                <a:lnTo>
                  <a:pt x="2422072" y="647700"/>
                </a:lnTo>
                <a:lnTo>
                  <a:pt x="2125436" y="835479"/>
                </a:lnTo>
                <a:lnTo>
                  <a:pt x="1842408" y="998764"/>
                </a:lnTo>
                <a:lnTo>
                  <a:pt x="1630136" y="1107622"/>
                </a:lnTo>
                <a:lnTo>
                  <a:pt x="1404258" y="1213757"/>
                </a:lnTo>
                <a:lnTo>
                  <a:pt x="1240972" y="1281793"/>
                </a:lnTo>
                <a:lnTo>
                  <a:pt x="1017815" y="1363436"/>
                </a:lnTo>
                <a:lnTo>
                  <a:pt x="707572" y="1466850"/>
                </a:lnTo>
                <a:lnTo>
                  <a:pt x="408215" y="1556657"/>
                </a:lnTo>
                <a:lnTo>
                  <a:pt x="117022" y="1635579"/>
                </a:lnTo>
                <a:lnTo>
                  <a:pt x="65315" y="1649186"/>
                </a:lnTo>
                <a:lnTo>
                  <a:pt x="40822" y="1651907"/>
                </a:lnTo>
                <a:lnTo>
                  <a:pt x="21772" y="1649186"/>
                </a:lnTo>
                <a:lnTo>
                  <a:pt x="5443" y="1641022"/>
                </a:lnTo>
                <a:lnTo>
                  <a:pt x="0" y="1630136"/>
                </a:lnTo>
                <a:lnTo>
                  <a:pt x="2722" y="1613807"/>
                </a:lnTo>
                <a:lnTo>
                  <a:pt x="38100" y="1583872"/>
                </a:lnTo>
                <a:lnTo>
                  <a:pt x="114300" y="1559379"/>
                </a:lnTo>
                <a:lnTo>
                  <a:pt x="353786" y="1472293"/>
                </a:lnTo>
                <a:lnTo>
                  <a:pt x="623208" y="1366157"/>
                </a:lnTo>
                <a:lnTo>
                  <a:pt x="865415" y="1265464"/>
                </a:lnTo>
                <a:lnTo>
                  <a:pt x="1172936" y="1129393"/>
                </a:lnTo>
                <a:lnTo>
                  <a:pt x="1409700" y="1009650"/>
                </a:lnTo>
                <a:lnTo>
                  <a:pt x="1611086" y="898072"/>
                </a:lnTo>
                <a:lnTo>
                  <a:pt x="1853293" y="748393"/>
                </a:lnTo>
                <a:lnTo>
                  <a:pt x="2043793" y="615043"/>
                </a:lnTo>
                <a:lnTo>
                  <a:pt x="2201636" y="500743"/>
                </a:lnTo>
                <a:lnTo>
                  <a:pt x="2345872" y="39188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8" name="フリーフォーム 17"/>
          <p:cNvSpPr>
            <a:spLocks noChangeAspect="1"/>
          </p:cNvSpPr>
          <p:nvPr/>
        </p:nvSpPr>
        <p:spPr>
          <a:xfrm rot="1500000">
            <a:off x="6741610" y="4619516"/>
            <a:ext cx="2869877" cy="1365885"/>
          </a:xfrm>
          <a:custGeom>
            <a:avLst/>
            <a:gdLst>
              <a:gd name="connsiteX0" fmla="*/ 727545 w 4782710"/>
              <a:gd name="connsiteY0" fmla="*/ 357809 h 2278049"/>
              <a:gd name="connsiteX1" fmla="*/ 1137037 w 4782710"/>
              <a:gd name="connsiteY1" fmla="*/ 648031 h 2278049"/>
              <a:gd name="connsiteX2" fmla="*/ 1351722 w 4782710"/>
              <a:gd name="connsiteY2" fmla="*/ 787179 h 2278049"/>
              <a:gd name="connsiteX3" fmla="*/ 1633993 w 4782710"/>
              <a:gd name="connsiteY3" fmla="*/ 954156 h 2278049"/>
              <a:gd name="connsiteX4" fmla="*/ 1956021 w 4782710"/>
              <a:gd name="connsiteY4" fmla="*/ 1137036 h 2278049"/>
              <a:gd name="connsiteX5" fmla="*/ 2305879 w 4782710"/>
              <a:gd name="connsiteY5" fmla="*/ 1319916 h 2278049"/>
              <a:gd name="connsiteX6" fmla="*/ 2488759 w 4782710"/>
              <a:gd name="connsiteY6" fmla="*/ 1403405 h 2278049"/>
              <a:gd name="connsiteX7" fmla="*/ 2683566 w 4782710"/>
              <a:gd name="connsiteY7" fmla="*/ 1482918 h 2278049"/>
              <a:gd name="connsiteX8" fmla="*/ 2934032 w 4782710"/>
              <a:gd name="connsiteY8" fmla="*/ 1570383 h 2278049"/>
              <a:gd name="connsiteX9" fmla="*/ 3140766 w 4782710"/>
              <a:gd name="connsiteY9" fmla="*/ 1630017 h 2278049"/>
              <a:gd name="connsiteX10" fmla="*/ 3518453 w 4782710"/>
              <a:gd name="connsiteY10" fmla="*/ 1713506 h 2278049"/>
              <a:gd name="connsiteX11" fmla="*/ 3844456 w 4782710"/>
              <a:gd name="connsiteY11" fmla="*/ 1773141 h 2278049"/>
              <a:gd name="connsiteX12" fmla="*/ 4182387 w 4782710"/>
              <a:gd name="connsiteY12" fmla="*/ 1820849 h 2278049"/>
              <a:gd name="connsiteX13" fmla="*/ 4440804 w 4782710"/>
              <a:gd name="connsiteY13" fmla="*/ 1856629 h 2278049"/>
              <a:gd name="connsiteX14" fmla="*/ 4691270 w 4782710"/>
              <a:gd name="connsiteY14" fmla="*/ 1876508 h 2278049"/>
              <a:gd name="connsiteX15" fmla="*/ 4746929 w 4782710"/>
              <a:gd name="connsiteY15" fmla="*/ 1884459 h 2278049"/>
              <a:gd name="connsiteX16" fmla="*/ 4774759 w 4782710"/>
              <a:gd name="connsiteY16" fmla="*/ 1892410 h 2278049"/>
              <a:gd name="connsiteX17" fmla="*/ 4782710 w 4782710"/>
              <a:gd name="connsiteY17" fmla="*/ 1900362 h 2278049"/>
              <a:gd name="connsiteX18" fmla="*/ 4782710 w 4782710"/>
              <a:gd name="connsiteY18" fmla="*/ 1912289 h 2278049"/>
              <a:gd name="connsiteX19" fmla="*/ 4766807 w 4782710"/>
              <a:gd name="connsiteY19" fmla="*/ 1932167 h 2278049"/>
              <a:gd name="connsiteX20" fmla="*/ 4671392 w 4782710"/>
              <a:gd name="connsiteY20" fmla="*/ 1967948 h 2278049"/>
              <a:gd name="connsiteX21" fmla="*/ 4377193 w 4782710"/>
              <a:gd name="connsiteY21" fmla="*/ 2087217 h 2278049"/>
              <a:gd name="connsiteX22" fmla="*/ 4059141 w 4782710"/>
              <a:gd name="connsiteY22" fmla="*/ 2214438 h 2278049"/>
              <a:gd name="connsiteX23" fmla="*/ 3935896 w 4782710"/>
              <a:gd name="connsiteY23" fmla="*/ 2262146 h 2278049"/>
              <a:gd name="connsiteX24" fmla="*/ 3900115 w 4782710"/>
              <a:gd name="connsiteY24" fmla="*/ 2278049 h 2278049"/>
              <a:gd name="connsiteX25" fmla="*/ 3860359 w 4782710"/>
              <a:gd name="connsiteY25" fmla="*/ 2278049 h 2278049"/>
              <a:gd name="connsiteX26" fmla="*/ 3824578 w 4782710"/>
              <a:gd name="connsiteY26" fmla="*/ 2274073 h 2278049"/>
              <a:gd name="connsiteX27" fmla="*/ 3582063 w 4782710"/>
              <a:gd name="connsiteY27" fmla="*/ 2186609 h 2278049"/>
              <a:gd name="connsiteX28" fmla="*/ 3148717 w 4782710"/>
              <a:gd name="connsiteY28" fmla="*/ 1983850 h 2278049"/>
              <a:gd name="connsiteX29" fmla="*/ 2604053 w 4782710"/>
              <a:gd name="connsiteY29" fmla="*/ 1701579 h 2278049"/>
              <a:gd name="connsiteX30" fmla="*/ 2035534 w 4782710"/>
              <a:gd name="connsiteY30" fmla="*/ 1395454 h 2278049"/>
              <a:gd name="connsiteX31" fmla="*/ 1749287 w 4782710"/>
              <a:gd name="connsiteY31" fmla="*/ 1240403 h 2278049"/>
              <a:gd name="connsiteX32" fmla="*/ 1673750 w 4782710"/>
              <a:gd name="connsiteY32" fmla="*/ 1188720 h 2278049"/>
              <a:gd name="connsiteX33" fmla="*/ 1327868 w 4782710"/>
              <a:gd name="connsiteY33" fmla="*/ 993913 h 2278049"/>
              <a:gd name="connsiteX34" fmla="*/ 1073427 w 4782710"/>
              <a:gd name="connsiteY34" fmla="*/ 811033 h 2278049"/>
              <a:gd name="connsiteX35" fmla="*/ 731520 w 4782710"/>
              <a:gd name="connsiteY35" fmla="*/ 556591 h 2278049"/>
              <a:gd name="connsiteX36" fmla="*/ 504908 w 4782710"/>
              <a:gd name="connsiteY36" fmla="*/ 397565 h 2278049"/>
              <a:gd name="connsiteX37" fmla="*/ 377687 w 4782710"/>
              <a:gd name="connsiteY37" fmla="*/ 310101 h 2278049"/>
              <a:gd name="connsiteX38" fmla="*/ 318053 w 4782710"/>
              <a:gd name="connsiteY38" fmla="*/ 282271 h 2278049"/>
              <a:gd name="connsiteX39" fmla="*/ 286247 w 4782710"/>
              <a:gd name="connsiteY39" fmla="*/ 274320 h 2278049"/>
              <a:gd name="connsiteX40" fmla="*/ 234564 w 4782710"/>
              <a:gd name="connsiteY40" fmla="*/ 266369 h 2278049"/>
              <a:gd name="connsiteX41" fmla="*/ 190832 w 4782710"/>
              <a:gd name="connsiteY41" fmla="*/ 266369 h 2278049"/>
              <a:gd name="connsiteX42" fmla="*/ 166978 w 4782710"/>
              <a:gd name="connsiteY42" fmla="*/ 274320 h 2278049"/>
              <a:gd name="connsiteX43" fmla="*/ 143124 w 4782710"/>
              <a:gd name="connsiteY43" fmla="*/ 282271 h 2278049"/>
              <a:gd name="connsiteX44" fmla="*/ 123246 w 4782710"/>
              <a:gd name="connsiteY44" fmla="*/ 294198 h 2278049"/>
              <a:gd name="connsiteX45" fmla="*/ 87465 w 4782710"/>
              <a:gd name="connsiteY45" fmla="*/ 302149 h 2278049"/>
              <a:gd name="connsiteX46" fmla="*/ 55660 w 4782710"/>
              <a:gd name="connsiteY46" fmla="*/ 306125 h 2278049"/>
              <a:gd name="connsiteX47" fmla="*/ 35781 w 4782710"/>
              <a:gd name="connsiteY47" fmla="*/ 306125 h 2278049"/>
              <a:gd name="connsiteX48" fmla="*/ 15903 w 4782710"/>
              <a:gd name="connsiteY48" fmla="*/ 302149 h 2278049"/>
              <a:gd name="connsiteX49" fmla="*/ 0 w 4782710"/>
              <a:gd name="connsiteY49" fmla="*/ 278296 h 2278049"/>
              <a:gd name="connsiteX50" fmla="*/ 3976 w 4782710"/>
              <a:gd name="connsiteY50" fmla="*/ 242515 h 2278049"/>
              <a:gd name="connsiteX51" fmla="*/ 19879 w 4782710"/>
              <a:gd name="connsiteY51" fmla="*/ 198783 h 2278049"/>
              <a:gd name="connsiteX52" fmla="*/ 63611 w 4782710"/>
              <a:gd name="connsiteY52" fmla="*/ 147099 h 2278049"/>
              <a:gd name="connsiteX53" fmla="*/ 103367 w 4782710"/>
              <a:gd name="connsiteY53" fmla="*/ 99391 h 2278049"/>
              <a:gd name="connsiteX54" fmla="*/ 155051 w 4782710"/>
              <a:gd name="connsiteY54" fmla="*/ 51683 h 2278049"/>
              <a:gd name="connsiteX55" fmla="*/ 202759 w 4782710"/>
              <a:gd name="connsiteY55" fmla="*/ 15903 h 2278049"/>
              <a:gd name="connsiteX56" fmla="*/ 246491 w 4782710"/>
              <a:gd name="connsiteY56" fmla="*/ 3976 h 2278049"/>
              <a:gd name="connsiteX57" fmla="*/ 286247 w 4782710"/>
              <a:gd name="connsiteY57" fmla="*/ 0 h 2278049"/>
              <a:gd name="connsiteX58" fmla="*/ 322028 w 4782710"/>
              <a:gd name="connsiteY58" fmla="*/ 7951 h 2278049"/>
              <a:gd name="connsiteX59" fmla="*/ 345882 w 4782710"/>
              <a:gd name="connsiteY59" fmla="*/ 27829 h 2278049"/>
              <a:gd name="connsiteX60" fmla="*/ 369736 w 4782710"/>
              <a:gd name="connsiteY60" fmla="*/ 59635 h 2278049"/>
              <a:gd name="connsiteX61" fmla="*/ 433347 w 4782710"/>
              <a:gd name="connsiteY61" fmla="*/ 135172 h 2278049"/>
              <a:gd name="connsiteX62" fmla="*/ 504908 w 4782710"/>
              <a:gd name="connsiteY62" fmla="*/ 198783 h 2278049"/>
              <a:gd name="connsiteX63" fmla="*/ 584421 w 4782710"/>
              <a:gd name="connsiteY63" fmla="*/ 258417 h 2278049"/>
              <a:gd name="connsiteX64" fmla="*/ 727545 w 4782710"/>
              <a:gd name="connsiteY64" fmla="*/ 357809 h 2278049"/>
              <a:gd name="connsiteX0" fmla="*/ 727545 w 4782710"/>
              <a:gd name="connsiteY0" fmla="*/ 357809 h 2278049"/>
              <a:gd name="connsiteX1" fmla="*/ 1137037 w 4782710"/>
              <a:gd name="connsiteY1" fmla="*/ 648031 h 2278049"/>
              <a:gd name="connsiteX2" fmla="*/ 1351722 w 4782710"/>
              <a:gd name="connsiteY2" fmla="*/ 787179 h 2278049"/>
              <a:gd name="connsiteX3" fmla="*/ 1633993 w 4782710"/>
              <a:gd name="connsiteY3" fmla="*/ 954156 h 2278049"/>
              <a:gd name="connsiteX4" fmla="*/ 1956021 w 4782710"/>
              <a:gd name="connsiteY4" fmla="*/ 1137036 h 2278049"/>
              <a:gd name="connsiteX5" fmla="*/ 2305879 w 4782710"/>
              <a:gd name="connsiteY5" fmla="*/ 1319916 h 2278049"/>
              <a:gd name="connsiteX6" fmla="*/ 2488759 w 4782710"/>
              <a:gd name="connsiteY6" fmla="*/ 1403405 h 2278049"/>
              <a:gd name="connsiteX7" fmla="*/ 2683566 w 4782710"/>
              <a:gd name="connsiteY7" fmla="*/ 1482918 h 2278049"/>
              <a:gd name="connsiteX8" fmla="*/ 2934032 w 4782710"/>
              <a:gd name="connsiteY8" fmla="*/ 1570383 h 2278049"/>
              <a:gd name="connsiteX9" fmla="*/ 3140766 w 4782710"/>
              <a:gd name="connsiteY9" fmla="*/ 1630017 h 2278049"/>
              <a:gd name="connsiteX10" fmla="*/ 3518453 w 4782710"/>
              <a:gd name="connsiteY10" fmla="*/ 1713506 h 2278049"/>
              <a:gd name="connsiteX11" fmla="*/ 3844456 w 4782710"/>
              <a:gd name="connsiteY11" fmla="*/ 1773141 h 2278049"/>
              <a:gd name="connsiteX12" fmla="*/ 4182387 w 4782710"/>
              <a:gd name="connsiteY12" fmla="*/ 1820849 h 2278049"/>
              <a:gd name="connsiteX13" fmla="*/ 4440804 w 4782710"/>
              <a:gd name="connsiteY13" fmla="*/ 1856629 h 2278049"/>
              <a:gd name="connsiteX14" fmla="*/ 4691270 w 4782710"/>
              <a:gd name="connsiteY14" fmla="*/ 1876508 h 2278049"/>
              <a:gd name="connsiteX15" fmla="*/ 4746929 w 4782710"/>
              <a:gd name="connsiteY15" fmla="*/ 1884459 h 2278049"/>
              <a:gd name="connsiteX16" fmla="*/ 4774759 w 4782710"/>
              <a:gd name="connsiteY16" fmla="*/ 1892410 h 2278049"/>
              <a:gd name="connsiteX17" fmla="*/ 4782710 w 4782710"/>
              <a:gd name="connsiteY17" fmla="*/ 1900362 h 2278049"/>
              <a:gd name="connsiteX18" fmla="*/ 4782710 w 4782710"/>
              <a:gd name="connsiteY18" fmla="*/ 1912289 h 2278049"/>
              <a:gd name="connsiteX19" fmla="*/ 4766807 w 4782710"/>
              <a:gd name="connsiteY19" fmla="*/ 1932167 h 2278049"/>
              <a:gd name="connsiteX20" fmla="*/ 4671392 w 4782710"/>
              <a:gd name="connsiteY20" fmla="*/ 1967948 h 2278049"/>
              <a:gd name="connsiteX21" fmla="*/ 4377193 w 4782710"/>
              <a:gd name="connsiteY21" fmla="*/ 2087217 h 2278049"/>
              <a:gd name="connsiteX22" fmla="*/ 4059141 w 4782710"/>
              <a:gd name="connsiteY22" fmla="*/ 2214438 h 2278049"/>
              <a:gd name="connsiteX23" fmla="*/ 3935896 w 4782710"/>
              <a:gd name="connsiteY23" fmla="*/ 2262146 h 2278049"/>
              <a:gd name="connsiteX24" fmla="*/ 3900115 w 4782710"/>
              <a:gd name="connsiteY24" fmla="*/ 2278049 h 2278049"/>
              <a:gd name="connsiteX25" fmla="*/ 3860359 w 4782710"/>
              <a:gd name="connsiteY25" fmla="*/ 2278049 h 2278049"/>
              <a:gd name="connsiteX26" fmla="*/ 3824578 w 4782710"/>
              <a:gd name="connsiteY26" fmla="*/ 2274073 h 2278049"/>
              <a:gd name="connsiteX27" fmla="*/ 3582063 w 4782710"/>
              <a:gd name="connsiteY27" fmla="*/ 2186609 h 2278049"/>
              <a:gd name="connsiteX28" fmla="*/ 3148717 w 4782710"/>
              <a:gd name="connsiteY28" fmla="*/ 1983850 h 2278049"/>
              <a:gd name="connsiteX29" fmla="*/ 2604053 w 4782710"/>
              <a:gd name="connsiteY29" fmla="*/ 1701579 h 2278049"/>
              <a:gd name="connsiteX30" fmla="*/ 2035534 w 4782710"/>
              <a:gd name="connsiteY30" fmla="*/ 1395454 h 2278049"/>
              <a:gd name="connsiteX31" fmla="*/ 1749287 w 4782710"/>
              <a:gd name="connsiteY31" fmla="*/ 1240403 h 2278049"/>
              <a:gd name="connsiteX32" fmla="*/ 1673750 w 4782710"/>
              <a:gd name="connsiteY32" fmla="*/ 1188720 h 2278049"/>
              <a:gd name="connsiteX33" fmla="*/ 1327868 w 4782710"/>
              <a:gd name="connsiteY33" fmla="*/ 993913 h 2278049"/>
              <a:gd name="connsiteX34" fmla="*/ 1073427 w 4782710"/>
              <a:gd name="connsiteY34" fmla="*/ 811033 h 2278049"/>
              <a:gd name="connsiteX35" fmla="*/ 731520 w 4782710"/>
              <a:gd name="connsiteY35" fmla="*/ 556591 h 2278049"/>
              <a:gd name="connsiteX36" fmla="*/ 504908 w 4782710"/>
              <a:gd name="connsiteY36" fmla="*/ 397565 h 2278049"/>
              <a:gd name="connsiteX37" fmla="*/ 377687 w 4782710"/>
              <a:gd name="connsiteY37" fmla="*/ 310101 h 2278049"/>
              <a:gd name="connsiteX38" fmla="*/ 318053 w 4782710"/>
              <a:gd name="connsiteY38" fmla="*/ 282271 h 2278049"/>
              <a:gd name="connsiteX39" fmla="*/ 286247 w 4782710"/>
              <a:gd name="connsiteY39" fmla="*/ 274320 h 2278049"/>
              <a:gd name="connsiteX40" fmla="*/ 234564 w 4782710"/>
              <a:gd name="connsiteY40" fmla="*/ 266369 h 2278049"/>
              <a:gd name="connsiteX41" fmla="*/ 190832 w 4782710"/>
              <a:gd name="connsiteY41" fmla="*/ 266369 h 2278049"/>
              <a:gd name="connsiteX42" fmla="*/ 166978 w 4782710"/>
              <a:gd name="connsiteY42" fmla="*/ 274320 h 2278049"/>
              <a:gd name="connsiteX43" fmla="*/ 143124 w 4782710"/>
              <a:gd name="connsiteY43" fmla="*/ 282271 h 2278049"/>
              <a:gd name="connsiteX44" fmla="*/ 123246 w 4782710"/>
              <a:gd name="connsiteY44" fmla="*/ 294198 h 2278049"/>
              <a:gd name="connsiteX45" fmla="*/ 87465 w 4782710"/>
              <a:gd name="connsiteY45" fmla="*/ 302149 h 2278049"/>
              <a:gd name="connsiteX46" fmla="*/ 55660 w 4782710"/>
              <a:gd name="connsiteY46" fmla="*/ 306125 h 2278049"/>
              <a:gd name="connsiteX47" fmla="*/ 35781 w 4782710"/>
              <a:gd name="connsiteY47" fmla="*/ 306125 h 2278049"/>
              <a:gd name="connsiteX48" fmla="*/ 15903 w 4782710"/>
              <a:gd name="connsiteY48" fmla="*/ 302149 h 2278049"/>
              <a:gd name="connsiteX49" fmla="*/ 0 w 4782710"/>
              <a:gd name="connsiteY49" fmla="*/ 278296 h 2278049"/>
              <a:gd name="connsiteX50" fmla="*/ 3976 w 4782710"/>
              <a:gd name="connsiteY50" fmla="*/ 242515 h 2278049"/>
              <a:gd name="connsiteX51" fmla="*/ 19879 w 4782710"/>
              <a:gd name="connsiteY51" fmla="*/ 198783 h 2278049"/>
              <a:gd name="connsiteX52" fmla="*/ 63611 w 4782710"/>
              <a:gd name="connsiteY52" fmla="*/ 147099 h 2278049"/>
              <a:gd name="connsiteX53" fmla="*/ 103367 w 4782710"/>
              <a:gd name="connsiteY53" fmla="*/ 99391 h 2278049"/>
              <a:gd name="connsiteX54" fmla="*/ 155051 w 4782710"/>
              <a:gd name="connsiteY54" fmla="*/ 51683 h 2278049"/>
              <a:gd name="connsiteX55" fmla="*/ 202759 w 4782710"/>
              <a:gd name="connsiteY55" fmla="*/ 15903 h 2278049"/>
              <a:gd name="connsiteX56" fmla="*/ 246491 w 4782710"/>
              <a:gd name="connsiteY56" fmla="*/ 3976 h 2278049"/>
              <a:gd name="connsiteX57" fmla="*/ 286247 w 4782710"/>
              <a:gd name="connsiteY57" fmla="*/ 0 h 2278049"/>
              <a:gd name="connsiteX58" fmla="*/ 322028 w 4782710"/>
              <a:gd name="connsiteY58" fmla="*/ 7951 h 2278049"/>
              <a:gd name="connsiteX59" fmla="*/ 369736 w 4782710"/>
              <a:gd name="connsiteY59" fmla="*/ 59635 h 2278049"/>
              <a:gd name="connsiteX60" fmla="*/ 433347 w 4782710"/>
              <a:gd name="connsiteY60" fmla="*/ 135172 h 2278049"/>
              <a:gd name="connsiteX61" fmla="*/ 504908 w 4782710"/>
              <a:gd name="connsiteY61" fmla="*/ 198783 h 2278049"/>
              <a:gd name="connsiteX62" fmla="*/ 584421 w 4782710"/>
              <a:gd name="connsiteY62" fmla="*/ 258417 h 2278049"/>
              <a:gd name="connsiteX63" fmla="*/ 727545 w 4782710"/>
              <a:gd name="connsiteY63" fmla="*/ 357809 h 2278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4782710" h="2278049">
                <a:moveTo>
                  <a:pt x="727545" y="357809"/>
                </a:moveTo>
                <a:lnTo>
                  <a:pt x="1137037" y="648031"/>
                </a:lnTo>
                <a:lnTo>
                  <a:pt x="1351722" y="787179"/>
                </a:lnTo>
                <a:lnTo>
                  <a:pt x="1633993" y="954156"/>
                </a:lnTo>
                <a:lnTo>
                  <a:pt x="1956021" y="1137036"/>
                </a:lnTo>
                <a:lnTo>
                  <a:pt x="2305879" y="1319916"/>
                </a:lnTo>
                <a:lnTo>
                  <a:pt x="2488759" y="1403405"/>
                </a:lnTo>
                <a:lnTo>
                  <a:pt x="2683566" y="1482918"/>
                </a:lnTo>
                <a:lnTo>
                  <a:pt x="2934032" y="1570383"/>
                </a:lnTo>
                <a:lnTo>
                  <a:pt x="3140766" y="1630017"/>
                </a:lnTo>
                <a:lnTo>
                  <a:pt x="3518453" y="1713506"/>
                </a:lnTo>
                <a:lnTo>
                  <a:pt x="3844456" y="1773141"/>
                </a:lnTo>
                <a:lnTo>
                  <a:pt x="4182387" y="1820849"/>
                </a:lnTo>
                <a:lnTo>
                  <a:pt x="4440804" y="1856629"/>
                </a:lnTo>
                <a:lnTo>
                  <a:pt x="4691270" y="1876508"/>
                </a:lnTo>
                <a:lnTo>
                  <a:pt x="4746929" y="1884459"/>
                </a:lnTo>
                <a:lnTo>
                  <a:pt x="4774759" y="1892410"/>
                </a:lnTo>
                <a:lnTo>
                  <a:pt x="4782710" y="1900362"/>
                </a:lnTo>
                <a:lnTo>
                  <a:pt x="4782710" y="1912289"/>
                </a:lnTo>
                <a:lnTo>
                  <a:pt x="4766807" y="1932167"/>
                </a:lnTo>
                <a:lnTo>
                  <a:pt x="4671392" y="1967948"/>
                </a:lnTo>
                <a:lnTo>
                  <a:pt x="4377193" y="2087217"/>
                </a:lnTo>
                <a:lnTo>
                  <a:pt x="4059141" y="2214438"/>
                </a:lnTo>
                <a:lnTo>
                  <a:pt x="3935896" y="2262146"/>
                </a:lnTo>
                <a:lnTo>
                  <a:pt x="3900115" y="2278049"/>
                </a:lnTo>
                <a:lnTo>
                  <a:pt x="3860359" y="2278049"/>
                </a:lnTo>
                <a:lnTo>
                  <a:pt x="3824578" y="2274073"/>
                </a:lnTo>
                <a:lnTo>
                  <a:pt x="3582063" y="2186609"/>
                </a:lnTo>
                <a:lnTo>
                  <a:pt x="3148717" y="1983850"/>
                </a:lnTo>
                <a:lnTo>
                  <a:pt x="2604053" y="1701579"/>
                </a:lnTo>
                <a:lnTo>
                  <a:pt x="2035534" y="1395454"/>
                </a:lnTo>
                <a:lnTo>
                  <a:pt x="1749287" y="1240403"/>
                </a:lnTo>
                <a:lnTo>
                  <a:pt x="1673750" y="1188720"/>
                </a:lnTo>
                <a:lnTo>
                  <a:pt x="1327868" y="993913"/>
                </a:lnTo>
                <a:lnTo>
                  <a:pt x="1073427" y="811033"/>
                </a:lnTo>
                <a:lnTo>
                  <a:pt x="731520" y="556591"/>
                </a:lnTo>
                <a:lnTo>
                  <a:pt x="504908" y="397565"/>
                </a:lnTo>
                <a:lnTo>
                  <a:pt x="377687" y="310101"/>
                </a:lnTo>
                <a:lnTo>
                  <a:pt x="318053" y="282271"/>
                </a:lnTo>
                <a:lnTo>
                  <a:pt x="286247" y="274320"/>
                </a:lnTo>
                <a:lnTo>
                  <a:pt x="234564" y="266369"/>
                </a:lnTo>
                <a:lnTo>
                  <a:pt x="190832" y="266369"/>
                </a:lnTo>
                <a:lnTo>
                  <a:pt x="166978" y="274320"/>
                </a:lnTo>
                <a:lnTo>
                  <a:pt x="143124" y="282271"/>
                </a:lnTo>
                <a:lnTo>
                  <a:pt x="123246" y="294198"/>
                </a:lnTo>
                <a:lnTo>
                  <a:pt x="87465" y="302149"/>
                </a:lnTo>
                <a:lnTo>
                  <a:pt x="55660" y="306125"/>
                </a:lnTo>
                <a:lnTo>
                  <a:pt x="35781" y="306125"/>
                </a:lnTo>
                <a:lnTo>
                  <a:pt x="15903" y="302149"/>
                </a:lnTo>
                <a:lnTo>
                  <a:pt x="0" y="278296"/>
                </a:lnTo>
                <a:lnTo>
                  <a:pt x="3976" y="242515"/>
                </a:lnTo>
                <a:lnTo>
                  <a:pt x="19879" y="198783"/>
                </a:lnTo>
                <a:lnTo>
                  <a:pt x="63611" y="147099"/>
                </a:lnTo>
                <a:lnTo>
                  <a:pt x="103367" y="99391"/>
                </a:lnTo>
                <a:lnTo>
                  <a:pt x="155051" y="51683"/>
                </a:lnTo>
                <a:lnTo>
                  <a:pt x="202759" y="15903"/>
                </a:lnTo>
                <a:lnTo>
                  <a:pt x="246491" y="3976"/>
                </a:lnTo>
                <a:lnTo>
                  <a:pt x="286247" y="0"/>
                </a:lnTo>
                <a:lnTo>
                  <a:pt x="322028" y="7951"/>
                </a:lnTo>
                <a:lnTo>
                  <a:pt x="369736" y="59635"/>
                </a:lnTo>
                <a:lnTo>
                  <a:pt x="433347" y="135172"/>
                </a:lnTo>
                <a:lnTo>
                  <a:pt x="504908" y="198783"/>
                </a:lnTo>
                <a:lnTo>
                  <a:pt x="584421" y="258417"/>
                </a:lnTo>
                <a:lnTo>
                  <a:pt x="727545" y="35780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6020087" y="3789363"/>
            <a:ext cx="3457499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じゅん</a:t>
            </a:r>
            <a:r>
              <a:rPr lang="ja-JP" altLang="en-US" sz="2400" dirty="0" smtClean="0">
                <a:solidFill>
                  <a:prstClr val="black"/>
                </a:solidFill>
              </a:rPr>
              <a:t>ばん　どおりに　かいたら　できる　かんじは　</a:t>
            </a:r>
            <a:r>
              <a:rPr lang="ja-JP" altLang="en-US" sz="2400" dirty="0" smtClean="0">
                <a:solidFill>
                  <a:prstClr val="black"/>
                </a:solidFill>
              </a:rPr>
              <a:t>なに？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pic>
        <p:nvPicPr>
          <p:cNvPr id="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69674" y="986490"/>
            <a:ext cx="1371447" cy="102858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49274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6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  <p:bldLst>
      <p:bldP spid="16" grpId="0" animBg="1"/>
      <p:bldP spid="9" grpId="0" animBg="1"/>
      <p:bldP spid="10" grpId="0" animBg="1"/>
      <p:bldP spid="11" grpId="0"/>
      <p:bldP spid="13" grpId="0"/>
      <p:bldP spid="14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２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4376936" y="49337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5" name="フリーフォーム 14"/>
          <p:cNvSpPr>
            <a:spLocks noChangeAspect="1"/>
          </p:cNvSpPr>
          <p:nvPr/>
        </p:nvSpPr>
        <p:spPr>
          <a:xfrm rot="19800000">
            <a:off x="184509" y="1918555"/>
            <a:ext cx="2188846" cy="1665922"/>
          </a:xfrm>
          <a:custGeom>
            <a:avLst/>
            <a:gdLst>
              <a:gd name="connsiteX0" fmla="*/ 2533650 w 3648075"/>
              <a:gd name="connsiteY0" fmla="*/ 1366838 h 2776538"/>
              <a:gd name="connsiteX1" fmla="*/ 2633662 w 3648075"/>
              <a:gd name="connsiteY1" fmla="*/ 1257300 h 2776538"/>
              <a:gd name="connsiteX2" fmla="*/ 2828925 w 3648075"/>
              <a:gd name="connsiteY2" fmla="*/ 1000125 h 2776538"/>
              <a:gd name="connsiteX3" fmla="*/ 3067050 w 3648075"/>
              <a:gd name="connsiteY3" fmla="*/ 661988 h 2776538"/>
              <a:gd name="connsiteX4" fmla="*/ 3181350 w 3648075"/>
              <a:gd name="connsiteY4" fmla="*/ 500063 h 2776538"/>
              <a:gd name="connsiteX5" fmla="*/ 3224212 w 3648075"/>
              <a:gd name="connsiteY5" fmla="*/ 428625 h 2776538"/>
              <a:gd name="connsiteX6" fmla="*/ 3257550 w 3648075"/>
              <a:gd name="connsiteY6" fmla="*/ 361950 h 2776538"/>
              <a:gd name="connsiteX7" fmla="*/ 3281362 w 3648075"/>
              <a:gd name="connsiteY7" fmla="*/ 295275 h 2776538"/>
              <a:gd name="connsiteX8" fmla="*/ 3286125 w 3648075"/>
              <a:gd name="connsiteY8" fmla="*/ 261938 h 2776538"/>
              <a:gd name="connsiteX9" fmla="*/ 3286125 w 3648075"/>
              <a:gd name="connsiteY9" fmla="*/ 233363 h 2776538"/>
              <a:gd name="connsiteX10" fmla="*/ 3276600 w 3648075"/>
              <a:gd name="connsiteY10" fmla="*/ 185738 h 2776538"/>
              <a:gd name="connsiteX11" fmla="*/ 3262312 w 3648075"/>
              <a:gd name="connsiteY11" fmla="*/ 147638 h 2776538"/>
              <a:gd name="connsiteX12" fmla="*/ 3243262 w 3648075"/>
              <a:gd name="connsiteY12" fmla="*/ 109538 h 2776538"/>
              <a:gd name="connsiteX13" fmla="*/ 3233737 w 3648075"/>
              <a:gd name="connsiteY13" fmla="*/ 90488 h 2776538"/>
              <a:gd name="connsiteX14" fmla="*/ 3228975 w 3648075"/>
              <a:gd name="connsiteY14" fmla="*/ 66675 h 2776538"/>
              <a:gd name="connsiteX15" fmla="*/ 3228975 w 3648075"/>
              <a:gd name="connsiteY15" fmla="*/ 33338 h 2776538"/>
              <a:gd name="connsiteX16" fmla="*/ 3238500 w 3648075"/>
              <a:gd name="connsiteY16" fmla="*/ 14288 h 2776538"/>
              <a:gd name="connsiteX17" fmla="*/ 3257550 w 3648075"/>
              <a:gd name="connsiteY17" fmla="*/ 0 h 2776538"/>
              <a:gd name="connsiteX18" fmla="*/ 3276600 w 3648075"/>
              <a:gd name="connsiteY18" fmla="*/ 4763 h 2776538"/>
              <a:gd name="connsiteX19" fmla="*/ 3305175 w 3648075"/>
              <a:gd name="connsiteY19" fmla="*/ 14288 h 2776538"/>
              <a:gd name="connsiteX20" fmla="*/ 3343275 w 3648075"/>
              <a:gd name="connsiteY20" fmla="*/ 33338 h 2776538"/>
              <a:gd name="connsiteX21" fmla="*/ 3395662 w 3648075"/>
              <a:gd name="connsiteY21" fmla="*/ 76200 h 2776538"/>
              <a:gd name="connsiteX22" fmla="*/ 3467100 w 3648075"/>
              <a:gd name="connsiteY22" fmla="*/ 152400 h 2776538"/>
              <a:gd name="connsiteX23" fmla="*/ 3505200 w 3648075"/>
              <a:gd name="connsiteY23" fmla="*/ 200025 h 2776538"/>
              <a:gd name="connsiteX24" fmla="*/ 3538537 w 3648075"/>
              <a:gd name="connsiteY24" fmla="*/ 242888 h 2776538"/>
              <a:gd name="connsiteX25" fmla="*/ 3567112 w 3648075"/>
              <a:gd name="connsiteY25" fmla="*/ 285750 h 2776538"/>
              <a:gd name="connsiteX26" fmla="*/ 3586162 w 3648075"/>
              <a:gd name="connsiteY26" fmla="*/ 319088 h 2776538"/>
              <a:gd name="connsiteX27" fmla="*/ 3609975 w 3648075"/>
              <a:gd name="connsiteY27" fmla="*/ 366713 h 2776538"/>
              <a:gd name="connsiteX28" fmla="*/ 3629025 w 3648075"/>
              <a:gd name="connsiteY28" fmla="*/ 419100 h 2776538"/>
              <a:gd name="connsiteX29" fmla="*/ 3643312 w 3648075"/>
              <a:gd name="connsiteY29" fmla="*/ 461963 h 2776538"/>
              <a:gd name="connsiteX30" fmla="*/ 3648075 w 3648075"/>
              <a:gd name="connsiteY30" fmla="*/ 485775 h 2776538"/>
              <a:gd name="connsiteX31" fmla="*/ 3648075 w 3648075"/>
              <a:gd name="connsiteY31" fmla="*/ 500063 h 2776538"/>
              <a:gd name="connsiteX32" fmla="*/ 3643312 w 3648075"/>
              <a:gd name="connsiteY32" fmla="*/ 514350 h 2776538"/>
              <a:gd name="connsiteX33" fmla="*/ 3614737 w 3648075"/>
              <a:gd name="connsiteY33" fmla="*/ 538163 h 2776538"/>
              <a:gd name="connsiteX34" fmla="*/ 3586162 w 3648075"/>
              <a:gd name="connsiteY34" fmla="*/ 552450 h 2776538"/>
              <a:gd name="connsiteX35" fmla="*/ 3557587 w 3648075"/>
              <a:gd name="connsiteY35" fmla="*/ 561975 h 2776538"/>
              <a:gd name="connsiteX36" fmla="*/ 3524250 w 3648075"/>
              <a:gd name="connsiteY36" fmla="*/ 581025 h 2776538"/>
              <a:gd name="connsiteX37" fmla="*/ 3486150 w 3648075"/>
              <a:gd name="connsiteY37" fmla="*/ 609600 h 2776538"/>
              <a:gd name="connsiteX38" fmla="*/ 3438525 w 3648075"/>
              <a:gd name="connsiteY38" fmla="*/ 652463 h 2776538"/>
              <a:gd name="connsiteX39" fmla="*/ 3238500 w 3648075"/>
              <a:gd name="connsiteY39" fmla="*/ 919163 h 2776538"/>
              <a:gd name="connsiteX40" fmla="*/ 3138487 w 3648075"/>
              <a:gd name="connsiteY40" fmla="*/ 1052513 h 2776538"/>
              <a:gd name="connsiteX41" fmla="*/ 3057525 w 3648075"/>
              <a:gd name="connsiteY41" fmla="*/ 1166813 h 2776538"/>
              <a:gd name="connsiteX42" fmla="*/ 2990850 w 3648075"/>
              <a:gd name="connsiteY42" fmla="*/ 1238250 h 2776538"/>
              <a:gd name="connsiteX43" fmla="*/ 2900362 w 3648075"/>
              <a:gd name="connsiteY43" fmla="*/ 1333500 h 2776538"/>
              <a:gd name="connsiteX44" fmla="*/ 2747962 w 3648075"/>
              <a:gd name="connsiteY44" fmla="*/ 1504950 h 2776538"/>
              <a:gd name="connsiteX45" fmla="*/ 2619375 w 3648075"/>
              <a:gd name="connsiteY45" fmla="*/ 1643063 h 2776538"/>
              <a:gd name="connsiteX46" fmla="*/ 2481262 w 3648075"/>
              <a:gd name="connsiteY46" fmla="*/ 1776413 h 2776538"/>
              <a:gd name="connsiteX47" fmla="*/ 2271712 w 3648075"/>
              <a:gd name="connsiteY47" fmla="*/ 1957388 h 2776538"/>
              <a:gd name="connsiteX48" fmla="*/ 2143125 w 3648075"/>
              <a:gd name="connsiteY48" fmla="*/ 2052638 h 2776538"/>
              <a:gd name="connsiteX49" fmla="*/ 1938337 w 3648075"/>
              <a:gd name="connsiteY49" fmla="*/ 2195513 h 2776538"/>
              <a:gd name="connsiteX50" fmla="*/ 1762125 w 3648075"/>
              <a:gd name="connsiteY50" fmla="*/ 2305050 h 2776538"/>
              <a:gd name="connsiteX51" fmla="*/ 1585912 w 3648075"/>
              <a:gd name="connsiteY51" fmla="*/ 2395538 h 2776538"/>
              <a:gd name="connsiteX52" fmla="*/ 1438275 w 3648075"/>
              <a:gd name="connsiteY52" fmla="*/ 2466975 h 2776538"/>
              <a:gd name="connsiteX53" fmla="*/ 1247775 w 3648075"/>
              <a:gd name="connsiteY53" fmla="*/ 2547938 h 2776538"/>
              <a:gd name="connsiteX54" fmla="*/ 1033462 w 3648075"/>
              <a:gd name="connsiteY54" fmla="*/ 2619375 h 2776538"/>
              <a:gd name="connsiteX55" fmla="*/ 766762 w 3648075"/>
              <a:gd name="connsiteY55" fmla="*/ 2690813 h 2776538"/>
              <a:gd name="connsiteX56" fmla="*/ 595312 w 3648075"/>
              <a:gd name="connsiteY56" fmla="*/ 2724150 h 2776538"/>
              <a:gd name="connsiteX57" fmla="*/ 433387 w 3648075"/>
              <a:gd name="connsiteY57" fmla="*/ 2747963 h 2776538"/>
              <a:gd name="connsiteX58" fmla="*/ 295275 w 3648075"/>
              <a:gd name="connsiteY58" fmla="*/ 2762250 h 2776538"/>
              <a:gd name="connsiteX59" fmla="*/ 128587 w 3648075"/>
              <a:gd name="connsiteY59" fmla="*/ 2776538 h 2776538"/>
              <a:gd name="connsiteX60" fmla="*/ 76200 w 3648075"/>
              <a:gd name="connsiteY60" fmla="*/ 2776538 h 2776538"/>
              <a:gd name="connsiteX61" fmla="*/ 47625 w 3648075"/>
              <a:gd name="connsiteY61" fmla="*/ 2776538 h 2776538"/>
              <a:gd name="connsiteX62" fmla="*/ 23812 w 3648075"/>
              <a:gd name="connsiteY62" fmla="*/ 2767013 h 2776538"/>
              <a:gd name="connsiteX63" fmla="*/ 4762 w 3648075"/>
              <a:gd name="connsiteY63" fmla="*/ 2752725 h 2776538"/>
              <a:gd name="connsiteX64" fmla="*/ 0 w 3648075"/>
              <a:gd name="connsiteY64" fmla="*/ 2738438 h 2776538"/>
              <a:gd name="connsiteX65" fmla="*/ 4762 w 3648075"/>
              <a:gd name="connsiteY65" fmla="*/ 2728913 h 2776538"/>
              <a:gd name="connsiteX66" fmla="*/ 33337 w 3648075"/>
              <a:gd name="connsiteY66" fmla="*/ 2700338 h 2776538"/>
              <a:gd name="connsiteX67" fmla="*/ 80962 w 3648075"/>
              <a:gd name="connsiteY67" fmla="*/ 2695575 h 2776538"/>
              <a:gd name="connsiteX68" fmla="*/ 180975 w 3648075"/>
              <a:gd name="connsiteY68" fmla="*/ 2681288 h 2776538"/>
              <a:gd name="connsiteX69" fmla="*/ 300037 w 3648075"/>
              <a:gd name="connsiteY69" fmla="*/ 2662238 h 2776538"/>
              <a:gd name="connsiteX70" fmla="*/ 428625 w 3648075"/>
              <a:gd name="connsiteY70" fmla="*/ 2633663 h 2776538"/>
              <a:gd name="connsiteX71" fmla="*/ 585787 w 3648075"/>
              <a:gd name="connsiteY71" fmla="*/ 2586038 h 2776538"/>
              <a:gd name="connsiteX72" fmla="*/ 895350 w 3648075"/>
              <a:gd name="connsiteY72" fmla="*/ 2490788 h 2776538"/>
              <a:gd name="connsiteX73" fmla="*/ 1152525 w 3648075"/>
              <a:gd name="connsiteY73" fmla="*/ 2376488 h 2776538"/>
              <a:gd name="connsiteX74" fmla="*/ 1428750 w 3648075"/>
              <a:gd name="connsiteY74" fmla="*/ 2233613 h 2776538"/>
              <a:gd name="connsiteX75" fmla="*/ 1685925 w 3648075"/>
              <a:gd name="connsiteY75" fmla="*/ 2081213 h 2776538"/>
              <a:gd name="connsiteX76" fmla="*/ 1847850 w 3648075"/>
              <a:gd name="connsiteY76" fmla="*/ 1966913 h 2776538"/>
              <a:gd name="connsiteX77" fmla="*/ 1995487 w 3648075"/>
              <a:gd name="connsiteY77" fmla="*/ 1852613 h 2776538"/>
              <a:gd name="connsiteX78" fmla="*/ 2152650 w 3648075"/>
              <a:gd name="connsiteY78" fmla="*/ 1724025 h 2776538"/>
              <a:gd name="connsiteX79" fmla="*/ 2333625 w 3648075"/>
              <a:gd name="connsiteY79" fmla="*/ 1562100 h 2776538"/>
              <a:gd name="connsiteX80" fmla="*/ 2533650 w 3648075"/>
              <a:gd name="connsiteY80" fmla="*/ 1366838 h 2776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3648075" h="2776538">
                <a:moveTo>
                  <a:pt x="2533650" y="1366838"/>
                </a:moveTo>
                <a:lnTo>
                  <a:pt x="2633662" y="1257300"/>
                </a:lnTo>
                <a:lnTo>
                  <a:pt x="2828925" y="1000125"/>
                </a:lnTo>
                <a:lnTo>
                  <a:pt x="3067050" y="661988"/>
                </a:lnTo>
                <a:lnTo>
                  <a:pt x="3181350" y="500063"/>
                </a:lnTo>
                <a:lnTo>
                  <a:pt x="3224212" y="428625"/>
                </a:lnTo>
                <a:lnTo>
                  <a:pt x="3257550" y="361950"/>
                </a:lnTo>
                <a:lnTo>
                  <a:pt x="3281362" y="295275"/>
                </a:lnTo>
                <a:lnTo>
                  <a:pt x="3286125" y="261938"/>
                </a:lnTo>
                <a:lnTo>
                  <a:pt x="3286125" y="233363"/>
                </a:lnTo>
                <a:lnTo>
                  <a:pt x="3276600" y="185738"/>
                </a:lnTo>
                <a:lnTo>
                  <a:pt x="3262312" y="147638"/>
                </a:lnTo>
                <a:lnTo>
                  <a:pt x="3243262" y="109538"/>
                </a:lnTo>
                <a:lnTo>
                  <a:pt x="3233737" y="90488"/>
                </a:lnTo>
                <a:lnTo>
                  <a:pt x="3228975" y="66675"/>
                </a:lnTo>
                <a:lnTo>
                  <a:pt x="3228975" y="33338"/>
                </a:lnTo>
                <a:lnTo>
                  <a:pt x="3238500" y="14288"/>
                </a:lnTo>
                <a:lnTo>
                  <a:pt x="3257550" y="0"/>
                </a:lnTo>
                <a:lnTo>
                  <a:pt x="3276600" y="4763"/>
                </a:lnTo>
                <a:lnTo>
                  <a:pt x="3305175" y="14288"/>
                </a:lnTo>
                <a:lnTo>
                  <a:pt x="3343275" y="33338"/>
                </a:lnTo>
                <a:lnTo>
                  <a:pt x="3395662" y="76200"/>
                </a:lnTo>
                <a:lnTo>
                  <a:pt x="3467100" y="152400"/>
                </a:lnTo>
                <a:lnTo>
                  <a:pt x="3505200" y="200025"/>
                </a:lnTo>
                <a:lnTo>
                  <a:pt x="3538537" y="242888"/>
                </a:lnTo>
                <a:lnTo>
                  <a:pt x="3567112" y="285750"/>
                </a:lnTo>
                <a:lnTo>
                  <a:pt x="3586162" y="319088"/>
                </a:lnTo>
                <a:lnTo>
                  <a:pt x="3609975" y="366713"/>
                </a:lnTo>
                <a:lnTo>
                  <a:pt x="3629025" y="419100"/>
                </a:lnTo>
                <a:lnTo>
                  <a:pt x="3643312" y="461963"/>
                </a:lnTo>
                <a:lnTo>
                  <a:pt x="3648075" y="485775"/>
                </a:lnTo>
                <a:lnTo>
                  <a:pt x="3648075" y="500063"/>
                </a:lnTo>
                <a:lnTo>
                  <a:pt x="3643312" y="514350"/>
                </a:lnTo>
                <a:lnTo>
                  <a:pt x="3614737" y="538163"/>
                </a:lnTo>
                <a:lnTo>
                  <a:pt x="3586162" y="552450"/>
                </a:lnTo>
                <a:lnTo>
                  <a:pt x="3557587" y="561975"/>
                </a:lnTo>
                <a:lnTo>
                  <a:pt x="3524250" y="581025"/>
                </a:lnTo>
                <a:lnTo>
                  <a:pt x="3486150" y="609600"/>
                </a:lnTo>
                <a:lnTo>
                  <a:pt x="3438525" y="652463"/>
                </a:lnTo>
                <a:lnTo>
                  <a:pt x="3238500" y="919163"/>
                </a:lnTo>
                <a:lnTo>
                  <a:pt x="3138487" y="1052513"/>
                </a:lnTo>
                <a:lnTo>
                  <a:pt x="3057525" y="1166813"/>
                </a:lnTo>
                <a:lnTo>
                  <a:pt x="2990850" y="1238250"/>
                </a:lnTo>
                <a:lnTo>
                  <a:pt x="2900362" y="1333500"/>
                </a:lnTo>
                <a:lnTo>
                  <a:pt x="2747962" y="1504950"/>
                </a:lnTo>
                <a:lnTo>
                  <a:pt x="2619375" y="1643063"/>
                </a:lnTo>
                <a:lnTo>
                  <a:pt x="2481262" y="1776413"/>
                </a:lnTo>
                <a:lnTo>
                  <a:pt x="2271712" y="1957388"/>
                </a:lnTo>
                <a:lnTo>
                  <a:pt x="2143125" y="2052638"/>
                </a:lnTo>
                <a:lnTo>
                  <a:pt x="1938337" y="2195513"/>
                </a:lnTo>
                <a:lnTo>
                  <a:pt x="1762125" y="2305050"/>
                </a:lnTo>
                <a:lnTo>
                  <a:pt x="1585912" y="2395538"/>
                </a:lnTo>
                <a:lnTo>
                  <a:pt x="1438275" y="2466975"/>
                </a:lnTo>
                <a:lnTo>
                  <a:pt x="1247775" y="2547938"/>
                </a:lnTo>
                <a:lnTo>
                  <a:pt x="1033462" y="2619375"/>
                </a:lnTo>
                <a:lnTo>
                  <a:pt x="766762" y="2690813"/>
                </a:lnTo>
                <a:lnTo>
                  <a:pt x="595312" y="2724150"/>
                </a:lnTo>
                <a:lnTo>
                  <a:pt x="433387" y="2747963"/>
                </a:lnTo>
                <a:lnTo>
                  <a:pt x="295275" y="2762250"/>
                </a:lnTo>
                <a:lnTo>
                  <a:pt x="128587" y="2776538"/>
                </a:lnTo>
                <a:lnTo>
                  <a:pt x="76200" y="2776538"/>
                </a:lnTo>
                <a:lnTo>
                  <a:pt x="47625" y="2776538"/>
                </a:lnTo>
                <a:lnTo>
                  <a:pt x="23812" y="2767013"/>
                </a:lnTo>
                <a:lnTo>
                  <a:pt x="4762" y="2752725"/>
                </a:lnTo>
                <a:lnTo>
                  <a:pt x="0" y="2738438"/>
                </a:lnTo>
                <a:lnTo>
                  <a:pt x="4762" y="2728913"/>
                </a:lnTo>
                <a:lnTo>
                  <a:pt x="33337" y="2700338"/>
                </a:lnTo>
                <a:lnTo>
                  <a:pt x="80962" y="2695575"/>
                </a:lnTo>
                <a:lnTo>
                  <a:pt x="180975" y="2681288"/>
                </a:lnTo>
                <a:lnTo>
                  <a:pt x="300037" y="2662238"/>
                </a:lnTo>
                <a:lnTo>
                  <a:pt x="428625" y="2633663"/>
                </a:lnTo>
                <a:lnTo>
                  <a:pt x="585787" y="2586038"/>
                </a:lnTo>
                <a:lnTo>
                  <a:pt x="895350" y="2490788"/>
                </a:lnTo>
                <a:lnTo>
                  <a:pt x="1152525" y="2376488"/>
                </a:lnTo>
                <a:lnTo>
                  <a:pt x="1428750" y="2233613"/>
                </a:lnTo>
                <a:lnTo>
                  <a:pt x="1685925" y="2081213"/>
                </a:lnTo>
                <a:lnTo>
                  <a:pt x="1847850" y="1966913"/>
                </a:lnTo>
                <a:lnTo>
                  <a:pt x="1995487" y="1852613"/>
                </a:lnTo>
                <a:lnTo>
                  <a:pt x="2152650" y="1724025"/>
                </a:lnTo>
                <a:lnTo>
                  <a:pt x="2333625" y="1562100"/>
                </a:lnTo>
                <a:lnTo>
                  <a:pt x="2533650" y="13668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7" name="フリーフォーム 16"/>
          <p:cNvSpPr/>
          <p:nvPr/>
        </p:nvSpPr>
        <p:spPr>
          <a:xfrm>
            <a:off x="2901611" y="1874796"/>
            <a:ext cx="1706881" cy="524828"/>
          </a:xfrm>
          <a:custGeom>
            <a:avLst/>
            <a:gdLst>
              <a:gd name="connsiteX0" fmla="*/ 1042987 w 2845593"/>
              <a:gd name="connsiteY0" fmla="*/ 416719 h 873919"/>
              <a:gd name="connsiteX1" fmla="*/ 1243012 w 2845593"/>
              <a:gd name="connsiteY1" fmla="*/ 366713 h 873919"/>
              <a:gd name="connsiteX2" fmla="*/ 1600200 w 2845593"/>
              <a:gd name="connsiteY2" fmla="*/ 283369 h 873919"/>
              <a:gd name="connsiteX3" fmla="*/ 1912143 w 2845593"/>
              <a:gd name="connsiteY3" fmla="*/ 209550 h 873919"/>
              <a:gd name="connsiteX4" fmla="*/ 2090737 w 2845593"/>
              <a:gd name="connsiteY4" fmla="*/ 159544 h 873919"/>
              <a:gd name="connsiteX5" fmla="*/ 2269331 w 2845593"/>
              <a:gd name="connsiteY5" fmla="*/ 100013 h 873919"/>
              <a:gd name="connsiteX6" fmla="*/ 2374106 w 2845593"/>
              <a:gd name="connsiteY6" fmla="*/ 64294 h 873919"/>
              <a:gd name="connsiteX7" fmla="*/ 2438400 w 2845593"/>
              <a:gd name="connsiteY7" fmla="*/ 38100 h 873919"/>
              <a:gd name="connsiteX8" fmla="*/ 2495550 w 2845593"/>
              <a:gd name="connsiteY8" fmla="*/ 7144 h 873919"/>
              <a:gd name="connsiteX9" fmla="*/ 2509837 w 2845593"/>
              <a:gd name="connsiteY9" fmla="*/ 0 h 873919"/>
              <a:gd name="connsiteX10" fmla="*/ 2524125 w 2845593"/>
              <a:gd name="connsiteY10" fmla="*/ 0 h 873919"/>
              <a:gd name="connsiteX11" fmla="*/ 2562225 w 2845593"/>
              <a:gd name="connsiteY11" fmla="*/ 4763 h 873919"/>
              <a:gd name="connsiteX12" fmla="*/ 2624137 w 2845593"/>
              <a:gd name="connsiteY12" fmla="*/ 28575 h 873919"/>
              <a:gd name="connsiteX13" fmla="*/ 2683668 w 2845593"/>
              <a:gd name="connsiteY13" fmla="*/ 64294 h 873919"/>
              <a:gd name="connsiteX14" fmla="*/ 2731293 w 2845593"/>
              <a:gd name="connsiteY14" fmla="*/ 100013 h 873919"/>
              <a:gd name="connsiteX15" fmla="*/ 2783681 w 2845593"/>
              <a:gd name="connsiteY15" fmla="*/ 140494 h 873919"/>
              <a:gd name="connsiteX16" fmla="*/ 2821781 w 2845593"/>
              <a:gd name="connsiteY16" fmla="*/ 178594 h 873919"/>
              <a:gd name="connsiteX17" fmla="*/ 2833687 w 2845593"/>
              <a:gd name="connsiteY17" fmla="*/ 195263 h 873919"/>
              <a:gd name="connsiteX18" fmla="*/ 2840831 w 2845593"/>
              <a:gd name="connsiteY18" fmla="*/ 209550 h 873919"/>
              <a:gd name="connsiteX19" fmla="*/ 2845593 w 2845593"/>
              <a:gd name="connsiteY19" fmla="*/ 226219 h 873919"/>
              <a:gd name="connsiteX20" fmla="*/ 2843212 w 2845593"/>
              <a:gd name="connsiteY20" fmla="*/ 245269 h 873919"/>
              <a:gd name="connsiteX21" fmla="*/ 2843212 w 2845593"/>
              <a:gd name="connsiteY21" fmla="*/ 254794 h 873919"/>
              <a:gd name="connsiteX22" fmla="*/ 2838450 w 2845593"/>
              <a:gd name="connsiteY22" fmla="*/ 266700 h 873919"/>
              <a:gd name="connsiteX23" fmla="*/ 2824162 w 2845593"/>
              <a:gd name="connsiteY23" fmla="*/ 280988 h 873919"/>
              <a:gd name="connsiteX24" fmla="*/ 2426493 w 2845593"/>
              <a:gd name="connsiteY24" fmla="*/ 309563 h 873919"/>
              <a:gd name="connsiteX25" fmla="*/ 2421731 w 2845593"/>
              <a:gd name="connsiteY25" fmla="*/ 295275 h 873919"/>
              <a:gd name="connsiteX26" fmla="*/ 2407443 w 2845593"/>
              <a:gd name="connsiteY26" fmla="*/ 278606 h 873919"/>
              <a:gd name="connsiteX27" fmla="*/ 2388393 w 2845593"/>
              <a:gd name="connsiteY27" fmla="*/ 266700 h 873919"/>
              <a:gd name="connsiteX28" fmla="*/ 2371725 w 2845593"/>
              <a:gd name="connsiteY28" fmla="*/ 266700 h 873919"/>
              <a:gd name="connsiteX29" fmla="*/ 2352675 w 2845593"/>
              <a:gd name="connsiteY29" fmla="*/ 266700 h 873919"/>
              <a:gd name="connsiteX30" fmla="*/ 2326481 w 2845593"/>
              <a:gd name="connsiteY30" fmla="*/ 269081 h 873919"/>
              <a:gd name="connsiteX31" fmla="*/ 2288381 w 2845593"/>
              <a:gd name="connsiteY31" fmla="*/ 278606 h 873919"/>
              <a:gd name="connsiteX32" fmla="*/ 1881187 w 2845593"/>
              <a:gd name="connsiteY32" fmla="*/ 392906 h 873919"/>
              <a:gd name="connsiteX33" fmla="*/ 1531143 w 2845593"/>
              <a:gd name="connsiteY33" fmla="*/ 490538 h 873919"/>
              <a:gd name="connsiteX34" fmla="*/ 1185862 w 2845593"/>
              <a:gd name="connsiteY34" fmla="*/ 581025 h 873919"/>
              <a:gd name="connsiteX35" fmla="*/ 902493 w 2845593"/>
              <a:gd name="connsiteY35" fmla="*/ 661988 h 873919"/>
              <a:gd name="connsiteX36" fmla="*/ 602456 w 2845593"/>
              <a:gd name="connsiteY36" fmla="*/ 759619 h 873919"/>
              <a:gd name="connsiteX37" fmla="*/ 497681 w 2845593"/>
              <a:gd name="connsiteY37" fmla="*/ 800100 h 873919"/>
              <a:gd name="connsiteX38" fmla="*/ 473868 w 2845593"/>
              <a:gd name="connsiteY38" fmla="*/ 812006 h 873919"/>
              <a:gd name="connsiteX39" fmla="*/ 452437 w 2845593"/>
              <a:gd name="connsiteY39" fmla="*/ 826294 h 873919"/>
              <a:gd name="connsiteX40" fmla="*/ 419100 w 2845593"/>
              <a:gd name="connsiteY40" fmla="*/ 847725 h 873919"/>
              <a:gd name="connsiteX41" fmla="*/ 378618 w 2845593"/>
              <a:gd name="connsiteY41" fmla="*/ 864394 h 873919"/>
              <a:gd name="connsiteX42" fmla="*/ 333375 w 2845593"/>
              <a:gd name="connsiteY42" fmla="*/ 873919 h 873919"/>
              <a:gd name="connsiteX43" fmla="*/ 300037 w 2845593"/>
              <a:gd name="connsiteY43" fmla="*/ 871538 h 873919"/>
              <a:gd name="connsiteX44" fmla="*/ 266700 w 2845593"/>
              <a:gd name="connsiteY44" fmla="*/ 862013 h 873919"/>
              <a:gd name="connsiteX45" fmla="*/ 207168 w 2845593"/>
              <a:gd name="connsiteY45" fmla="*/ 821531 h 873919"/>
              <a:gd name="connsiteX46" fmla="*/ 135731 w 2845593"/>
              <a:gd name="connsiteY46" fmla="*/ 754856 h 873919"/>
              <a:gd name="connsiteX47" fmla="*/ 83343 w 2845593"/>
              <a:gd name="connsiteY47" fmla="*/ 692944 h 873919"/>
              <a:gd name="connsiteX48" fmla="*/ 52387 w 2845593"/>
              <a:gd name="connsiteY48" fmla="*/ 645319 h 873919"/>
              <a:gd name="connsiteX49" fmla="*/ 33337 w 2845593"/>
              <a:gd name="connsiteY49" fmla="*/ 607219 h 873919"/>
              <a:gd name="connsiteX50" fmla="*/ 16668 w 2845593"/>
              <a:gd name="connsiteY50" fmla="*/ 566738 h 873919"/>
              <a:gd name="connsiteX51" fmla="*/ 7143 w 2845593"/>
              <a:gd name="connsiteY51" fmla="*/ 526256 h 873919"/>
              <a:gd name="connsiteX52" fmla="*/ 0 w 2845593"/>
              <a:gd name="connsiteY52" fmla="*/ 488156 h 873919"/>
              <a:gd name="connsiteX53" fmla="*/ 4762 w 2845593"/>
              <a:gd name="connsiteY53" fmla="*/ 459581 h 873919"/>
              <a:gd name="connsiteX54" fmla="*/ 16668 w 2845593"/>
              <a:gd name="connsiteY54" fmla="*/ 445294 h 873919"/>
              <a:gd name="connsiteX55" fmla="*/ 30956 w 2845593"/>
              <a:gd name="connsiteY55" fmla="*/ 442913 h 873919"/>
              <a:gd name="connsiteX56" fmla="*/ 47625 w 2845593"/>
              <a:gd name="connsiteY56" fmla="*/ 450056 h 873919"/>
              <a:gd name="connsiteX57" fmla="*/ 71437 w 2845593"/>
              <a:gd name="connsiteY57" fmla="*/ 469106 h 873919"/>
              <a:gd name="connsiteX58" fmla="*/ 107156 w 2845593"/>
              <a:gd name="connsiteY58" fmla="*/ 495300 h 873919"/>
              <a:gd name="connsiteX59" fmla="*/ 147637 w 2845593"/>
              <a:gd name="connsiteY59" fmla="*/ 519113 h 873919"/>
              <a:gd name="connsiteX60" fmla="*/ 192881 w 2845593"/>
              <a:gd name="connsiteY60" fmla="*/ 542925 h 873919"/>
              <a:gd name="connsiteX61" fmla="*/ 226218 w 2845593"/>
              <a:gd name="connsiteY61" fmla="*/ 554831 h 873919"/>
              <a:gd name="connsiteX62" fmla="*/ 261937 w 2845593"/>
              <a:gd name="connsiteY62" fmla="*/ 559594 h 873919"/>
              <a:gd name="connsiteX63" fmla="*/ 311943 w 2845593"/>
              <a:gd name="connsiteY63" fmla="*/ 557213 h 873919"/>
              <a:gd name="connsiteX64" fmla="*/ 388143 w 2845593"/>
              <a:gd name="connsiteY64" fmla="*/ 550069 h 873919"/>
              <a:gd name="connsiteX65" fmla="*/ 452437 w 2845593"/>
              <a:gd name="connsiteY65" fmla="*/ 540544 h 873919"/>
              <a:gd name="connsiteX66" fmla="*/ 526256 w 2845593"/>
              <a:gd name="connsiteY66" fmla="*/ 526256 h 873919"/>
              <a:gd name="connsiteX67" fmla="*/ 695325 w 2845593"/>
              <a:gd name="connsiteY67" fmla="*/ 495300 h 873919"/>
              <a:gd name="connsiteX68" fmla="*/ 1042987 w 2845593"/>
              <a:gd name="connsiteY68" fmla="*/ 416719 h 873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2845593" h="873919">
                <a:moveTo>
                  <a:pt x="1042987" y="416719"/>
                </a:moveTo>
                <a:lnTo>
                  <a:pt x="1243012" y="366713"/>
                </a:lnTo>
                <a:lnTo>
                  <a:pt x="1600200" y="283369"/>
                </a:lnTo>
                <a:lnTo>
                  <a:pt x="1912143" y="209550"/>
                </a:lnTo>
                <a:lnTo>
                  <a:pt x="2090737" y="159544"/>
                </a:lnTo>
                <a:lnTo>
                  <a:pt x="2269331" y="100013"/>
                </a:lnTo>
                <a:lnTo>
                  <a:pt x="2374106" y="64294"/>
                </a:lnTo>
                <a:lnTo>
                  <a:pt x="2438400" y="38100"/>
                </a:lnTo>
                <a:lnTo>
                  <a:pt x="2495550" y="7144"/>
                </a:lnTo>
                <a:lnTo>
                  <a:pt x="2509837" y="0"/>
                </a:lnTo>
                <a:lnTo>
                  <a:pt x="2524125" y="0"/>
                </a:lnTo>
                <a:lnTo>
                  <a:pt x="2562225" y="4763"/>
                </a:lnTo>
                <a:lnTo>
                  <a:pt x="2624137" y="28575"/>
                </a:lnTo>
                <a:lnTo>
                  <a:pt x="2683668" y="64294"/>
                </a:lnTo>
                <a:lnTo>
                  <a:pt x="2731293" y="100013"/>
                </a:lnTo>
                <a:lnTo>
                  <a:pt x="2783681" y="140494"/>
                </a:lnTo>
                <a:lnTo>
                  <a:pt x="2821781" y="178594"/>
                </a:lnTo>
                <a:lnTo>
                  <a:pt x="2833687" y="195263"/>
                </a:lnTo>
                <a:lnTo>
                  <a:pt x="2840831" y="209550"/>
                </a:lnTo>
                <a:lnTo>
                  <a:pt x="2845593" y="226219"/>
                </a:lnTo>
                <a:lnTo>
                  <a:pt x="2843212" y="245269"/>
                </a:lnTo>
                <a:lnTo>
                  <a:pt x="2843212" y="254794"/>
                </a:lnTo>
                <a:lnTo>
                  <a:pt x="2838450" y="266700"/>
                </a:lnTo>
                <a:lnTo>
                  <a:pt x="2824162" y="280988"/>
                </a:lnTo>
                <a:lnTo>
                  <a:pt x="2426493" y="309563"/>
                </a:lnTo>
                <a:lnTo>
                  <a:pt x="2421731" y="295275"/>
                </a:lnTo>
                <a:lnTo>
                  <a:pt x="2407443" y="278606"/>
                </a:lnTo>
                <a:lnTo>
                  <a:pt x="2388393" y="266700"/>
                </a:lnTo>
                <a:lnTo>
                  <a:pt x="2371725" y="266700"/>
                </a:lnTo>
                <a:lnTo>
                  <a:pt x="2352675" y="266700"/>
                </a:lnTo>
                <a:lnTo>
                  <a:pt x="2326481" y="269081"/>
                </a:lnTo>
                <a:lnTo>
                  <a:pt x="2288381" y="278606"/>
                </a:lnTo>
                <a:lnTo>
                  <a:pt x="1881187" y="392906"/>
                </a:lnTo>
                <a:lnTo>
                  <a:pt x="1531143" y="490538"/>
                </a:lnTo>
                <a:lnTo>
                  <a:pt x="1185862" y="581025"/>
                </a:lnTo>
                <a:lnTo>
                  <a:pt x="902493" y="661988"/>
                </a:lnTo>
                <a:lnTo>
                  <a:pt x="602456" y="759619"/>
                </a:lnTo>
                <a:lnTo>
                  <a:pt x="497681" y="800100"/>
                </a:lnTo>
                <a:lnTo>
                  <a:pt x="473868" y="812006"/>
                </a:lnTo>
                <a:lnTo>
                  <a:pt x="452437" y="826294"/>
                </a:lnTo>
                <a:lnTo>
                  <a:pt x="419100" y="847725"/>
                </a:lnTo>
                <a:lnTo>
                  <a:pt x="378618" y="864394"/>
                </a:lnTo>
                <a:lnTo>
                  <a:pt x="333375" y="873919"/>
                </a:lnTo>
                <a:lnTo>
                  <a:pt x="300037" y="871538"/>
                </a:lnTo>
                <a:lnTo>
                  <a:pt x="266700" y="862013"/>
                </a:lnTo>
                <a:lnTo>
                  <a:pt x="207168" y="821531"/>
                </a:lnTo>
                <a:lnTo>
                  <a:pt x="135731" y="754856"/>
                </a:lnTo>
                <a:lnTo>
                  <a:pt x="83343" y="692944"/>
                </a:lnTo>
                <a:lnTo>
                  <a:pt x="52387" y="645319"/>
                </a:lnTo>
                <a:lnTo>
                  <a:pt x="33337" y="607219"/>
                </a:lnTo>
                <a:lnTo>
                  <a:pt x="16668" y="566738"/>
                </a:lnTo>
                <a:lnTo>
                  <a:pt x="7143" y="526256"/>
                </a:lnTo>
                <a:lnTo>
                  <a:pt x="0" y="488156"/>
                </a:lnTo>
                <a:lnTo>
                  <a:pt x="4762" y="459581"/>
                </a:lnTo>
                <a:lnTo>
                  <a:pt x="16668" y="445294"/>
                </a:lnTo>
                <a:lnTo>
                  <a:pt x="30956" y="442913"/>
                </a:lnTo>
                <a:lnTo>
                  <a:pt x="47625" y="450056"/>
                </a:lnTo>
                <a:lnTo>
                  <a:pt x="71437" y="469106"/>
                </a:lnTo>
                <a:lnTo>
                  <a:pt x="107156" y="495300"/>
                </a:lnTo>
                <a:lnTo>
                  <a:pt x="147637" y="519113"/>
                </a:lnTo>
                <a:lnTo>
                  <a:pt x="192881" y="542925"/>
                </a:lnTo>
                <a:lnTo>
                  <a:pt x="226218" y="554831"/>
                </a:lnTo>
                <a:lnTo>
                  <a:pt x="261937" y="559594"/>
                </a:lnTo>
                <a:lnTo>
                  <a:pt x="311943" y="557213"/>
                </a:lnTo>
                <a:lnTo>
                  <a:pt x="388143" y="550069"/>
                </a:lnTo>
                <a:lnTo>
                  <a:pt x="452437" y="540544"/>
                </a:lnTo>
                <a:lnTo>
                  <a:pt x="526256" y="526256"/>
                </a:lnTo>
                <a:lnTo>
                  <a:pt x="695325" y="495300"/>
                </a:lnTo>
                <a:lnTo>
                  <a:pt x="1042987" y="4167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9" name="フリーフォーム 18"/>
          <p:cNvSpPr/>
          <p:nvPr/>
        </p:nvSpPr>
        <p:spPr>
          <a:xfrm rot="16200000">
            <a:off x="3654087" y="2563902"/>
            <a:ext cx="1471613" cy="425768"/>
          </a:xfrm>
          <a:custGeom>
            <a:avLst/>
            <a:gdLst>
              <a:gd name="connsiteX0" fmla="*/ 1338263 w 2452688"/>
              <a:gd name="connsiteY0" fmla="*/ 114300 h 709613"/>
              <a:gd name="connsiteX1" fmla="*/ 1504950 w 2452688"/>
              <a:gd name="connsiteY1" fmla="*/ 142875 h 709613"/>
              <a:gd name="connsiteX2" fmla="*/ 1626394 w 2452688"/>
              <a:gd name="connsiteY2" fmla="*/ 164307 h 709613"/>
              <a:gd name="connsiteX3" fmla="*/ 1826419 w 2452688"/>
              <a:gd name="connsiteY3" fmla="*/ 209550 h 709613"/>
              <a:gd name="connsiteX4" fmla="*/ 1985963 w 2452688"/>
              <a:gd name="connsiteY4" fmla="*/ 240507 h 709613"/>
              <a:gd name="connsiteX5" fmla="*/ 2197894 w 2452688"/>
              <a:gd name="connsiteY5" fmla="*/ 276225 h 709613"/>
              <a:gd name="connsiteX6" fmla="*/ 2305050 w 2452688"/>
              <a:gd name="connsiteY6" fmla="*/ 288132 h 709613"/>
              <a:gd name="connsiteX7" fmla="*/ 2345531 w 2452688"/>
              <a:gd name="connsiteY7" fmla="*/ 295275 h 709613"/>
              <a:gd name="connsiteX8" fmla="*/ 2369344 w 2452688"/>
              <a:gd name="connsiteY8" fmla="*/ 300038 h 709613"/>
              <a:gd name="connsiteX9" fmla="*/ 2397919 w 2452688"/>
              <a:gd name="connsiteY9" fmla="*/ 304800 h 709613"/>
              <a:gd name="connsiteX10" fmla="*/ 2426494 w 2452688"/>
              <a:gd name="connsiteY10" fmla="*/ 295275 h 709613"/>
              <a:gd name="connsiteX11" fmla="*/ 2452688 w 2452688"/>
              <a:gd name="connsiteY11" fmla="*/ 709613 h 709613"/>
              <a:gd name="connsiteX12" fmla="*/ 2426494 w 2452688"/>
              <a:gd name="connsiteY12" fmla="*/ 690563 h 709613"/>
              <a:gd name="connsiteX13" fmla="*/ 2366963 w 2452688"/>
              <a:gd name="connsiteY13" fmla="*/ 645319 h 709613"/>
              <a:gd name="connsiteX14" fmla="*/ 2333625 w 2452688"/>
              <a:gd name="connsiteY14" fmla="*/ 626269 h 709613"/>
              <a:gd name="connsiteX15" fmla="*/ 2271713 w 2452688"/>
              <a:gd name="connsiteY15" fmla="*/ 600075 h 709613"/>
              <a:gd name="connsiteX16" fmla="*/ 2183606 w 2452688"/>
              <a:gd name="connsiteY16" fmla="*/ 566738 h 709613"/>
              <a:gd name="connsiteX17" fmla="*/ 1969294 w 2452688"/>
              <a:gd name="connsiteY17" fmla="*/ 502444 h 709613"/>
              <a:gd name="connsiteX18" fmla="*/ 1659731 w 2452688"/>
              <a:gd name="connsiteY18" fmla="*/ 419100 h 709613"/>
              <a:gd name="connsiteX19" fmla="*/ 1302544 w 2452688"/>
              <a:gd name="connsiteY19" fmla="*/ 333375 h 709613"/>
              <a:gd name="connsiteX20" fmla="*/ 1052513 w 2452688"/>
              <a:gd name="connsiteY20" fmla="*/ 276225 h 709613"/>
              <a:gd name="connsiteX21" fmla="*/ 747713 w 2452688"/>
              <a:gd name="connsiteY21" fmla="*/ 216694 h 709613"/>
              <a:gd name="connsiteX22" fmla="*/ 542925 w 2452688"/>
              <a:gd name="connsiteY22" fmla="*/ 185738 h 709613"/>
              <a:gd name="connsiteX23" fmla="*/ 416719 w 2452688"/>
              <a:gd name="connsiteY23" fmla="*/ 169069 h 709613"/>
              <a:gd name="connsiteX24" fmla="*/ 269081 w 2452688"/>
              <a:gd name="connsiteY24" fmla="*/ 159544 h 709613"/>
              <a:gd name="connsiteX25" fmla="*/ 216694 w 2452688"/>
              <a:gd name="connsiteY25" fmla="*/ 159544 h 709613"/>
              <a:gd name="connsiteX26" fmla="*/ 166688 w 2452688"/>
              <a:gd name="connsiteY26" fmla="*/ 169069 h 709613"/>
              <a:gd name="connsiteX27" fmla="*/ 126206 w 2452688"/>
              <a:gd name="connsiteY27" fmla="*/ 180975 h 709613"/>
              <a:gd name="connsiteX28" fmla="*/ 83344 w 2452688"/>
              <a:gd name="connsiteY28" fmla="*/ 200025 h 709613"/>
              <a:gd name="connsiteX29" fmla="*/ 61913 w 2452688"/>
              <a:gd name="connsiteY29" fmla="*/ 214313 h 709613"/>
              <a:gd name="connsiteX30" fmla="*/ 0 w 2452688"/>
              <a:gd name="connsiteY30" fmla="*/ 52388 h 709613"/>
              <a:gd name="connsiteX31" fmla="*/ 35719 w 2452688"/>
              <a:gd name="connsiteY31" fmla="*/ 38100 h 709613"/>
              <a:gd name="connsiteX32" fmla="*/ 88106 w 2452688"/>
              <a:gd name="connsiteY32" fmla="*/ 23813 h 709613"/>
              <a:gd name="connsiteX33" fmla="*/ 135731 w 2452688"/>
              <a:gd name="connsiteY33" fmla="*/ 11907 h 709613"/>
              <a:gd name="connsiteX34" fmla="*/ 190500 w 2452688"/>
              <a:gd name="connsiteY34" fmla="*/ 4763 h 709613"/>
              <a:gd name="connsiteX35" fmla="*/ 252413 w 2452688"/>
              <a:gd name="connsiteY35" fmla="*/ 4763 h 709613"/>
              <a:gd name="connsiteX36" fmla="*/ 359569 w 2452688"/>
              <a:gd name="connsiteY36" fmla="*/ 7144 h 709613"/>
              <a:gd name="connsiteX37" fmla="*/ 195263 w 2452688"/>
              <a:gd name="connsiteY37" fmla="*/ 2382 h 709613"/>
              <a:gd name="connsiteX38" fmla="*/ 261938 w 2452688"/>
              <a:gd name="connsiteY38" fmla="*/ 0 h 709613"/>
              <a:gd name="connsiteX39" fmla="*/ 340519 w 2452688"/>
              <a:gd name="connsiteY39" fmla="*/ 2382 h 709613"/>
              <a:gd name="connsiteX40" fmla="*/ 431006 w 2452688"/>
              <a:gd name="connsiteY40" fmla="*/ 7144 h 709613"/>
              <a:gd name="connsiteX41" fmla="*/ 561975 w 2452688"/>
              <a:gd name="connsiteY41" fmla="*/ 16669 h 709613"/>
              <a:gd name="connsiteX42" fmla="*/ 700088 w 2452688"/>
              <a:gd name="connsiteY42" fmla="*/ 26194 h 709613"/>
              <a:gd name="connsiteX43" fmla="*/ 914400 w 2452688"/>
              <a:gd name="connsiteY43" fmla="*/ 47625 h 709613"/>
              <a:gd name="connsiteX44" fmla="*/ 1102519 w 2452688"/>
              <a:gd name="connsiteY44" fmla="*/ 73819 h 709613"/>
              <a:gd name="connsiteX45" fmla="*/ 1338263 w 2452688"/>
              <a:gd name="connsiteY45" fmla="*/ 114300 h 709613"/>
              <a:gd name="connsiteX0" fmla="*/ 1338263 w 2452688"/>
              <a:gd name="connsiteY0" fmla="*/ 114300 h 709613"/>
              <a:gd name="connsiteX1" fmla="*/ 1504950 w 2452688"/>
              <a:gd name="connsiteY1" fmla="*/ 142875 h 709613"/>
              <a:gd name="connsiteX2" fmla="*/ 1626394 w 2452688"/>
              <a:gd name="connsiteY2" fmla="*/ 164307 h 709613"/>
              <a:gd name="connsiteX3" fmla="*/ 1826419 w 2452688"/>
              <a:gd name="connsiteY3" fmla="*/ 209550 h 709613"/>
              <a:gd name="connsiteX4" fmla="*/ 1985963 w 2452688"/>
              <a:gd name="connsiteY4" fmla="*/ 240507 h 709613"/>
              <a:gd name="connsiteX5" fmla="*/ 2197894 w 2452688"/>
              <a:gd name="connsiteY5" fmla="*/ 276225 h 709613"/>
              <a:gd name="connsiteX6" fmla="*/ 2305050 w 2452688"/>
              <a:gd name="connsiteY6" fmla="*/ 288132 h 709613"/>
              <a:gd name="connsiteX7" fmla="*/ 2345531 w 2452688"/>
              <a:gd name="connsiteY7" fmla="*/ 295275 h 709613"/>
              <a:gd name="connsiteX8" fmla="*/ 2369344 w 2452688"/>
              <a:gd name="connsiteY8" fmla="*/ 300038 h 709613"/>
              <a:gd name="connsiteX9" fmla="*/ 2397919 w 2452688"/>
              <a:gd name="connsiteY9" fmla="*/ 304800 h 709613"/>
              <a:gd name="connsiteX10" fmla="*/ 2426494 w 2452688"/>
              <a:gd name="connsiteY10" fmla="*/ 295275 h 709613"/>
              <a:gd name="connsiteX11" fmla="*/ 2452688 w 2452688"/>
              <a:gd name="connsiteY11" fmla="*/ 709613 h 709613"/>
              <a:gd name="connsiteX12" fmla="*/ 2426494 w 2452688"/>
              <a:gd name="connsiteY12" fmla="*/ 690563 h 709613"/>
              <a:gd name="connsiteX13" fmla="*/ 2366963 w 2452688"/>
              <a:gd name="connsiteY13" fmla="*/ 645319 h 709613"/>
              <a:gd name="connsiteX14" fmla="*/ 2333625 w 2452688"/>
              <a:gd name="connsiteY14" fmla="*/ 626269 h 709613"/>
              <a:gd name="connsiteX15" fmla="*/ 2271713 w 2452688"/>
              <a:gd name="connsiteY15" fmla="*/ 600075 h 709613"/>
              <a:gd name="connsiteX16" fmla="*/ 2183606 w 2452688"/>
              <a:gd name="connsiteY16" fmla="*/ 566738 h 709613"/>
              <a:gd name="connsiteX17" fmla="*/ 1969294 w 2452688"/>
              <a:gd name="connsiteY17" fmla="*/ 502444 h 709613"/>
              <a:gd name="connsiteX18" fmla="*/ 1659731 w 2452688"/>
              <a:gd name="connsiteY18" fmla="*/ 419100 h 709613"/>
              <a:gd name="connsiteX19" fmla="*/ 1302544 w 2452688"/>
              <a:gd name="connsiteY19" fmla="*/ 333375 h 709613"/>
              <a:gd name="connsiteX20" fmla="*/ 1052513 w 2452688"/>
              <a:gd name="connsiteY20" fmla="*/ 276225 h 709613"/>
              <a:gd name="connsiteX21" fmla="*/ 747713 w 2452688"/>
              <a:gd name="connsiteY21" fmla="*/ 216694 h 709613"/>
              <a:gd name="connsiteX22" fmla="*/ 542925 w 2452688"/>
              <a:gd name="connsiteY22" fmla="*/ 185738 h 709613"/>
              <a:gd name="connsiteX23" fmla="*/ 416719 w 2452688"/>
              <a:gd name="connsiteY23" fmla="*/ 169069 h 709613"/>
              <a:gd name="connsiteX24" fmla="*/ 269081 w 2452688"/>
              <a:gd name="connsiteY24" fmla="*/ 159544 h 709613"/>
              <a:gd name="connsiteX25" fmla="*/ 216694 w 2452688"/>
              <a:gd name="connsiteY25" fmla="*/ 159544 h 709613"/>
              <a:gd name="connsiteX26" fmla="*/ 166688 w 2452688"/>
              <a:gd name="connsiteY26" fmla="*/ 169069 h 709613"/>
              <a:gd name="connsiteX27" fmla="*/ 126206 w 2452688"/>
              <a:gd name="connsiteY27" fmla="*/ 180975 h 709613"/>
              <a:gd name="connsiteX28" fmla="*/ 83344 w 2452688"/>
              <a:gd name="connsiteY28" fmla="*/ 200025 h 709613"/>
              <a:gd name="connsiteX29" fmla="*/ 61913 w 2452688"/>
              <a:gd name="connsiteY29" fmla="*/ 214313 h 709613"/>
              <a:gd name="connsiteX30" fmla="*/ 0 w 2452688"/>
              <a:gd name="connsiteY30" fmla="*/ 52388 h 709613"/>
              <a:gd name="connsiteX31" fmla="*/ 35719 w 2452688"/>
              <a:gd name="connsiteY31" fmla="*/ 38100 h 709613"/>
              <a:gd name="connsiteX32" fmla="*/ 88106 w 2452688"/>
              <a:gd name="connsiteY32" fmla="*/ 23813 h 709613"/>
              <a:gd name="connsiteX33" fmla="*/ 135731 w 2452688"/>
              <a:gd name="connsiteY33" fmla="*/ 11907 h 709613"/>
              <a:gd name="connsiteX34" fmla="*/ 190500 w 2452688"/>
              <a:gd name="connsiteY34" fmla="*/ 4763 h 709613"/>
              <a:gd name="connsiteX35" fmla="*/ 252413 w 2452688"/>
              <a:gd name="connsiteY35" fmla="*/ 4763 h 709613"/>
              <a:gd name="connsiteX36" fmla="*/ 195263 w 2452688"/>
              <a:gd name="connsiteY36" fmla="*/ 2382 h 709613"/>
              <a:gd name="connsiteX37" fmla="*/ 261938 w 2452688"/>
              <a:gd name="connsiteY37" fmla="*/ 0 h 709613"/>
              <a:gd name="connsiteX38" fmla="*/ 340519 w 2452688"/>
              <a:gd name="connsiteY38" fmla="*/ 2382 h 709613"/>
              <a:gd name="connsiteX39" fmla="*/ 431006 w 2452688"/>
              <a:gd name="connsiteY39" fmla="*/ 7144 h 709613"/>
              <a:gd name="connsiteX40" fmla="*/ 561975 w 2452688"/>
              <a:gd name="connsiteY40" fmla="*/ 16669 h 709613"/>
              <a:gd name="connsiteX41" fmla="*/ 700088 w 2452688"/>
              <a:gd name="connsiteY41" fmla="*/ 26194 h 709613"/>
              <a:gd name="connsiteX42" fmla="*/ 914400 w 2452688"/>
              <a:gd name="connsiteY42" fmla="*/ 47625 h 709613"/>
              <a:gd name="connsiteX43" fmla="*/ 1102519 w 2452688"/>
              <a:gd name="connsiteY43" fmla="*/ 73819 h 709613"/>
              <a:gd name="connsiteX44" fmla="*/ 1338263 w 2452688"/>
              <a:gd name="connsiteY44" fmla="*/ 114300 h 709613"/>
              <a:gd name="connsiteX0" fmla="*/ 1338263 w 2452688"/>
              <a:gd name="connsiteY0" fmla="*/ 114300 h 709613"/>
              <a:gd name="connsiteX1" fmla="*/ 1504950 w 2452688"/>
              <a:gd name="connsiteY1" fmla="*/ 142875 h 709613"/>
              <a:gd name="connsiteX2" fmla="*/ 1626394 w 2452688"/>
              <a:gd name="connsiteY2" fmla="*/ 164307 h 709613"/>
              <a:gd name="connsiteX3" fmla="*/ 1826419 w 2452688"/>
              <a:gd name="connsiteY3" fmla="*/ 209550 h 709613"/>
              <a:gd name="connsiteX4" fmla="*/ 1985963 w 2452688"/>
              <a:gd name="connsiteY4" fmla="*/ 240507 h 709613"/>
              <a:gd name="connsiteX5" fmla="*/ 2197894 w 2452688"/>
              <a:gd name="connsiteY5" fmla="*/ 276225 h 709613"/>
              <a:gd name="connsiteX6" fmla="*/ 2305050 w 2452688"/>
              <a:gd name="connsiteY6" fmla="*/ 288132 h 709613"/>
              <a:gd name="connsiteX7" fmla="*/ 2345531 w 2452688"/>
              <a:gd name="connsiteY7" fmla="*/ 295275 h 709613"/>
              <a:gd name="connsiteX8" fmla="*/ 2369344 w 2452688"/>
              <a:gd name="connsiteY8" fmla="*/ 300038 h 709613"/>
              <a:gd name="connsiteX9" fmla="*/ 2397919 w 2452688"/>
              <a:gd name="connsiteY9" fmla="*/ 304800 h 709613"/>
              <a:gd name="connsiteX10" fmla="*/ 2426494 w 2452688"/>
              <a:gd name="connsiteY10" fmla="*/ 295275 h 709613"/>
              <a:gd name="connsiteX11" fmla="*/ 2452688 w 2452688"/>
              <a:gd name="connsiteY11" fmla="*/ 709613 h 709613"/>
              <a:gd name="connsiteX12" fmla="*/ 2426494 w 2452688"/>
              <a:gd name="connsiteY12" fmla="*/ 690563 h 709613"/>
              <a:gd name="connsiteX13" fmla="*/ 2366963 w 2452688"/>
              <a:gd name="connsiteY13" fmla="*/ 645319 h 709613"/>
              <a:gd name="connsiteX14" fmla="*/ 2333625 w 2452688"/>
              <a:gd name="connsiteY14" fmla="*/ 626269 h 709613"/>
              <a:gd name="connsiteX15" fmla="*/ 2271713 w 2452688"/>
              <a:gd name="connsiteY15" fmla="*/ 600075 h 709613"/>
              <a:gd name="connsiteX16" fmla="*/ 2183606 w 2452688"/>
              <a:gd name="connsiteY16" fmla="*/ 566738 h 709613"/>
              <a:gd name="connsiteX17" fmla="*/ 1969294 w 2452688"/>
              <a:gd name="connsiteY17" fmla="*/ 502444 h 709613"/>
              <a:gd name="connsiteX18" fmla="*/ 1659731 w 2452688"/>
              <a:gd name="connsiteY18" fmla="*/ 419100 h 709613"/>
              <a:gd name="connsiteX19" fmla="*/ 1302544 w 2452688"/>
              <a:gd name="connsiteY19" fmla="*/ 333375 h 709613"/>
              <a:gd name="connsiteX20" fmla="*/ 1052513 w 2452688"/>
              <a:gd name="connsiteY20" fmla="*/ 276225 h 709613"/>
              <a:gd name="connsiteX21" fmla="*/ 747713 w 2452688"/>
              <a:gd name="connsiteY21" fmla="*/ 216694 h 709613"/>
              <a:gd name="connsiteX22" fmla="*/ 542925 w 2452688"/>
              <a:gd name="connsiteY22" fmla="*/ 185738 h 709613"/>
              <a:gd name="connsiteX23" fmla="*/ 416719 w 2452688"/>
              <a:gd name="connsiteY23" fmla="*/ 169069 h 709613"/>
              <a:gd name="connsiteX24" fmla="*/ 269081 w 2452688"/>
              <a:gd name="connsiteY24" fmla="*/ 159544 h 709613"/>
              <a:gd name="connsiteX25" fmla="*/ 216694 w 2452688"/>
              <a:gd name="connsiteY25" fmla="*/ 159544 h 709613"/>
              <a:gd name="connsiteX26" fmla="*/ 166688 w 2452688"/>
              <a:gd name="connsiteY26" fmla="*/ 169069 h 709613"/>
              <a:gd name="connsiteX27" fmla="*/ 126206 w 2452688"/>
              <a:gd name="connsiteY27" fmla="*/ 180975 h 709613"/>
              <a:gd name="connsiteX28" fmla="*/ 83344 w 2452688"/>
              <a:gd name="connsiteY28" fmla="*/ 200025 h 709613"/>
              <a:gd name="connsiteX29" fmla="*/ 61913 w 2452688"/>
              <a:gd name="connsiteY29" fmla="*/ 214313 h 709613"/>
              <a:gd name="connsiteX30" fmla="*/ 0 w 2452688"/>
              <a:gd name="connsiteY30" fmla="*/ 52388 h 709613"/>
              <a:gd name="connsiteX31" fmla="*/ 35719 w 2452688"/>
              <a:gd name="connsiteY31" fmla="*/ 38100 h 709613"/>
              <a:gd name="connsiteX32" fmla="*/ 88106 w 2452688"/>
              <a:gd name="connsiteY32" fmla="*/ 23813 h 709613"/>
              <a:gd name="connsiteX33" fmla="*/ 135731 w 2452688"/>
              <a:gd name="connsiteY33" fmla="*/ 11907 h 709613"/>
              <a:gd name="connsiteX34" fmla="*/ 190500 w 2452688"/>
              <a:gd name="connsiteY34" fmla="*/ 4763 h 709613"/>
              <a:gd name="connsiteX35" fmla="*/ 195263 w 2452688"/>
              <a:gd name="connsiteY35" fmla="*/ 2382 h 709613"/>
              <a:gd name="connsiteX36" fmla="*/ 261938 w 2452688"/>
              <a:gd name="connsiteY36" fmla="*/ 0 h 709613"/>
              <a:gd name="connsiteX37" fmla="*/ 340519 w 2452688"/>
              <a:gd name="connsiteY37" fmla="*/ 2382 h 709613"/>
              <a:gd name="connsiteX38" fmla="*/ 431006 w 2452688"/>
              <a:gd name="connsiteY38" fmla="*/ 7144 h 709613"/>
              <a:gd name="connsiteX39" fmla="*/ 561975 w 2452688"/>
              <a:gd name="connsiteY39" fmla="*/ 16669 h 709613"/>
              <a:gd name="connsiteX40" fmla="*/ 700088 w 2452688"/>
              <a:gd name="connsiteY40" fmla="*/ 26194 h 709613"/>
              <a:gd name="connsiteX41" fmla="*/ 914400 w 2452688"/>
              <a:gd name="connsiteY41" fmla="*/ 47625 h 709613"/>
              <a:gd name="connsiteX42" fmla="*/ 1102519 w 2452688"/>
              <a:gd name="connsiteY42" fmla="*/ 73819 h 709613"/>
              <a:gd name="connsiteX43" fmla="*/ 1338263 w 2452688"/>
              <a:gd name="connsiteY43" fmla="*/ 114300 h 709613"/>
              <a:gd name="connsiteX0" fmla="*/ 1338263 w 2452688"/>
              <a:gd name="connsiteY0" fmla="*/ 114300 h 709613"/>
              <a:gd name="connsiteX1" fmla="*/ 1504950 w 2452688"/>
              <a:gd name="connsiteY1" fmla="*/ 142875 h 709613"/>
              <a:gd name="connsiteX2" fmla="*/ 1626394 w 2452688"/>
              <a:gd name="connsiteY2" fmla="*/ 164307 h 709613"/>
              <a:gd name="connsiteX3" fmla="*/ 1826419 w 2452688"/>
              <a:gd name="connsiteY3" fmla="*/ 209550 h 709613"/>
              <a:gd name="connsiteX4" fmla="*/ 1985963 w 2452688"/>
              <a:gd name="connsiteY4" fmla="*/ 240507 h 709613"/>
              <a:gd name="connsiteX5" fmla="*/ 2197894 w 2452688"/>
              <a:gd name="connsiteY5" fmla="*/ 276225 h 709613"/>
              <a:gd name="connsiteX6" fmla="*/ 2305050 w 2452688"/>
              <a:gd name="connsiteY6" fmla="*/ 288132 h 709613"/>
              <a:gd name="connsiteX7" fmla="*/ 2345531 w 2452688"/>
              <a:gd name="connsiteY7" fmla="*/ 295275 h 709613"/>
              <a:gd name="connsiteX8" fmla="*/ 2369344 w 2452688"/>
              <a:gd name="connsiteY8" fmla="*/ 300038 h 709613"/>
              <a:gd name="connsiteX9" fmla="*/ 2397919 w 2452688"/>
              <a:gd name="connsiteY9" fmla="*/ 304800 h 709613"/>
              <a:gd name="connsiteX10" fmla="*/ 2426494 w 2452688"/>
              <a:gd name="connsiteY10" fmla="*/ 295275 h 709613"/>
              <a:gd name="connsiteX11" fmla="*/ 2452688 w 2452688"/>
              <a:gd name="connsiteY11" fmla="*/ 709613 h 709613"/>
              <a:gd name="connsiteX12" fmla="*/ 2426494 w 2452688"/>
              <a:gd name="connsiteY12" fmla="*/ 690563 h 709613"/>
              <a:gd name="connsiteX13" fmla="*/ 2366963 w 2452688"/>
              <a:gd name="connsiteY13" fmla="*/ 645319 h 709613"/>
              <a:gd name="connsiteX14" fmla="*/ 2333625 w 2452688"/>
              <a:gd name="connsiteY14" fmla="*/ 626269 h 709613"/>
              <a:gd name="connsiteX15" fmla="*/ 2271713 w 2452688"/>
              <a:gd name="connsiteY15" fmla="*/ 600075 h 709613"/>
              <a:gd name="connsiteX16" fmla="*/ 2183606 w 2452688"/>
              <a:gd name="connsiteY16" fmla="*/ 566738 h 709613"/>
              <a:gd name="connsiteX17" fmla="*/ 1969294 w 2452688"/>
              <a:gd name="connsiteY17" fmla="*/ 502444 h 709613"/>
              <a:gd name="connsiteX18" fmla="*/ 1659731 w 2452688"/>
              <a:gd name="connsiteY18" fmla="*/ 419100 h 709613"/>
              <a:gd name="connsiteX19" fmla="*/ 1302544 w 2452688"/>
              <a:gd name="connsiteY19" fmla="*/ 333375 h 709613"/>
              <a:gd name="connsiteX20" fmla="*/ 1052513 w 2452688"/>
              <a:gd name="connsiteY20" fmla="*/ 276225 h 709613"/>
              <a:gd name="connsiteX21" fmla="*/ 747713 w 2452688"/>
              <a:gd name="connsiteY21" fmla="*/ 216694 h 709613"/>
              <a:gd name="connsiteX22" fmla="*/ 542925 w 2452688"/>
              <a:gd name="connsiteY22" fmla="*/ 185738 h 709613"/>
              <a:gd name="connsiteX23" fmla="*/ 416719 w 2452688"/>
              <a:gd name="connsiteY23" fmla="*/ 169069 h 709613"/>
              <a:gd name="connsiteX24" fmla="*/ 269081 w 2452688"/>
              <a:gd name="connsiteY24" fmla="*/ 159544 h 709613"/>
              <a:gd name="connsiteX25" fmla="*/ 216694 w 2452688"/>
              <a:gd name="connsiteY25" fmla="*/ 159544 h 709613"/>
              <a:gd name="connsiteX26" fmla="*/ 166688 w 2452688"/>
              <a:gd name="connsiteY26" fmla="*/ 169069 h 709613"/>
              <a:gd name="connsiteX27" fmla="*/ 126206 w 2452688"/>
              <a:gd name="connsiteY27" fmla="*/ 180975 h 709613"/>
              <a:gd name="connsiteX28" fmla="*/ 83344 w 2452688"/>
              <a:gd name="connsiteY28" fmla="*/ 200025 h 709613"/>
              <a:gd name="connsiteX29" fmla="*/ 61913 w 2452688"/>
              <a:gd name="connsiteY29" fmla="*/ 214313 h 709613"/>
              <a:gd name="connsiteX30" fmla="*/ 0 w 2452688"/>
              <a:gd name="connsiteY30" fmla="*/ 52388 h 709613"/>
              <a:gd name="connsiteX31" fmla="*/ 35719 w 2452688"/>
              <a:gd name="connsiteY31" fmla="*/ 38100 h 709613"/>
              <a:gd name="connsiteX32" fmla="*/ 88106 w 2452688"/>
              <a:gd name="connsiteY32" fmla="*/ 23813 h 709613"/>
              <a:gd name="connsiteX33" fmla="*/ 135731 w 2452688"/>
              <a:gd name="connsiteY33" fmla="*/ 11907 h 709613"/>
              <a:gd name="connsiteX34" fmla="*/ 190500 w 2452688"/>
              <a:gd name="connsiteY34" fmla="*/ 4763 h 709613"/>
              <a:gd name="connsiteX35" fmla="*/ 261938 w 2452688"/>
              <a:gd name="connsiteY35" fmla="*/ 0 h 709613"/>
              <a:gd name="connsiteX36" fmla="*/ 340519 w 2452688"/>
              <a:gd name="connsiteY36" fmla="*/ 2382 h 709613"/>
              <a:gd name="connsiteX37" fmla="*/ 431006 w 2452688"/>
              <a:gd name="connsiteY37" fmla="*/ 7144 h 709613"/>
              <a:gd name="connsiteX38" fmla="*/ 561975 w 2452688"/>
              <a:gd name="connsiteY38" fmla="*/ 16669 h 709613"/>
              <a:gd name="connsiteX39" fmla="*/ 700088 w 2452688"/>
              <a:gd name="connsiteY39" fmla="*/ 26194 h 709613"/>
              <a:gd name="connsiteX40" fmla="*/ 914400 w 2452688"/>
              <a:gd name="connsiteY40" fmla="*/ 47625 h 709613"/>
              <a:gd name="connsiteX41" fmla="*/ 1102519 w 2452688"/>
              <a:gd name="connsiteY41" fmla="*/ 73819 h 709613"/>
              <a:gd name="connsiteX42" fmla="*/ 1338263 w 2452688"/>
              <a:gd name="connsiteY42" fmla="*/ 114300 h 709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452688" h="709613">
                <a:moveTo>
                  <a:pt x="1338263" y="114300"/>
                </a:moveTo>
                <a:lnTo>
                  <a:pt x="1504950" y="142875"/>
                </a:lnTo>
                <a:lnTo>
                  <a:pt x="1626394" y="164307"/>
                </a:lnTo>
                <a:lnTo>
                  <a:pt x="1826419" y="209550"/>
                </a:lnTo>
                <a:lnTo>
                  <a:pt x="1985963" y="240507"/>
                </a:lnTo>
                <a:lnTo>
                  <a:pt x="2197894" y="276225"/>
                </a:lnTo>
                <a:lnTo>
                  <a:pt x="2305050" y="288132"/>
                </a:lnTo>
                <a:lnTo>
                  <a:pt x="2345531" y="295275"/>
                </a:lnTo>
                <a:lnTo>
                  <a:pt x="2369344" y="300038"/>
                </a:lnTo>
                <a:lnTo>
                  <a:pt x="2397919" y="304800"/>
                </a:lnTo>
                <a:lnTo>
                  <a:pt x="2426494" y="295275"/>
                </a:lnTo>
                <a:lnTo>
                  <a:pt x="2452688" y="709613"/>
                </a:lnTo>
                <a:lnTo>
                  <a:pt x="2426494" y="690563"/>
                </a:lnTo>
                <a:lnTo>
                  <a:pt x="2366963" y="645319"/>
                </a:lnTo>
                <a:lnTo>
                  <a:pt x="2333625" y="626269"/>
                </a:lnTo>
                <a:lnTo>
                  <a:pt x="2271713" y="600075"/>
                </a:lnTo>
                <a:lnTo>
                  <a:pt x="2183606" y="566738"/>
                </a:lnTo>
                <a:lnTo>
                  <a:pt x="1969294" y="502444"/>
                </a:lnTo>
                <a:lnTo>
                  <a:pt x="1659731" y="419100"/>
                </a:lnTo>
                <a:lnTo>
                  <a:pt x="1302544" y="333375"/>
                </a:lnTo>
                <a:lnTo>
                  <a:pt x="1052513" y="276225"/>
                </a:lnTo>
                <a:lnTo>
                  <a:pt x="747713" y="216694"/>
                </a:lnTo>
                <a:lnTo>
                  <a:pt x="542925" y="185738"/>
                </a:lnTo>
                <a:lnTo>
                  <a:pt x="416719" y="169069"/>
                </a:lnTo>
                <a:lnTo>
                  <a:pt x="269081" y="159544"/>
                </a:lnTo>
                <a:lnTo>
                  <a:pt x="216694" y="159544"/>
                </a:lnTo>
                <a:lnTo>
                  <a:pt x="166688" y="169069"/>
                </a:lnTo>
                <a:lnTo>
                  <a:pt x="126206" y="180975"/>
                </a:lnTo>
                <a:lnTo>
                  <a:pt x="83344" y="200025"/>
                </a:lnTo>
                <a:lnTo>
                  <a:pt x="61913" y="214313"/>
                </a:lnTo>
                <a:lnTo>
                  <a:pt x="0" y="52388"/>
                </a:lnTo>
                <a:lnTo>
                  <a:pt x="35719" y="38100"/>
                </a:lnTo>
                <a:lnTo>
                  <a:pt x="88106" y="23813"/>
                </a:lnTo>
                <a:lnTo>
                  <a:pt x="135731" y="11907"/>
                </a:lnTo>
                <a:lnTo>
                  <a:pt x="190500" y="4763"/>
                </a:lnTo>
                <a:lnTo>
                  <a:pt x="261938" y="0"/>
                </a:lnTo>
                <a:lnTo>
                  <a:pt x="340519" y="2382"/>
                </a:lnTo>
                <a:lnTo>
                  <a:pt x="431006" y="7144"/>
                </a:lnTo>
                <a:lnTo>
                  <a:pt x="561975" y="16669"/>
                </a:lnTo>
                <a:lnTo>
                  <a:pt x="700088" y="26194"/>
                </a:lnTo>
                <a:lnTo>
                  <a:pt x="914400" y="47625"/>
                </a:lnTo>
                <a:lnTo>
                  <a:pt x="1102519" y="73819"/>
                </a:lnTo>
                <a:lnTo>
                  <a:pt x="1338263" y="1143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0" name="フリーフォーム 19"/>
          <p:cNvSpPr/>
          <p:nvPr/>
        </p:nvSpPr>
        <p:spPr>
          <a:xfrm>
            <a:off x="4205585" y="3460709"/>
            <a:ext cx="934403" cy="222885"/>
          </a:xfrm>
          <a:custGeom>
            <a:avLst/>
            <a:gdLst>
              <a:gd name="connsiteX0" fmla="*/ 1200150 w 1557337"/>
              <a:gd name="connsiteY0" fmla="*/ 154781 h 371475"/>
              <a:gd name="connsiteX1" fmla="*/ 1273969 w 1557337"/>
              <a:gd name="connsiteY1" fmla="*/ 147637 h 371475"/>
              <a:gd name="connsiteX2" fmla="*/ 1381125 w 1557337"/>
              <a:gd name="connsiteY2" fmla="*/ 133350 h 371475"/>
              <a:gd name="connsiteX3" fmla="*/ 1450181 w 1557337"/>
              <a:gd name="connsiteY3" fmla="*/ 121443 h 371475"/>
              <a:gd name="connsiteX4" fmla="*/ 1493044 w 1557337"/>
              <a:gd name="connsiteY4" fmla="*/ 111918 h 371475"/>
              <a:gd name="connsiteX5" fmla="*/ 1547812 w 1557337"/>
              <a:gd name="connsiteY5" fmla="*/ 100012 h 371475"/>
              <a:gd name="connsiteX6" fmla="*/ 1557337 w 1557337"/>
              <a:gd name="connsiteY6" fmla="*/ 345281 h 371475"/>
              <a:gd name="connsiteX7" fmla="*/ 1519237 w 1557337"/>
              <a:gd name="connsiteY7" fmla="*/ 347662 h 371475"/>
              <a:gd name="connsiteX8" fmla="*/ 1438275 w 1557337"/>
              <a:gd name="connsiteY8" fmla="*/ 354806 h 371475"/>
              <a:gd name="connsiteX9" fmla="*/ 1269206 w 1557337"/>
              <a:gd name="connsiteY9" fmla="*/ 364331 h 371475"/>
              <a:gd name="connsiteX10" fmla="*/ 1033462 w 1557337"/>
              <a:gd name="connsiteY10" fmla="*/ 369093 h 371475"/>
              <a:gd name="connsiteX11" fmla="*/ 852487 w 1557337"/>
              <a:gd name="connsiteY11" fmla="*/ 371475 h 371475"/>
              <a:gd name="connsiteX12" fmla="*/ 676275 w 1557337"/>
              <a:gd name="connsiteY12" fmla="*/ 366712 h 371475"/>
              <a:gd name="connsiteX13" fmla="*/ 538162 w 1557337"/>
              <a:gd name="connsiteY13" fmla="*/ 354806 h 371475"/>
              <a:gd name="connsiteX14" fmla="*/ 416719 w 1557337"/>
              <a:gd name="connsiteY14" fmla="*/ 335756 h 371475"/>
              <a:gd name="connsiteX15" fmla="*/ 323850 w 1557337"/>
              <a:gd name="connsiteY15" fmla="*/ 314325 h 371475"/>
              <a:gd name="connsiteX16" fmla="*/ 211931 w 1557337"/>
              <a:gd name="connsiteY16" fmla="*/ 276225 h 371475"/>
              <a:gd name="connsiteX17" fmla="*/ 154781 w 1557337"/>
              <a:gd name="connsiteY17" fmla="*/ 247650 h 371475"/>
              <a:gd name="connsiteX18" fmla="*/ 95250 w 1557337"/>
              <a:gd name="connsiteY18" fmla="*/ 202406 h 371475"/>
              <a:gd name="connsiteX19" fmla="*/ 66675 w 1557337"/>
              <a:gd name="connsiteY19" fmla="*/ 169068 h 371475"/>
              <a:gd name="connsiteX20" fmla="*/ 38100 w 1557337"/>
              <a:gd name="connsiteY20" fmla="*/ 130968 h 371475"/>
              <a:gd name="connsiteX21" fmla="*/ 19050 w 1557337"/>
              <a:gd name="connsiteY21" fmla="*/ 97631 h 371475"/>
              <a:gd name="connsiteX22" fmla="*/ 0 w 1557337"/>
              <a:gd name="connsiteY22" fmla="*/ 59531 h 371475"/>
              <a:gd name="connsiteX23" fmla="*/ 157162 w 1557337"/>
              <a:gd name="connsiteY23" fmla="*/ 0 h 371475"/>
              <a:gd name="connsiteX24" fmla="*/ 173831 w 1557337"/>
              <a:gd name="connsiteY24" fmla="*/ 28575 h 371475"/>
              <a:gd name="connsiteX25" fmla="*/ 188119 w 1557337"/>
              <a:gd name="connsiteY25" fmla="*/ 45243 h 371475"/>
              <a:gd name="connsiteX26" fmla="*/ 207169 w 1557337"/>
              <a:gd name="connsiteY26" fmla="*/ 66675 h 371475"/>
              <a:gd name="connsiteX27" fmla="*/ 233362 w 1557337"/>
              <a:gd name="connsiteY27" fmla="*/ 90487 h 371475"/>
              <a:gd name="connsiteX28" fmla="*/ 266700 w 1557337"/>
              <a:gd name="connsiteY28" fmla="*/ 109537 h 371475"/>
              <a:gd name="connsiteX29" fmla="*/ 307181 w 1557337"/>
              <a:gd name="connsiteY29" fmla="*/ 123825 h 371475"/>
              <a:gd name="connsiteX30" fmla="*/ 342900 w 1557337"/>
              <a:gd name="connsiteY30" fmla="*/ 133350 h 371475"/>
              <a:gd name="connsiteX31" fmla="*/ 411956 w 1557337"/>
              <a:gd name="connsiteY31" fmla="*/ 145256 h 371475"/>
              <a:gd name="connsiteX32" fmla="*/ 528637 w 1557337"/>
              <a:gd name="connsiteY32" fmla="*/ 159543 h 371475"/>
              <a:gd name="connsiteX33" fmla="*/ 597694 w 1557337"/>
              <a:gd name="connsiteY33" fmla="*/ 166687 h 371475"/>
              <a:gd name="connsiteX34" fmla="*/ 690562 w 1557337"/>
              <a:gd name="connsiteY34" fmla="*/ 169068 h 371475"/>
              <a:gd name="connsiteX35" fmla="*/ 859631 w 1557337"/>
              <a:gd name="connsiteY35" fmla="*/ 169068 h 371475"/>
              <a:gd name="connsiteX36" fmla="*/ 992981 w 1557337"/>
              <a:gd name="connsiteY36" fmla="*/ 166687 h 371475"/>
              <a:gd name="connsiteX37" fmla="*/ 1126331 w 1557337"/>
              <a:gd name="connsiteY37" fmla="*/ 159543 h 371475"/>
              <a:gd name="connsiteX38" fmla="*/ 1200150 w 1557337"/>
              <a:gd name="connsiteY38" fmla="*/ 154781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557337" h="371475">
                <a:moveTo>
                  <a:pt x="1200150" y="154781"/>
                </a:moveTo>
                <a:lnTo>
                  <a:pt x="1273969" y="147637"/>
                </a:lnTo>
                <a:lnTo>
                  <a:pt x="1381125" y="133350"/>
                </a:lnTo>
                <a:lnTo>
                  <a:pt x="1450181" y="121443"/>
                </a:lnTo>
                <a:lnTo>
                  <a:pt x="1493044" y="111918"/>
                </a:lnTo>
                <a:lnTo>
                  <a:pt x="1547812" y="100012"/>
                </a:lnTo>
                <a:lnTo>
                  <a:pt x="1557337" y="345281"/>
                </a:lnTo>
                <a:lnTo>
                  <a:pt x="1519237" y="347662"/>
                </a:lnTo>
                <a:lnTo>
                  <a:pt x="1438275" y="354806"/>
                </a:lnTo>
                <a:lnTo>
                  <a:pt x="1269206" y="364331"/>
                </a:lnTo>
                <a:lnTo>
                  <a:pt x="1033462" y="369093"/>
                </a:lnTo>
                <a:lnTo>
                  <a:pt x="852487" y="371475"/>
                </a:lnTo>
                <a:lnTo>
                  <a:pt x="676275" y="366712"/>
                </a:lnTo>
                <a:lnTo>
                  <a:pt x="538162" y="354806"/>
                </a:lnTo>
                <a:lnTo>
                  <a:pt x="416719" y="335756"/>
                </a:lnTo>
                <a:lnTo>
                  <a:pt x="323850" y="314325"/>
                </a:lnTo>
                <a:lnTo>
                  <a:pt x="211931" y="276225"/>
                </a:lnTo>
                <a:lnTo>
                  <a:pt x="154781" y="247650"/>
                </a:lnTo>
                <a:lnTo>
                  <a:pt x="95250" y="202406"/>
                </a:lnTo>
                <a:lnTo>
                  <a:pt x="66675" y="169068"/>
                </a:lnTo>
                <a:lnTo>
                  <a:pt x="38100" y="130968"/>
                </a:lnTo>
                <a:lnTo>
                  <a:pt x="19050" y="97631"/>
                </a:lnTo>
                <a:lnTo>
                  <a:pt x="0" y="59531"/>
                </a:lnTo>
                <a:lnTo>
                  <a:pt x="157162" y="0"/>
                </a:lnTo>
                <a:lnTo>
                  <a:pt x="173831" y="28575"/>
                </a:lnTo>
                <a:lnTo>
                  <a:pt x="188119" y="45243"/>
                </a:lnTo>
                <a:lnTo>
                  <a:pt x="207169" y="66675"/>
                </a:lnTo>
                <a:lnTo>
                  <a:pt x="233362" y="90487"/>
                </a:lnTo>
                <a:lnTo>
                  <a:pt x="266700" y="109537"/>
                </a:lnTo>
                <a:lnTo>
                  <a:pt x="307181" y="123825"/>
                </a:lnTo>
                <a:lnTo>
                  <a:pt x="342900" y="133350"/>
                </a:lnTo>
                <a:lnTo>
                  <a:pt x="411956" y="145256"/>
                </a:lnTo>
                <a:lnTo>
                  <a:pt x="528637" y="159543"/>
                </a:lnTo>
                <a:lnTo>
                  <a:pt x="597694" y="166687"/>
                </a:lnTo>
                <a:lnTo>
                  <a:pt x="690562" y="169068"/>
                </a:lnTo>
                <a:lnTo>
                  <a:pt x="859631" y="169068"/>
                </a:lnTo>
                <a:lnTo>
                  <a:pt x="992981" y="166687"/>
                </a:lnTo>
                <a:lnTo>
                  <a:pt x="1126331" y="159543"/>
                </a:lnTo>
                <a:lnTo>
                  <a:pt x="1200150" y="1547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" name="フリーフォーム 20"/>
          <p:cNvSpPr/>
          <p:nvPr/>
        </p:nvSpPr>
        <p:spPr>
          <a:xfrm>
            <a:off x="5122843" y="2954427"/>
            <a:ext cx="361950" cy="722947"/>
          </a:xfrm>
          <a:custGeom>
            <a:avLst/>
            <a:gdLst>
              <a:gd name="connsiteX0" fmla="*/ 333375 w 608070"/>
              <a:gd name="connsiteY0" fmla="*/ 259556 h 1204912"/>
              <a:gd name="connsiteX1" fmla="*/ 340519 w 608070"/>
              <a:gd name="connsiteY1" fmla="*/ 152400 h 1204912"/>
              <a:gd name="connsiteX2" fmla="*/ 342900 w 608070"/>
              <a:gd name="connsiteY2" fmla="*/ 78581 h 1204912"/>
              <a:gd name="connsiteX3" fmla="*/ 342900 w 608070"/>
              <a:gd name="connsiteY3" fmla="*/ 57150 h 1204912"/>
              <a:gd name="connsiteX4" fmla="*/ 342900 w 608070"/>
              <a:gd name="connsiteY4" fmla="*/ 30956 h 1204912"/>
              <a:gd name="connsiteX5" fmla="*/ 347663 w 608070"/>
              <a:gd name="connsiteY5" fmla="*/ 21431 h 1204912"/>
              <a:gd name="connsiteX6" fmla="*/ 361950 w 608070"/>
              <a:gd name="connsiteY6" fmla="*/ 4762 h 1204912"/>
              <a:gd name="connsiteX7" fmla="*/ 369094 w 608070"/>
              <a:gd name="connsiteY7" fmla="*/ 0 h 1204912"/>
              <a:gd name="connsiteX8" fmla="*/ 378619 w 608070"/>
              <a:gd name="connsiteY8" fmla="*/ 0 h 1204912"/>
              <a:gd name="connsiteX9" fmla="*/ 388144 w 608070"/>
              <a:gd name="connsiteY9" fmla="*/ 2381 h 1204912"/>
              <a:gd name="connsiteX10" fmla="*/ 397669 w 608070"/>
              <a:gd name="connsiteY10" fmla="*/ 14287 h 1204912"/>
              <a:gd name="connsiteX11" fmla="*/ 411957 w 608070"/>
              <a:gd name="connsiteY11" fmla="*/ 42862 h 1204912"/>
              <a:gd name="connsiteX12" fmla="*/ 414338 w 608070"/>
              <a:gd name="connsiteY12" fmla="*/ 54768 h 1204912"/>
              <a:gd name="connsiteX13" fmla="*/ 416719 w 608070"/>
              <a:gd name="connsiteY13" fmla="*/ 90487 h 1204912"/>
              <a:gd name="connsiteX14" fmla="*/ 442913 w 608070"/>
              <a:gd name="connsiteY14" fmla="*/ 397668 h 1204912"/>
              <a:gd name="connsiteX15" fmla="*/ 454819 w 608070"/>
              <a:gd name="connsiteY15" fmla="*/ 533400 h 1204912"/>
              <a:gd name="connsiteX16" fmla="*/ 457200 w 608070"/>
              <a:gd name="connsiteY16" fmla="*/ 571500 h 1204912"/>
              <a:gd name="connsiteX17" fmla="*/ 457200 w 608070"/>
              <a:gd name="connsiteY17" fmla="*/ 600075 h 1204912"/>
              <a:gd name="connsiteX18" fmla="*/ 459582 w 608070"/>
              <a:gd name="connsiteY18" fmla="*/ 645318 h 1204912"/>
              <a:gd name="connsiteX19" fmla="*/ 466725 w 608070"/>
              <a:gd name="connsiteY19" fmla="*/ 695325 h 1204912"/>
              <a:gd name="connsiteX20" fmla="*/ 476250 w 608070"/>
              <a:gd name="connsiteY20" fmla="*/ 728662 h 1204912"/>
              <a:gd name="connsiteX21" fmla="*/ 495300 w 608070"/>
              <a:gd name="connsiteY21" fmla="*/ 771525 h 1204912"/>
              <a:gd name="connsiteX22" fmla="*/ 523875 w 608070"/>
              <a:gd name="connsiteY22" fmla="*/ 812006 h 1204912"/>
              <a:gd name="connsiteX23" fmla="*/ 564357 w 608070"/>
              <a:gd name="connsiteY23" fmla="*/ 862012 h 1204912"/>
              <a:gd name="connsiteX24" fmla="*/ 581025 w 608070"/>
              <a:gd name="connsiteY24" fmla="*/ 883443 h 1204912"/>
              <a:gd name="connsiteX25" fmla="*/ 595313 w 608070"/>
              <a:gd name="connsiteY25" fmla="*/ 900112 h 1204912"/>
              <a:gd name="connsiteX26" fmla="*/ 600075 w 608070"/>
              <a:gd name="connsiteY26" fmla="*/ 916781 h 1204912"/>
              <a:gd name="connsiteX27" fmla="*/ 600075 w 608070"/>
              <a:gd name="connsiteY27" fmla="*/ 933450 h 1204912"/>
              <a:gd name="connsiteX28" fmla="*/ 600075 w 608070"/>
              <a:gd name="connsiteY28" fmla="*/ 916781 h 1204912"/>
              <a:gd name="connsiteX29" fmla="*/ 602457 w 608070"/>
              <a:gd name="connsiteY29" fmla="*/ 947737 h 1204912"/>
              <a:gd name="connsiteX30" fmla="*/ 590550 w 608070"/>
              <a:gd name="connsiteY30" fmla="*/ 976312 h 1204912"/>
              <a:gd name="connsiteX31" fmla="*/ 569119 w 608070"/>
              <a:gd name="connsiteY31" fmla="*/ 1007268 h 1204912"/>
              <a:gd name="connsiteX32" fmla="*/ 545307 w 608070"/>
              <a:gd name="connsiteY32" fmla="*/ 1033462 h 1204912"/>
              <a:gd name="connsiteX33" fmla="*/ 514350 w 608070"/>
              <a:gd name="connsiteY33" fmla="*/ 1057275 h 1204912"/>
              <a:gd name="connsiteX34" fmla="*/ 459582 w 608070"/>
              <a:gd name="connsiteY34" fmla="*/ 1085850 h 1204912"/>
              <a:gd name="connsiteX35" fmla="*/ 395288 w 608070"/>
              <a:gd name="connsiteY35" fmla="*/ 1119187 h 1204912"/>
              <a:gd name="connsiteX36" fmla="*/ 314325 w 608070"/>
              <a:gd name="connsiteY36" fmla="*/ 1147762 h 1204912"/>
              <a:gd name="connsiteX37" fmla="*/ 252413 w 608070"/>
              <a:gd name="connsiteY37" fmla="*/ 1166812 h 1204912"/>
              <a:gd name="connsiteX38" fmla="*/ 185738 w 608070"/>
              <a:gd name="connsiteY38" fmla="*/ 1183481 h 1204912"/>
              <a:gd name="connsiteX39" fmla="*/ 121444 w 608070"/>
              <a:gd name="connsiteY39" fmla="*/ 1193006 h 1204912"/>
              <a:gd name="connsiteX40" fmla="*/ 73819 w 608070"/>
              <a:gd name="connsiteY40" fmla="*/ 1200150 h 1204912"/>
              <a:gd name="connsiteX41" fmla="*/ 9525 w 608070"/>
              <a:gd name="connsiteY41" fmla="*/ 1204912 h 1204912"/>
              <a:gd name="connsiteX42" fmla="*/ 0 w 608070"/>
              <a:gd name="connsiteY42" fmla="*/ 959643 h 1204912"/>
              <a:gd name="connsiteX43" fmla="*/ 50007 w 608070"/>
              <a:gd name="connsiteY43" fmla="*/ 947737 h 1204912"/>
              <a:gd name="connsiteX44" fmla="*/ 83344 w 608070"/>
              <a:gd name="connsiteY44" fmla="*/ 935831 h 1204912"/>
              <a:gd name="connsiteX45" fmla="*/ 119063 w 608070"/>
              <a:gd name="connsiteY45" fmla="*/ 919162 h 1204912"/>
              <a:gd name="connsiteX46" fmla="*/ 142875 w 608070"/>
              <a:gd name="connsiteY46" fmla="*/ 904875 h 1204912"/>
              <a:gd name="connsiteX47" fmla="*/ 169069 w 608070"/>
              <a:gd name="connsiteY47" fmla="*/ 878681 h 1204912"/>
              <a:gd name="connsiteX48" fmla="*/ 197644 w 608070"/>
              <a:gd name="connsiteY48" fmla="*/ 840581 h 1204912"/>
              <a:gd name="connsiteX49" fmla="*/ 226219 w 608070"/>
              <a:gd name="connsiteY49" fmla="*/ 783431 h 1204912"/>
              <a:gd name="connsiteX50" fmla="*/ 247650 w 608070"/>
              <a:gd name="connsiteY50" fmla="*/ 735806 h 1204912"/>
              <a:gd name="connsiteX51" fmla="*/ 271463 w 608070"/>
              <a:gd name="connsiteY51" fmla="*/ 661987 h 1204912"/>
              <a:gd name="connsiteX52" fmla="*/ 295275 w 608070"/>
              <a:gd name="connsiteY52" fmla="*/ 559593 h 1204912"/>
              <a:gd name="connsiteX53" fmla="*/ 314325 w 608070"/>
              <a:gd name="connsiteY53" fmla="*/ 440531 h 1204912"/>
              <a:gd name="connsiteX54" fmla="*/ 326232 w 608070"/>
              <a:gd name="connsiteY54" fmla="*/ 338137 h 1204912"/>
              <a:gd name="connsiteX55" fmla="*/ 333375 w 608070"/>
              <a:gd name="connsiteY55" fmla="*/ 259556 h 1204912"/>
              <a:gd name="connsiteX0" fmla="*/ 333375 w 602457"/>
              <a:gd name="connsiteY0" fmla="*/ 259556 h 1204912"/>
              <a:gd name="connsiteX1" fmla="*/ 340519 w 602457"/>
              <a:gd name="connsiteY1" fmla="*/ 152400 h 1204912"/>
              <a:gd name="connsiteX2" fmla="*/ 342900 w 602457"/>
              <a:gd name="connsiteY2" fmla="*/ 78581 h 1204912"/>
              <a:gd name="connsiteX3" fmla="*/ 342900 w 602457"/>
              <a:gd name="connsiteY3" fmla="*/ 57150 h 1204912"/>
              <a:gd name="connsiteX4" fmla="*/ 342900 w 602457"/>
              <a:gd name="connsiteY4" fmla="*/ 30956 h 1204912"/>
              <a:gd name="connsiteX5" fmla="*/ 347663 w 602457"/>
              <a:gd name="connsiteY5" fmla="*/ 21431 h 1204912"/>
              <a:gd name="connsiteX6" fmla="*/ 361950 w 602457"/>
              <a:gd name="connsiteY6" fmla="*/ 4762 h 1204912"/>
              <a:gd name="connsiteX7" fmla="*/ 369094 w 602457"/>
              <a:gd name="connsiteY7" fmla="*/ 0 h 1204912"/>
              <a:gd name="connsiteX8" fmla="*/ 378619 w 602457"/>
              <a:gd name="connsiteY8" fmla="*/ 0 h 1204912"/>
              <a:gd name="connsiteX9" fmla="*/ 388144 w 602457"/>
              <a:gd name="connsiteY9" fmla="*/ 2381 h 1204912"/>
              <a:gd name="connsiteX10" fmla="*/ 397669 w 602457"/>
              <a:gd name="connsiteY10" fmla="*/ 14287 h 1204912"/>
              <a:gd name="connsiteX11" fmla="*/ 411957 w 602457"/>
              <a:gd name="connsiteY11" fmla="*/ 42862 h 1204912"/>
              <a:gd name="connsiteX12" fmla="*/ 414338 w 602457"/>
              <a:gd name="connsiteY12" fmla="*/ 54768 h 1204912"/>
              <a:gd name="connsiteX13" fmla="*/ 416719 w 602457"/>
              <a:gd name="connsiteY13" fmla="*/ 90487 h 1204912"/>
              <a:gd name="connsiteX14" fmla="*/ 442913 w 602457"/>
              <a:gd name="connsiteY14" fmla="*/ 397668 h 1204912"/>
              <a:gd name="connsiteX15" fmla="*/ 454819 w 602457"/>
              <a:gd name="connsiteY15" fmla="*/ 533400 h 1204912"/>
              <a:gd name="connsiteX16" fmla="*/ 457200 w 602457"/>
              <a:gd name="connsiteY16" fmla="*/ 571500 h 1204912"/>
              <a:gd name="connsiteX17" fmla="*/ 457200 w 602457"/>
              <a:gd name="connsiteY17" fmla="*/ 600075 h 1204912"/>
              <a:gd name="connsiteX18" fmla="*/ 459582 w 602457"/>
              <a:gd name="connsiteY18" fmla="*/ 645318 h 1204912"/>
              <a:gd name="connsiteX19" fmla="*/ 466725 w 602457"/>
              <a:gd name="connsiteY19" fmla="*/ 695325 h 1204912"/>
              <a:gd name="connsiteX20" fmla="*/ 476250 w 602457"/>
              <a:gd name="connsiteY20" fmla="*/ 728662 h 1204912"/>
              <a:gd name="connsiteX21" fmla="*/ 495300 w 602457"/>
              <a:gd name="connsiteY21" fmla="*/ 771525 h 1204912"/>
              <a:gd name="connsiteX22" fmla="*/ 523875 w 602457"/>
              <a:gd name="connsiteY22" fmla="*/ 812006 h 1204912"/>
              <a:gd name="connsiteX23" fmla="*/ 564357 w 602457"/>
              <a:gd name="connsiteY23" fmla="*/ 862012 h 1204912"/>
              <a:gd name="connsiteX24" fmla="*/ 581025 w 602457"/>
              <a:gd name="connsiteY24" fmla="*/ 883443 h 1204912"/>
              <a:gd name="connsiteX25" fmla="*/ 595313 w 602457"/>
              <a:gd name="connsiteY25" fmla="*/ 900112 h 1204912"/>
              <a:gd name="connsiteX26" fmla="*/ 600075 w 602457"/>
              <a:gd name="connsiteY26" fmla="*/ 916781 h 1204912"/>
              <a:gd name="connsiteX27" fmla="*/ 600075 w 602457"/>
              <a:gd name="connsiteY27" fmla="*/ 916781 h 1204912"/>
              <a:gd name="connsiteX28" fmla="*/ 602457 w 602457"/>
              <a:gd name="connsiteY28" fmla="*/ 947737 h 1204912"/>
              <a:gd name="connsiteX29" fmla="*/ 590550 w 602457"/>
              <a:gd name="connsiteY29" fmla="*/ 976312 h 1204912"/>
              <a:gd name="connsiteX30" fmla="*/ 569119 w 602457"/>
              <a:gd name="connsiteY30" fmla="*/ 1007268 h 1204912"/>
              <a:gd name="connsiteX31" fmla="*/ 545307 w 602457"/>
              <a:gd name="connsiteY31" fmla="*/ 1033462 h 1204912"/>
              <a:gd name="connsiteX32" fmla="*/ 514350 w 602457"/>
              <a:gd name="connsiteY32" fmla="*/ 1057275 h 1204912"/>
              <a:gd name="connsiteX33" fmla="*/ 459582 w 602457"/>
              <a:gd name="connsiteY33" fmla="*/ 1085850 h 1204912"/>
              <a:gd name="connsiteX34" fmla="*/ 395288 w 602457"/>
              <a:gd name="connsiteY34" fmla="*/ 1119187 h 1204912"/>
              <a:gd name="connsiteX35" fmla="*/ 314325 w 602457"/>
              <a:gd name="connsiteY35" fmla="*/ 1147762 h 1204912"/>
              <a:gd name="connsiteX36" fmla="*/ 252413 w 602457"/>
              <a:gd name="connsiteY36" fmla="*/ 1166812 h 1204912"/>
              <a:gd name="connsiteX37" fmla="*/ 185738 w 602457"/>
              <a:gd name="connsiteY37" fmla="*/ 1183481 h 1204912"/>
              <a:gd name="connsiteX38" fmla="*/ 121444 w 602457"/>
              <a:gd name="connsiteY38" fmla="*/ 1193006 h 1204912"/>
              <a:gd name="connsiteX39" fmla="*/ 73819 w 602457"/>
              <a:gd name="connsiteY39" fmla="*/ 1200150 h 1204912"/>
              <a:gd name="connsiteX40" fmla="*/ 9525 w 602457"/>
              <a:gd name="connsiteY40" fmla="*/ 1204912 h 1204912"/>
              <a:gd name="connsiteX41" fmla="*/ 0 w 602457"/>
              <a:gd name="connsiteY41" fmla="*/ 959643 h 1204912"/>
              <a:gd name="connsiteX42" fmla="*/ 50007 w 602457"/>
              <a:gd name="connsiteY42" fmla="*/ 947737 h 1204912"/>
              <a:gd name="connsiteX43" fmla="*/ 83344 w 602457"/>
              <a:gd name="connsiteY43" fmla="*/ 935831 h 1204912"/>
              <a:gd name="connsiteX44" fmla="*/ 119063 w 602457"/>
              <a:gd name="connsiteY44" fmla="*/ 919162 h 1204912"/>
              <a:gd name="connsiteX45" fmla="*/ 142875 w 602457"/>
              <a:gd name="connsiteY45" fmla="*/ 904875 h 1204912"/>
              <a:gd name="connsiteX46" fmla="*/ 169069 w 602457"/>
              <a:gd name="connsiteY46" fmla="*/ 878681 h 1204912"/>
              <a:gd name="connsiteX47" fmla="*/ 197644 w 602457"/>
              <a:gd name="connsiteY47" fmla="*/ 840581 h 1204912"/>
              <a:gd name="connsiteX48" fmla="*/ 226219 w 602457"/>
              <a:gd name="connsiteY48" fmla="*/ 783431 h 1204912"/>
              <a:gd name="connsiteX49" fmla="*/ 247650 w 602457"/>
              <a:gd name="connsiteY49" fmla="*/ 735806 h 1204912"/>
              <a:gd name="connsiteX50" fmla="*/ 271463 w 602457"/>
              <a:gd name="connsiteY50" fmla="*/ 661987 h 1204912"/>
              <a:gd name="connsiteX51" fmla="*/ 295275 w 602457"/>
              <a:gd name="connsiteY51" fmla="*/ 559593 h 1204912"/>
              <a:gd name="connsiteX52" fmla="*/ 314325 w 602457"/>
              <a:gd name="connsiteY52" fmla="*/ 440531 h 1204912"/>
              <a:gd name="connsiteX53" fmla="*/ 326232 w 602457"/>
              <a:gd name="connsiteY53" fmla="*/ 338137 h 1204912"/>
              <a:gd name="connsiteX54" fmla="*/ 333375 w 602457"/>
              <a:gd name="connsiteY54" fmla="*/ 259556 h 1204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602457" h="1204912">
                <a:moveTo>
                  <a:pt x="333375" y="259556"/>
                </a:moveTo>
                <a:lnTo>
                  <a:pt x="340519" y="152400"/>
                </a:lnTo>
                <a:cubicBezTo>
                  <a:pt x="341313" y="127794"/>
                  <a:pt x="342106" y="103187"/>
                  <a:pt x="342900" y="78581"/>
                </a:cubicBezTo>
                <a:lnTo>
                  <a:pt x="342900" y="57150"/>
                </a:lnTo>
                <a:lnTo>
                  <a:pt x="342900" y="30956"/>
                </a:lnTo>
                <a:lnTo>
                  <a:pt x="347663" y="21431"/>
                </a:lnTo>
                <a:lnTo>
                  <a:pt x="361950" y="4762"/>
                </a:lnTo>
                <a:lnTo>
                  <a:pt x="369094" y="0"/>
                </a:lnTo>
                <a:lnTo>
                  <a:pt x="378619" y="0"/>
                </a:lnTo>
                <a:lnTo>
                  <a:pt x="388144" y="2381"/>
                </a:lnTo>
                <a:lnTo>
                  <a:pt x="397669" y="14287"/>
                </a:lnTo>
                <a:lnTo>
                  <a:pt x="411957" y="42862"/>
                </a:lnTo>
                <a:lnTo>
                  <a:pt x="414338" y="54768"/>
                </a:lnTo>
                <a:lnTo>
                  <a:pt x="416719" y="90487"/>
                </a:lnTo>
                <a:lnTo>
                  <a:pt x="442913" y="397668"/>
                </a:lnTo>
                <a:lnTo>
                  <a:pt x="454819" y="533400"/>
                </a:lnTo>
                <a:lnTo>
                  <a:pt x="457200" y="571500"/>
                </a:lnTo>
                <a:lnTo>
                  <a:pt x="457200" y="600075"/>
                </a:lnTo>
                <a:lnTo>
                  <a:pt x="459582" y="645318"/>
                </a:lnTo>
                <a:lnTo>
                  <a:pt x="466725" y="695325"/>
                </a:lnTo>
                <a:lnTo>
                  <a:pt x="476250" y="728662"/>
                </a:lnTo>
                <a:lnTo>
                  <a:pt x="495300" y="771525"/>
                </a:lnTo>
                <a:lnTo>
                  <a:pt x="523875" y="812006"/>
                </a:lnTo>
                <a:lnTo>
                  <a:pt x="564357" y="862012"/>
                </a:lnTo>
                <a:lnTo>
                  <a:pt x="581025" y="883443"/>
                </a:lnTo>
                <a:lnTo>
                  <a:pt x="595313" y="900112"/>
                </a:lnTo>
                <a:lnTo>
                  <a:pt x="600075" y="916781"/>
                </a:lnTo>
                <a:lnTo>
                  <a:pt x="600075" y="916781"/>
                </a:lnTo>
                <a:lnTo>
                  <a:pt x="602457" y="947737"/>
                </a:lnTo>
                <a:lnTo>
                  <a:pt x="590550" y="976312"/>
                </a:lnTo>
                <a:lnTo>
                  <a:pt x="569119" y="1007268"/>
                </a:lnTo>
                <a:lnTo>
                  <a:pt x="545307" y="1033462"/>
                </a:lnTo>
                <a:lnTo>
                  <a:pt x="514350" y="1057275"/>
                </a:lnTo>
                <a:lnTo>
                  <a:pt x="459582" y="1085850"/>
                </a:lnTo>
                <a:lnTo>
                  <a:pt x="395288" y="1119187"/>
                </a:lnTo>
                <a:lnTo>
                  <a:pt x="314325" y="1147762"/>
                </a:lnTo>
                <a:lnTo>
                  <a:pt x="252413" y="1166812"/>
                </a:lnTo>
                <a:lnTo>
                  <a:pt x="185738" y="1183481"/>
                </a:lnTo>
                <a:lnTo>
                  <a:pt x="121444" y="1193006"/>
                </a:lnTo>
                <a:lnTo>
                  <a:pt x="73819" y="1200150"/>
                </a:lnTo>
                <a:lnTo>
                  <a:pt x="9525" y="1204912"/>
                </a:lnTo>
                <a:lnTo>
                  <a:pt x="0" y="959643"/>
                </a:lnTo>
                <a:lnTo>
                  <a:pt x="50007" y="947737"/>
                </a:lnTo>
                <a:lnTo>
                  <a:pt x="83344" y="935831"/>
                </a:lnTo>
                <a:lnTo>
                  <a:pt x="119063" y="919162"/>
                </a:lnTo>
                <a:lnTo>
                  <a:pt x="142875" y="904875"/>
                </a:lnTo>
                <a:lnTo>
                  <a:pt x="169069" y="878681"/>
                </a:lnTo>
                <a:lnTo>
                  <a:pt x="197644" y="840581"/>
                </a:lnTo>
                <a:lnTo>
                  <a:pt x="226219" y="783431"/>
                </a:lnTo>
                <a:lnTo>
                  <a:pt x="247650" y="735806"/>
                </a:lnTo>
                <a:lnTo>
                  <a:pt x="271463" y="661987"/>
                </a:lnTo>
                <a:lnTo>
                  <a:pt x="295275" y="559593"/>
                </a:lnTo>
                <a:lnTo>
                  <a:pt x="314325" y="440531"/>
                </a:lnTo>
                <a:lnTo>
                  <a:pt x="326232" y="338137"/>
                </a:lnTo>
                <a:lnTo>
                  <a:pt x="333375" y="25955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32600" y="164506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190164" y="164506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4" name="フリーフォーム 23"/>
          <p:cNvSpPr>
            <a:spLocks noChangeAspect="1"/>
          </p:cNvSpPr>
          <p:nvPr/>
        </p:nvSpPr>
        <p:spPr>
          <a:xfrm rot="19800000">
            <a:off x="5871233" y="4294747"/>
            <a:ext cx="2188846" cy="1665922"/>
          </a:xfrm>
          <a:custGeom>
            <a:avLst/>
            <a:gdLst>
              <a:gd name="connsiteX0" fmla="*/ 2533650 w 3648075"/>
              <a:gd name="connsiteY0" fmla="*/ 1366838 h 2776538"/>
              <a:gd name="connsiteX1" fmla="*/ 2633662 w 3648075"/>
              <a:gd name="connsiteY1" fmla="*/ 1257300 h 2776538"/>
              <a:gd name="connsiteX2" fmla="*/ 2828925 w 3648075"/>
              <a:gd name="connsiteY2" fmla="*/ 1000125 h 2776538"/>
              <a:gd name="connsiteX3" fmla="*/ 3067050 w 3648075"/>
              <a:gd name="connsiteY3" fmla="*/ 661988 h 2776538"/>
              <a:gd name="connsiteX4" fmla="*/ 3181350 w 3648075"/>
              <a:gd name="connsiteY4" fmla="*/ 500063 h 2776538"/>
              <a:gd name="connsiteX5" fmla="*/ 3224212 w 3648075"/>
              <a:gd name="connsiteY5" fmla="*/ 428625 h 2776538"/>
              <a:gd name="connsiteX6" fmla="*/ 3257550 w 3648075"/>
              <a:gd name="connsiteY6" fmla="*/ 361950 h 2776538"/>
              <a:gd name="connsiteX7" fmla="*/ 3281362 w 3648075"/>
              <a:gd name="connsiteY7" fmla="*/ 295275 h 2776538"/>
              <a:gd name="connsiteX8" fmla="*/ 3286125 w 3648075"/>
              <a:gd name="connsiteY8" fmla="*/ 261938 h 2776538"/>
              <a:gd name="connsiteX9" fmla="*/ 3286125 w 3648075"/>
              <a:gd name="connsiteY9" fmla="*/ 233363 h 2776538"/>
              <a:gd name="connsiteX10" fmla="*/ 3276600 w 3648075"/>
              <a:gd name="connsiteY10" fmla="*/ 185738 h 2776538"/>
              <a:gd name="connsiteX11" fmla="*/ 3262312 w 3648075"/>
              <a:gd name="connsiteY11" fmla="*/ 147638 h 2776538"/>
              <a:gd name="connsiteX12" fmla="*/ 3243262 w 3648075"/>
              <a:gd name="connsiteY12" fmla="*/ 109538 h 2776538"/>
              <a:gd name="connsiteX13" fmla="*/ 3233737 w 3648075"/>
              <a:gd name="connsiteY13" fmla="*/ 90488 h 2776538"/>
              <a:gd name="connsiteX14" fmla="*/ 3228975 w 3648075"/>
              <a:gd name="connsiteY14" fmla="*/ 66675 h 2776538"/>
              <a:gd name="connsiteX15" fmla="*/ 3228975 w 3648075"/>
              <a:gd name="connsiteY15" fmla="*/ 33338 h 2776538"/>
              <a:gd name="connsiteX16" fmla="*/ 3238500 w 3648075"/>
              <a:gd name="connsiteY16" fmla="*/ 14288 h 2776538"/>
              <a:gd name="connsiteX17" fmla="*/ 3257550 w 3648075"/>
              <a:gd name="connsiteY17" fmla="*/ 0 h 2776538"/>
              <a:gd name="connsiteX18" fmla="*/ 3276600 w 3648075"/>
              <a:gd name="connsiteY18" fmla="*/ 4763 h 2776538"/>
              <a:gd name="connsiteX19" fmla="*/ 3305175 w 3648075"/>
              <a:gd name="connsiteY19" fmla="*/ 14288 h 2776538"/>
              <a:gd name="connsiteX20" fmla="*/ 3343275 w 3648075"/>
              <a:gd name="connsiteY20" fmla="*/ 33338 h 2776538"/>
              <a:gd name="connsiteX21" fmla="*/ 3395662 w 3648075"/>
              <a:gd name="connsiteY21" fmla="*/ 76200 h 2776538"/>
              <a:gd name="connsiteX22" fmla="*/ 3467100 w 3648075"/>
              <a:gd name="connsiteY22" fmla="*/ 152400 h 2776538"/>
              <a:gd name="connsiteX23" fmla="*/ 3505200 w 3648075"/>
              <a:gd name="connsiteY23" fmla="*/ 200025 h 2776538"/>
              <a:gd name="connsiteX24" fmla="*/ 3538537 w 3648075"/>
              <a:gd name="connsiteY24" fmla="*/ 242888 h 2776538"/>
              <a:gd name="connsiteX25" fmla="*/ 3567112 w 3648075"/>
              <a:gd name="connsiteY25" fmla="*/ 285750 h 2776538"/>
              <a:gd name="connsiteX26" fmla="*/ 3586162 w 3648075"/>
              <a:gd name="connsiteY26" fmla="*/ 319088 h 2776538"/>
              <a:gd name="connsiteX27" fmla="*/ 3609975 w 3648075"/>
              <a:gd name="connsiteY27" fmla="*/ 366713 h 2776538"/>
              <a:gd name="connsiteX28" fmla="*/ 3629025 w 3648075"/>
              <a:gd name="connsiteY28" fmla="*/ 419100 h 2776538"/>
              <a:gd name="connsiteX29" fmla="*/ 3643312 w 3648075"/>
              <a:gd name="connsiteY29" fmla="*/ 461963 h 2776538"/>
              <a:gd name="connsiteX30" fmla="*/ 3648075 w 3648075"/>
              <a:gd name="connsiteY30" fmla="*/ 485775 h 2776538"/>
              <a:gd name="connsiteX31" fmla="*/ 3648075 w 3648075"/>
              <a:gd name="connsiteY31" fmla="*/ 500063 h 2776538"/>
              <a:gd name="connsiteX32" fmla="*/ 3643312 w 3648075"/>
              <a:gd name="connsiteY32" fmla="*/ 514350 h 2776538"/>
              <a:gd name="connsiteX33" fmla="*/ 3614737 w 3648075"/>
              <a:gd name="connsiteY33" fmla="*/ 538163 h 2776538"/>
              <a:gd name="connsiteX34" fmla="*/ 3586162 w 3648075"/>
              <a:gd name="connsiteY34" fmla="*/ 552450 h 2776538"/>
              <a:gd name="connsiteX35" fmla="*/ 3557587 w 3648075"/>
              <a:gd name="connsiteY35" fmla="*/ 561975 h 2776538"/>
              <a:gd name="connsiteX36" fmla="*/ 3524250 w 3648075"/>
              <a:gd name="connsiteY36" fmla="*/ 581025 h 2776538"/>
              <a:gd name="connsiteX37" fmla="*/ 3486150 w 3648075"/>
              <a:gd name="connsiteY37" fmla="*/ 609600 h 2776538"/>
              <a:gd name="connsiteX38" fmla="*/ 3438525 w 3648075"/>
              <a:gd name="connsiteY38" fmla="*/ 652463 h 2776538"/>
              <a:gd name="connsiteX39" fmla="*/ 3238500 w 3648075"/>
              <a:gd name="connsiteY39" fmla="*/ 919163 h 2776538"/>
              <a:gd name="connsiteX40" fmla="*/ 3138487 w 3648075"/>
              <a:gd name="connsiteY40" fmla="*/ 1052513 h 2776538"/>
              <a:gd name="connsiteX41" fmla="*/ 3057525 w 3648075"/>
              <a:gd name="connsiteY41" fmla="*/ 1166813 h 2776538"/>
              <a:gd name="connsiteX42" fmla="*/ 2990850 w 3648075"/>
              <a:gd name="connsiteY42" fmla="*/ 1238250 h 2776538"/>
              <a:gd name="connsiteX43" fmla="*/ 2900362 w 3648075"/>
              <a:gd name="connsiteY43" fmla="*/ 1333500 h 2776538"/>
              <a:gd name="connsiteX44" fmla="*/ 2747962 w 3648075"/>
              <a:gd name="connsiteY44" fmla="*/ 1504950 h 2776538"/>
              <a:gd name="connsiteX45" fmla="*/ 2619375 w 3648075"/>
              <a:gd name="connsiteY45" fmla="*/ 1643063 h 2776538"/>
              <a:gd name="connsiteX46" fmla="*/ 2481262 w 3648075"/>
              <a:gd name="connsiteY46" fmla="*/ 1776413 h 2776538"/>
              <a:gd name="connsiteX47" fmla="*/ 2271712 w 3648075"/>
              <a:gd name="connsiteY47" fmla="*/ 1957388 h 2776538"/>
              <a:gd name="connsiteX48" fmla="*/ 2143125 w 3648075"/>
              <a:gd name="connsiteY48" fmla="*/ 2052638 h 2776538"/>
              <a:gd name="connsiteX49" fmla="*/ 1938337 w 3648075"/>
              <a:gd name="connsiteY49" fmla="*/ 2195513 h 2776538"/>
              <a:gd name="connsiteX50" fmla="*/ 1762125 w 3648075"/>
              <a:gd name="connsiteY50" fmla="*/ 2305050 h 2776538"/>
              <a:gd name="connsiteX51" fmla="*/ 1585912 w 3648075"/>
              <a:gd name="connsiteY51" fmla="*/ 2395538 h 2776538"/>
              <a:gd name="connsiteX52" fmla="*/ 1438275 w 3648075"/>
              <a:gd name="connsiteY52" fmla="*/ 2466975 h 2776538"/>
              <a:gd name="connsiteX53" fmla="*/ 1247775 w 3648075"/>
              <a:gd name="connsiteY53" fmla="*/ 2547938 h 2776538"/>
              <a:gd name="connsiteX54" fmla="*/ 1033462 w 3648075"/>
              <a:gd name="connsiteY54" fmla="*/ 2619375 h 2776538"/>
              <a:gd name="connsiteX55" fmla="*/ 766762 w 3648075"/>
              <a:gd name="connsiteY55" fmla="*/ 2690813 h 2776538"/>
              <a:gd name="connsiteX56" fmla="*/ 595312 w 3648075"/>
              <a:gd name="connsiteY56" fmla="*/ 2724150 h 2776538"/>
              <a:gd name="connsiteX57" fmla="*/ 433387 w 3648075"/>
              <a:gd name="connsiteY57" fmla="*/ 2747963 h 2776538"/>
              <a:gd name="connsiteX58" fmla="*/ 295275 w 3648075"/>
              <a:gd name="connsiteY58" fmla="*/ 2762250 h 2776538"/>
              <a:gd name="connsiteX59" fmla="*/ 128587 w 3648075"/>
              <a:gd name="connsiteY59" fmla="*/ 2776538 h 2776538"/>
              <a:gd name="connsiteX60" fmla="*/ 76200 w 3648075"/>
              <a:gd name="connsiteY60" fmla="*/ 2776538 h 2776538"/>
              <a:gd name="connsiteX61" fmla="*/ 47625 w 3648075"/>
              <a:gd name="connsiteY61" fmla="*/ 2776538 h 2776538"/>
              <a:gd name="connsiteX62" fmla="*/ 23812 w 3648075"/>
              <a:gd name="connsiteY62" fmla="*/ 2767013 h 2776538"/>
              <a:gd name="connsiteX63" fmla="*/ 4762 w 3648075"/>
              <a:gd name="connsiteY63" fmla="*/ 2752725 h 2776538"/>
              <a:gd name="connsiteX64" fmla="*/ 0 w 3648075"/>
              <a:gd name="connsiteY64" fmla="*/ 2738438 h 2776538"/>
              <a:gd name="connsiteX65" fmla="*/ 4762 w 3648075"/>
              <a:gd name="connsiteY65" fmla="*/ 2728913 h 2776538"/>
              <a:gd name="connsiteX66" fmla="*/ 33337 w 3648075"/>
              <a:gd name="connsiteY66" fmla="*/ 2700338 h 2776538"/>
              <a:gd name="connsiteX67" fmla="*/ 80962 w 3648075"/>
              <a:gd name="connsiteY67" fmla="*/ 2695575 h 2776538"/>
              <a:gd name="connsiteX68" fmla="*/ 180975 w 3648075"/>
              <a:gd name="connsiteY68" fmla="*/ 2681288 h 2776538"/>
              <a:gd name="connsiteX69" fmla="*/ 300037 w 3648075"/>
              <a:gd name="connsiteY69" fmla="*/ 2662238 h 2776538"/>
              <a:gd name="connsiteX70" fmla="*/ 428625 w 3648075"/>
              <a:gd name="connsiteY70" fmla="*/ 2633663 h 2776538"/>
              <a:gd name="connsiteX71" fmla="*/ 585787 w 3648075"/>
              <a:gd name="connsiteY71" fmla="*/ 2586038 h 2776538"/>
              <a:gd name="connsiteX72" fmla="*/ 895350 w 3648075"/>
              <a:gd name="connsiteY72" fmla="*/ 2490788 h 2776538"/>
              <a:gd name="connsiteX73" fmla="*/ 1152525 w 3648075"/>
              <a:gd name="connsiteY73" fmla="*/ 2376488 h 2776538"/>
              <a:gd name="connsiteX74" fmla="*/ 1428750 w 3648075"/>
              <a:gd name="connsiteY74" fmla="*/ 2233613 h 2776538"/>
              <a:gd name="connsiteX75" fmla="*/ 1685925 w 3648075"/>
              <a:gd name="connsiteY75" fmla="*/ 2081213 h 2776538"/>
              <a:gd name="connsiteX76" fmla="*/ 1847850 w 3648075"/>
              <a:gd name="connsiteY76" fmla="*/ 1966913 h 2776538"/>
              <a:gd name="connsiteX77" fmla="*/ 1995487 w 3648075"/>
              <a:gd name="connsiteY77" fmla="*/ 1852613 h 2776538"/>
              <a:gd name="connsiteX78" fmla="*/ 2152650 w 3648075"/>
              <a:gd name="connsiteY78" fmla="*/ 1724025 h 2776538"/>
              <a:gd name="connsiteX79" fmla="*/ 2333625 w 3648075"/>
              <a:gd name="connsiteY79" fmla="*/ 1562100 h 2776538"/>
              <a:gd name="connsiteX80" fmla="*/ 2533650 w 3648075"/>
              <a:gd name="connsiteY80" fmla="*/ 1366838 h 2776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3648075" h="2776538">
                <a:moveTo>
                  <a:pt x="2533650" y="1366838"/>
                </a:moveTo>
                <a:lnTo>
                  <a:pt x="2633662" y="1257300"/>
                </a:lnTo>
                <a:lnTo>
                  <a:pt x="2828925" y="1000125"/>
                </a:lnTo>
                <a:lnTo>
                  <a:pt x="3067050" y="661988"/>
                </a:lnTo>
                <a:lnTo>
                  <a:pt x="3181350" y="500063"/>
                </a:lnTo>
                <a:lnTo>
                  <a:pt x="3224212" y="428625"/>
                </a:lnTo>
                <a:lnTo>
                  <a:pt x="3257550" y="361950"/>
                </a:lnTo>
                <a:lnTo>
                  <a:pt x="3281362" y="295275"/>
                </a:lnTo>
                <a:lnTo>
                  <a:pt x="3286125" y="261938"/>
                </a:lnTo>
                <a:lnTo>
                  <a:pt x="3286125" y="233363"/>
                </a:lnTo>
                <a:lnTo>
                  <a:pt x="3276600" y="185738"/>
                </a:lnTo>
                <a:lnTo>
                  <a:pt x="3262312" y="147638"/>
                </a:lnTo>
                <a:lnTo>
                  <a:pt x="3243262" y="109538"/>
                </a:lnTo>
                <a:lnTo>
                  <a:pt x="3233737" y="90488"/>
                </a:lnTo>
                <a:lnTo>
                  <a:pt x="3228975" y="66675"/>
                </a:lnTo>
                <a:lnTo>
                  <a:pt x="3228975" y="33338"/>
                </a:lnTo>
                <a:lnTo>
                  <a:pt x="3238500" y="14288"/>
                </a:lnTo>
                <a:lnTo>
                  <a:pt x="3257550" y="0"/>
                </a:lnTo>
                <a:lnTo>
                  <a:pt x="3276600" y="4763"/>
                </a:lnTo>
                <a:lnTo>
                  <a:pt x="3305175" y="14288"/>
                </a:lnTo>
                <a:lnTo>
                  <a:pt x="3343275" y="33338"/>
                </a:lnTo>
                <a:lnTo>
                  <a:pt x="3395662" y="76200"/>
                </a:lnTo>
                <a:lnTo>
                  <a:pt x="3467100" y="152400"/>
                </a:lnTo>
                <a:lnTo>
                  <a:pt x="3505200" y="200025"/>
                </a:lnTo>
                <a:lnTo>
                  <a:pt x="3538537" y="242888"/>
                </a:lnTo>
                <a:lnTo>
                  <a:pt x="3567112" y="285750"/>
                </a:lnTo>
                <a:lnTo>
                  <a:pt x="3586162" y="319088"/>
                </a:lnTo>
                <a:lnTo>
                  <a:pt x="3609975" y="366713"/>
                </a:lnTo>
                <a:lnTo>
                  <a:pt x="3629025" y="419100"/>
                </a:lnTo>
                <a:lnTo>
                  <a:pt x="3643312" y="461963"/>
                </a:lnTo>
                <a:lnTo>
                  <a:pt x="3648075" y="485775"/>
                </a:lnTo>
                <a:lnTo>
                  <a:pt x="3648075" y="500063"/>
                </a:lnTo>
                <a:lnTo>
                  <a:pt x="3643312" y="514350"/>
                </a:lnTo>
                <a:lnTo>
                  <a:pt x="3614737" y="538163"/>
                </a:lnTo>
                <a:lnTo>
                  <a:pt x="3586162" y="552450"/>
                </a:lnTo>
                <a:lnTo>
                  <a:pt x="3557587" y="561975"/>
                </a:lnTo>
                <a:lnTo>
                  <a:pt x="3524250" y="581025"/>
                </a:lnTo>
                <a:lnTo>
                  <a:pt x="3486150" y="609600"/>
                </a:lnTo>
                <a:lnTo>
                  <a:pt x="3438525" y="652463"/>
                </a:lnTo>
                <a:lnTo>
                  <a:pt x="3238500" y="919163"/>
                </a:lnTo>
                <a:lnTo>
                  <a:pt x="3138487" y="1052513"/>
                </a:lnTo>
                <a:lnTo>
                  <a:pt x="3057525" y="1166813"/>
                </a:lnTo>
                <a:lnTo>
                  <a:pt x="2990850" y="1238250"/>
                </a:lnTo>
                <a:lnTo>
                  <a:pt x="2900362" y="1333500"/>
                </a:lnTo>
                <a:lnTo>
                  <a:pt x="2747962" y="1504950"/>
                </a:lnTo>
                <a:lnTo>
                  <a:pt x="2619375" y="1643063"/>
                </a:lnTo>
                <a:lnTo>
                  <a:pt x="2481262" y="1776413"/>
                </a:lnTo>
                <a:lnTo>
                  <a:pt x="2271712" y="1957388"/>
                </a:lnTo>
                <a:lnTo>
                  <a:pt x="2143125" y="2052638"/>
                </a:lnTo>
                <a:lnTo>
                  <a:pt x="1938337" y="2195513"/>
                </a:lnTo>
                <a:lnTo>
                  <a:pt x="1762125" y="2305050"/>
                </a:lnTo>
                <a:lnTo>
                  <a:pt x="1585912" y="2395538"/>
                </a:lnTo>
                <a:lnTo>
                  <a:pt x="1438275" y="2466975"/>
                </a:lnTo>
                <a:lnTo>
                  <a:pt x="1247775" y="2547938"/>
                </a:lnTo>
                <a:lnTo>
                  <a:pt x="1033462" y="2619375"/>
                </a:lnTo>
                <a:lnTo>
                  <a:pt x="766762" y="2690813"/>
                </a:lnTo>
                <a:lnTo>
                  <a:pt x="595312" y="2724150"/>
                </a:lnTo>
                <a:lnTo>
                  <a:pt x="433387" y="2747963"/>
                </a:lnTo>
                <a:lnTo>
                  <a:pt x="295275" y="2762250"/>
                </a:lnTo>
                <a:lnTo>
                  <a:pt x="128587" y="2776538"/>
                </a:lnTo>
                <a:lnTo>
                  <a:pt x="76200" y="2776538"/>
                </a:lnTo>
                <a:lnTo>
                  <a:pt x="47625" y="2776538"/>
                </a:lnTo>
                <a:lnTo>
                  <a:pt x="23812" y="2767013"/>
                </a:lnTo>
                <a:lnTo>
                  <a:pt x="4762" y="2752725"/>
                </a:lnTo>
                <a:lnTo>
                  <a:pt x="0" y="2738438"/>
                </a:lnTo>
                <a:lnTo>
                  <a:pt x="4762" y="2728913"/>
                </a:lnTo>
                <a:lnTo>
                  <a:pt x="33337" y="2700338"/>
                </a:lnTo>
                <a:lnTo>
                  <a:pt x="80962" y="2695575"/>
                </a:lnTo>
                <a:lnTo>
                  <a:pt x="180975" y="2681288"/>
                </a:lnTo>
                <a:lnTo>
                  <a:pt x="300037" y="2662238"/>
                </a:lnTo>
                <a:lnTo>
                  <a:pt x="428625" y="2633663"/>
                </a:lnTo>
                <a:lnTo>
                  <a:pt x="585787" y="2586038"/>
                </a:lnTo>
                <a:lnTo>
                  <a:pt x="895350" y="2490788"/>
                </a:lnTo>
                <a:lnTo>
                  <a:pt x="1152525" y="2376488"/>
                </a:lnTo>
                <a:lnTo>
                  <a:pt x="1428750" y="2233613"/>
                </a:lnTo>
                <a:lnTo>
                  <a:pt x="1685925" y="2081213"/>
                </a:lnTo>
                <a:lnTo>
                  <a:pt x="1847850" y="1966913"/>
                </a:lnTo>
                <a:lnTo>
                  <a:pt x="1995487" y="1852613"/>
                </a:lnTo>
                <a:lnTo>
                  <a:pt x="2152650" y="1724025"/>
                </a:lnTo>
                <a:lnTo>
                  <a:pt x="2333625" y="1562100"/>
                </a:lnTo>
                <a:lnTo>
                  <a:pt x="2533650" y="13668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30" name="フリーフォーム 29"/>
          <p:cNvSpPr/>
          <p:nvPr/>
        </p:nvSpPr>
        <p:spPr>
          <a:xfrm>
            <a:off x="6618290" y="4575472"/>
            <a:ext cx="1706881" cy="524828"/>
          </a:xfrm>
          <a:custGeom>
            <a:avLst/>
            <a:gdLst>
              <a:gd name="connsiteX0" fmla="*/ 1042987 w 2845593"/>
              <a:gd name="connsiteY0" fmla="*/ 416719 h 873919"/>
              <a:gd name="connsiteX1" fmla="*/ 1243012 w 2845593"/>
              <a:gd name="connsiteY1" fmla="*/ 366713 h 873919"/>
              <a:gd name="connsiteX2" fmla="*/ 1600200 w 2845593"/>
              <a:gd name="connsiteY2" fmla="*/ 283369 h 873919"/>
              <a:gd name="connsiteX3" fmla="*/ 1912143 w 2845593"/>
              <a:gd name="connsiteY3" fmla="*/ 209550 h 873919"/>
              <a:gd name="connsiteX4" fmla="*/ 2090737 w 2845593"/>
              <a:gd name="connsiteY4" fmla="*/ 159544 h 873919"/>
              <a:gd name="connsiteX5" fmla="*/ 2269331 w 2845593"/>
              <a:gd name="connsiteY5" fmla="*/ 100013 h 873919"/>
              <a:gd name="connsiteX6" fmla="*/ 2374106 w 2845593"/>
              <a:gd name="connsiteY6" fmla="*/ 64294 h 873919"/>
              <a:gd name="connsiteX7" fmla="*/ 2438400 w 2845593"/>
              <a:gd name="connsiteY7" fmla="*/ 38100 h 873919"/>
              <a:gd name="connsiteX8" fmla="*/ 2495550 w 2845593"/>
              <a:gd name="connsiteY8" fmla="*/ 7144 h 873919"/>
              <a:gd name="connsiteX9" fmla="*/ 2509837 w 2845593"/>
              <a:gd name="connsiteY9" fmla="*/ 0 h 873919"/>
              <a:gd name="connsiteX10" fmla="*/ 2524125 w 2845593"/>
              <a:gd name="connsiteY10" fmla="*/ 0 h 873919"/>
              <a:gd name="connsiteX11" fmla="*/ 2562225 w 2845593"/>
              <a:gd name="connsiteY11" fmla="*/ 4763 h 873919"/>
              <a:gd name="connsiteX12" fmla="*/ 2624137 w 2845593"/>
              <a:gd name="connsiteY12" fmla="*/ 28575 h 873919"/>
              <a:gd name="connsiteX13" fmla="*/ 2683668 w 2845593"/>
              <a:gd name="connsiteY13" fmla="*/ 64294 h 873919"/>
              <a:gd name="connsiteX14" fmla="*/ 2731293 w 2845593"/>
              <a:gd name="connsiteY14" fmla="*/ 100013 h 873919"/>
              <a:gd name="connsiteX15" fmla="*/ 2783681 w 2845593"/>
              <a:gd name="connsiteY15" fmla="*/ 140494 h 873919"/>
              <a:gd name="connsiteX16" fmla="*/ 2821781 w 2845593"/>
              <a:gd name="connsiteY16" fmla="*/ 178594 h 873919"/>
              <a:gd name="connsiteX17" fmla="*/ 2833687 w 2845593"/>
              <a:gd name="connsiteY17" fmla="*/ 195263 h 873919"/>
              <a:gd name="connsiteX18" fmla="*/ 2840831 w 2845593"/>
              <a:gd name="connsiteY18" fmla="*/ 209550 h 873919"/>
              <a:gd name="connsiteX19" fmla="*/ 2845593 w 2845593"/>
              <a:gd name="connsiteY19" fmla="*/ 226219 h 873919"/>
              <a:gd name="connsiteX20" fmla="*/ 2843212 w 2845593"/>
              <a:gd name="connsiteY20" fmla="*/ 245269 h 873919"/>
              <a:gd name="connsiteX21" fmla="*/ 2843212 w 2845593"/>
              <a:gd name="connsiteY21" fmla="*/ 254794 h 873919"/>
              <a:gd name="connsiteX22" fmla="*/ 2838450 w 2845593"/>
              <a:gd name="connsiteY22" fmla="*/ 266700 h 873919"/>
              <a:gd name="connsiteX23" fmla="*/ 2824162 w 2845593"/>
              <a:gd name="connsiteY23" fmla="*/ 280988 h 873919"/>
              <a:gd name="connsiteX24" fmla="*/ 2426493 w 2845593"/>
              <a:gd name="connsiteY24" fmla="*/ 309563 h 873919"/>
              <a:gd name="connsiteX25" fmla="*/ 2421731 w 2845593"/>
              <a:gd name="connsiteY25" fmla="*/ 295275 h 873919"/>
              <a:gd name="connsiteX26" fmla="*/ 2407443 w 2845593"/>
              <a:gd name="connsiteY26" fmla="*/ 278606 h 873919"/>
              <a:gd name="connsiteX27" fmla="*/ 2388393 w 2845593"/>
              <a:gd name="connsiteY27" fmla="*/ 266700 h 873919"/>
              <a:gd name="connsiteX28" fmla="*/ 2371725 w 2845593"/>
              <a:gd name="connsiteY28" fmla="*/ 266700 h 873919"/>
              <a:gd name="connsiteX29" fmla="*/ 2352675 w 2845593"/>
              <a:gd name="connsiteY29" fmla="*/ 266700 h 873919"/>
              <a:gd name="connsiteX30" fmla="*/ 2326481 w 2845593"/>
              <a:gd name="connsiteY30" fmla="*/ 269081 h 873919"/>
              <a:gd name="connsiteX31" fmla="*/ 2288381 w 2845593"/>
              <a:gd name="connsiteY31" fmla="*/ 278606 h 873919"/>
              <a:gd name="connsiteX32" fmla="*/ 1881187 w 2845593"/>
              <a:gd name="connsiteY32" fmla="*/ 392906 h 873919"/>
              <a:gd name="connsiteX33" fmla="*/ 1531143 w 2845593"/>
              <a:gd name="connsiteY33" fmla="*/ 490538 h 873919"/>
              <a:gd name="connsiteX34" fmla="*/ 1185862 w 2845593"/>
              <a:gd name="connsiteY34" fmla="*/ 581025 h 873919"/>
              <a:gd name="connsiteX35" fmla="*/ 902493 w 2845593"/>
              <a:gd name="connsiteY35" fmla="*/ 661988 h 873919"/>
              <a:gd name="connsiteX36" fmla="*/ 602456 w 2845593"/>
              <a:gd name="connsiteY36" fmla="*/ 759619 h 873919"/>
              <a:gd name="connsiteX37" fmla="*/ 497681 w 2845593"/>
              <a:gd name="connsiteY37" fmla="*/ 800100 h 873919"/>
              <a:gd name="connsiteX38" fmla="*/ 473868 w 2845593"/>
              <a:gd name="connsiteY38" fmla="*/ 812006 h 873919"/>
              <a:gd name="connsiteX39" fmla="*/ 452437 w 2845593"/>
              <a:gd name="connsiteY39" fmla="*/ 826294 h 873919"/>
              <a:gd name="connsiteX40" fmla="*/ 419100 w 2845593"/>
              <a:gd name="connsiteY40" fmla="*/ 847725 h 873919"/>
              <a:gd name="connsiteX41" fmla="*/ 378618 w 2845593"/>
              <a:gd name="connsiteY41" fmla="*/ 864394 h 873919"/>
              <a:gd name="connsiteX42" fmla="*/ 333375 w 2845593"/>
              <a:gd name="connsiteY42" fmla="*/ 873919 h 873919"/>
              <a:gd name="connsiteX43" fmla="*/ 300037 w 2845593"/>
              <a:gd name="connsiteY43" fmla="*/ 871538 h 873919"/>
              <a:gd name="connsiteX44" fmla="*/ 266700 w 2845593"/>
              <a:gd name="connsiteY44" fmla="*/ 862013 h 873919"/>
              <a:gd name="connsiteX45" fmla="*/ 207168 w 2845593"/>
              <a:gd name="connsiteY45" fmla="*/ 821531 h 873919"/>
              <a:gd name="connsiteX46" fmla="*/ 135731 w 2845593"/>
              <a:gd name="connsiteY46" fmla="*/ 754856 h 873919"/>
              <a:gd name="connsiteX47" fmla="*/ 83343 w 2845593"/>
              <a:gd name="connsiteY47" fmla="*/ 692944 h 873919"/>
              <a:gd name="connsiteX48" fmla="*/ 52387 w 2845593"/>
              <a:gd name="connsiteY48" fmla="*/ 645319 h 873919"/>
              <a:gd name="connsiteX49" fmla="*/ 33337 w 2845593"/>
              <a:gd name="connsiteY49" fmla="*/ 607219 h 873919"/>
              <a:gd name="connsiteX50" fmla="*/ 16668 w 2845593"/>
              <a:gd name="connsiteY50" fmla="*/ 566738 h 873919"/>
              <a:gd name="connsiteX51" fmla="*/ 7143 w 2845593"/>
              <a:gd name="connsiteY51" fmla="*/ 526256 h 873919"/>
              <a:gd name="connsiteX52" fmla="*/ 0 w 2845593"/>
              <a:gd name="connsiteY52" fmla="*/ 488156 h 873919"/>
              <a:gd name="connsiteX53" fmla="*/ 4762 w 2845593"/>
              <a:gd name="connsiteY53" fmla="*/ 459581 h 873919"/>
              <a:gd name="connsiteX54" fmla="*/ 16668 w 2845593"/>
              <a:gd name="connsiteY54" fmla="*/ 445294 h 873919"/>
              <a:gd name="connsiteX55" fmla="*/ 30956 w 2845593"/>
              <a:gd name="connsiteY55" fmla="*/ 442913 h 873919"/>
              <a:gd name="connsiteX56" fmla="*/ 47625 w 2845593"/>
              <a:gd name="connsiteY56" fmla="*/ 450056 h 873919"/>
              <a:gd name="connsiteX57" fmla="*/ 71437 w 2845593"/>
              <a:gd name="connsiteY57" fmla="*/ 469106 h 873919"/>
              <a:gd name="connsiteX58" fmla="*/ 107156 w 2845593"/>
              <a:gd name="connsiteY58" fmla="*/ 495300 h 873919"/>
              <a:gd name="connsiteX59" fmla="*/ 147637 w 2845593"/>
              <a:gd name="connsiteY59" fmla="*/ 519113 h 873919"/>
              <a:gd name="connsiteX60" fmla="*/ 192881 w 2845593"/>
              <a:gd name="connsiteY60" fmla="*/ 542925 h 873919"/>
              <a:gd name="connsiteX61" fmla="*/ 226218 w 2845593"/>
              <a:gd name="connsiteY61" fmla="*/ 554831 h 873919"/>
              <a:gd name="connsiteX62" fmla="*/ 261937 w 2845593"/>
              <a:gd name="connsiteY62" fmla="*/ 559594 h 873919"/>
              <a:gd name="connsiteX63" fmla="*/ 311943 w 2845593"/>
              <a:gd name="connsiteY63" fmla="*/ 557213 h 873919"/>
              <a:gd name="connsiteX64" fmla="*/ 388143 w 2845593"/>
              <a:gd name="connsiteY64" fmla="*/ 550069 h 873919"/>
              <a:gd name="connsiteX65" fmla="*/ 452437 w 2845593"/>
              <a:gd name="connsiteY65" fmla="*/ 540544 h 873919"/>
              <a:gd name="connsiteX66" fmla="*/ 526256 w 2845593"/>
              <a:gd name="connsiteY66" fmla="*/ 526256 h 873919"/>
              <a:gd name="connsiteX67" fmla="*/ 695325 w 2845593"/>
              <a:gd name="connsiteY67" fmla="*/ 495300 h 873919"/>
              <a:gd name="connsiteX68" fmla="*/ 1042987 w 2845593"/>
              <a:gd name="connsiteY68" fmla="*/ 416719 h 873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2845593" h="873919">
                <a:moveTo>
                  <a:pt x="1042987" y="416719"/>
                </a:moveTo>
                <a:lnTo>
                  <a:pt x="1243012" y="366713"/>
                </a:lnTo>
                <a:lnTo>
                  <a:pt x="1600200" y="283369"/>
                </a:lnTo>
                <a:lnTo>
                  <a:pt x="1912143" y="209550"/>
                </a:lnTo>
                <a:lnTo>
                  <a:pt x="2090737" y="159544"/>
                </a:lnTo>
                <a:lnTo>
                  <a:pt x="2269331" y="100013"/>
                </a:lnTo>
                <a:lnTo>
                  <a:pt x="2374106" y="64294"/>
                </a:lnTo>
                <a:lnTo>
                  <a:pt x="2438400" y="38100"/>
                </a:lnTo>
                <a:lnTo>
                  <a:pt x="2495550" y="7144"/>
                </a:lnTo>
                <a:lnTo>
                  <a:pt x="2509837" y="0"/>
                </a:lnTo>
                <a:lnTo>
                  <a:pt x="2524125" y="0"/>
                </a:lnTo>
                <a:lnTo>
                  <a:pt x="2562225" y="4763"/>
                </a:lnTo>
                <a:lnTo>
                  <a:pt x="2624137" y="28575"/>
                </a:lnTo>
                <a:lnTo>
                  <a:pt x="2683668" y="64294"/>
                </a:lnTo>
                <a:lnTo>
                  <a:pt x="2731293" y="100013"/>
                </a:lnTo>
                <a:lnTo>
                  <a:pt x="2783681" y="140494"/>
                </a:lnTo>
                <a:lnTo>
                  <a:pt x="2821781" y="178594"/>
                </a:lnTo>
                <a:lnTo>
                  <a:pt x="2833687" y="195263"/>
                </a:lnTo>
                <a:lnTo>
                  <a:pt x="2840831" y="209550"/>
                </a:lnTo>
                <a:lnTo>
                  <a:pt x="2845593" y="226219"/>
                </a:lnTo>
                <a:lnTo>
                  <a:pt x="2843212" y="245269"/>
                </a:lnTo>
                <a:lnTo>
                  <a:pt x="2843212" y="254794"/>
                </a:lnTo>
                <a:lnTo>
                  <a:pt x="2838450" y="266700"/>
                </a:lnTo>
                <a:lnTo>
                  <a:pt x="2824162" y="280988"/>
                </a:lnTo>
                <a:lnTo>
                  <a:pt x="2426493" y="309563"/>
                </a:lnTo>
                <a:lnTo>
                  <a:pt x="2421731" y="295275"/>
                </a:lnTo>
                <a:lnTo>
                  <a:pt x="2407443" y="278606"/>
                </a:lnTo>
                <a:lnTo>
                  <a:pt x="2388393" y="266700"/>
                </a:lnTo>
                <a:lnTo>
                  <a:pt x="2371725" y="266700"/>
                </a:lnTo>
                <a:lnTo>
                  <a:pt x="2352675" y="266700"/>
                </a:lnTo>
                <a:lnTo>
                  <a:pt x="2326481" y="269081"/>
                </a:lnTo>
                <a:lnTo>
                  <a:pt x="2288381" y="278606"/>
                </a:lnTo>
                <a:lnTo>
                  <a:pt x="1881187" y="392906"/>
                </a:lnTo>
                <a:lnTo>
                  <a:pt x="1531143" y="490538"/>
                </a:lnTo>
                <a:lnTo>
                  <a:pt x="1185862" y="581025"/>
                </a:lnTo>
                <a:lnTo>
                  <a:pt x="902493" y="661988"/>
                </a:lnTo>
                <a:lnTo>
                  <a:pt x="602456" y="759619"/>
                </a:lnTo>
                <a:lnTo>
                  <a:pt x="497681" y="800100"/>
                </a:lnTo>
                <a:lnTo>
                  <a:pt x="473868" y="812006"/>
                </a:lnTo>
                <a:lnTo>
                  <a:pt x="452437" y="826294"/>
                </a:lnTo>
                <a:lnTo>
                  <a:pt x="419100" y="847725"/>
                </a:lnTo>
                <a:lnTo>
                  <a:pt x="378618" y="864394"/>
                </a:lnTo>
                <a:lnTo>
                  <a:pt x="333375" y="873919"/>
                </a:lnTo>
                <a:lnTo>
                  <a:pt x="300037" y="871538"/>
                </a:lnTo>
                <a:lnTo>
                  <a:pt x="266700" y="862013"/>
                </a:lnTo>
                <a:lnTo>
                  <a:pt x="207168" y="821531"/>
                </a:lnTo>
                <a:lnTo>
                  <a:pt x="135731" y="754856"/>
                </a:lnTo>
                <a:lnTo>
                  <a:pt x="83343" y="692944"/>
                </a:lnTo>
                <a:lnTo>
                  <a:pt x="52387" y="645319"/>
                </a:lnTo>
                <a:lnTo>
                  <a:pt x="33337" y="607219"/>
                </a:lnTo>
                <a:lnTo>
                  <a:pt x="16668" y="566738"/>
                </a:lnTo>
                <a:lnTo>
                  <a:pt x="7143" y="526256"/>
                </a:lnTo>
                <a:lnTo>
                  <a:pt x="0" y="488156"/>
                </a:lnTo>
                <a:lnTo>
                  <a:pt x="4762" y="459581"/>
                </a:lnTo>
                <a:lnTo>
                  <a:pt x="16668" y="445294"/>
                </a:lnTo>
                <a:lnTo>
                  <a:pt x="30956" y="442913"/>
                </a:lnTo>
                <a:lnTo>
                  <a:pt x="47625" y="450056"/>
                </a:lnTo>
                <a:lnTo>
                  <a:pt x="71437" y="469106"/>
                </a:lnTo>
                <a:lnTo>
                  <a:pt x="107156" y="495300"/>
                </a:lnTo>
                <a:lnTo>
                  <a:pt x="147637" y="519113"/>
                </a:lnTo>
                <a:lnTo>
                  <a:pt x="192881" y="542925"/>
                </a:lnTo>
                <a:lnTo>
                  <a:pt x="226218" y="554831"/>
                </a:lnTo>
                <a:lnTo>
                  <a:pt x="261937" y="559594"/>
                </a:lnTo>
                <a:lnTo>
                  <a:pt x="311943" y="557213"/>
                </a:lnTo>
                <a:lnTo>
                  <a:pt x="388143" y="550069"/>
                </a:lnTo>
                <a:lnTo>
                  <a:pt x="452437" y="540544"/>
                </a:lnTo>
                <a:lnTo>
                  <a:pt x="526256" y="526256"/>
                </a:lnTo>
                <a:lnTo>
                  <a:pt x="695325" y="495300"/>
                </a:lnTo>
                <a:lnTo>
                  <a:pt x="1042987" y="41671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31" name="フリーフォーム 30"/>
          <p:cNvSpPr/>
          <p:nvPr/>
        </p:nvSpPr>
        <p:spPr>
          <a:xfrm rot="16200000">
            <a:off x="7370766" y="5264578"/>
            <a:ext cx="1471613" cy="425768"/>
          </a:xfrm>
          <a:custGeom>
            <a:avLst/>
            <a:gdLst>
              <a:gd name="connsiteX0" fmla="*/ 1338263 w 2452688"/>
              <a:gd name="connsiteY0" fmla="*/ 114300 h 709613"/>
              <a:gd name="connsiteX1" fmla="*/ 1504950 w 2452688"/>
              <a:gd name="connsiteY1" fmla="*/ 142875 h 709613"/>
              <a:gd name="connsiteX2" fmla="*/ 1626394 w 2452688"/>
              <a:gd name="connsiteY2" fmla="*/ 164307 h 709613"/>
              <a:gd name="connsiteX3" fmla="*/ 1826419 w 2452688"/>
              <a:gd name="connsiteY3" fmla="*/ 209550 h 709613"/>
              <a:gd name="connsiteX4" fmla="*/ 1985963 w 2452688"/>
              <a:gd name="connsiteY4" fmla="*/ 240507 h 709613"/>
              <a:gd name="connsiteX5" fmla="*/ 2197894 w 2452688"/>
              <a:gd name="connsiteY5" fmla="*/ 276225 h 709613"/>
              <a:gd name="connsiteX6" fmla="*/ 2305050 w 2452688"/>
              <a:gd name="connsiteY6" fmla="*/ 288132 h 709613"/>
              <a:gd name="connsiteX7" fmla="*/ 2345531 w 2452688"/>
              <a:gd name="connsiteY7" fmla="*/ 295275 h 709613"/>
              <a:gd name="connsiteX8" fmla="*/ 2369344 w 2452688"/>
              <a:gd name="connsiteY8" fmla="*/ 300038 h 709613"/>
              <a:gd name="connsiteX9" fmla="*/ 2397919 w 2452688"/>
              <a:gd name="connsiteY9" fmla="*/ 304800 h 709613"/>
              <a:gd name="connsiteX10" fmla="*/ 2426494 w 2452688"/>
              <a:gd name="connsiteY10" fmla="*/ 295275 h 709613"/>
              <a:gd name="connsiteX11" fmla="*/ 2452688 w 2452688"/>
              <a:gd name="connsiteY11" fmla="*/ 709613 h 709613"/>
              <a:gd name="connsiteX12" fmla="*/ 2426494 w 2452688"/>
              <a:gd name="connsiteY12" fmla="*/ 690563 h 709613"/>
              <a:gd name="connsiteX13" fmla="*/ 2366963 w 2452688"/>
              <a:gd name="connsiteY13" fmla="*/ 645319 h 709613"/>
              <a:gd name="connsiteX14" fmla="*/ 2333625 w 2452688"/>
              <a:gd name="connsiteY14" fmla="*/ 626269 h 709613"/>
              <a:gd name="connsiteX15" fmla="*/ 2271713 w 2452688"/>
              <a:gd name="connsiteY15" fmla="*/ 600075 h 709613"/>
              <a:gd name="connsiteX16" fmla="*/ 2183606 w 2452688"/>
              <a:gd name="connsiteY16" fmla="*/ 566738 h 709613"/>
              <a:gd name="connsiteX17" fmla="*/ 1969294 w 2452688"/>
              <a:gd name="connsiteY17" fmla="*/ 502444 h 709613"/>
              <a:gd name="connsiteX18" fmla="*/ 1659731 w 2452688"/>
              <a:gd name="connsiteY18" fmla="*/ 419100 h 709613"/>
              <a:gd name="connsiteX19" fmla="*/ 1302544 w 2452688"/>
              <a:gd name="connsiteY19" fmla="*/ 333375 h 709613"/>
              <a:gd name="connsiteX20" fmla="*/ 1052513 w 2452688"/>
              <a:gd name="connsiteY20" fmla="*/ 276225 h 709613"/>
              <a:gd name="connsiteX21" fmla="*/ 747713 w 2452688"/>
              <a:gd name="connsiteY21" fmla="*/ 216694 h 709613"/>
              <a:gd name="connsiteX22" fmla="*/ 542925 w 2452688"/>
              <a:gd name="connsiteY22" fmla="*/ 185738 h 709613"/>
              <a:gd name="connsiteX23" fmla="*/ 416719 w 2452688"/>
              <a:gd name="connsiteY23" fmla="*/ 169069 h 709613"/>
              <a:gd name="connsiteX24" fmla="*/ 269081 w 2452688"/>
              <a:gd name="connsiteY24" fmla="*/ 159544 h 709613"/>
              <a:gd name="connsiteX25" fmla="*/ 216694 w 2452688"/>
              <a:gd name="connsiteY25" fmla="*/ 159544 h 709613"/>
              <a:gd name="connsiteX26" fmla="*/ 166688 w 2452688"/>
              <a:gd name="connsiteY26" fmla="*/ 169069 h 709613"/>
              <a:gd name="connsiteX27" fmla="*/ 126206 w 2452688"/>
              <a:gd name="connsiteY27" fmla="*/ 180975 h 709613"/>
              <a:gd name="connsiteX28" fmla="*/ 83344 w 2452688"/>
              <a:gd name="connsiteY28" fmla="*/ 200025 h 709613"/>
              <a:gd name="connsiteX29" fmla="*/ 61913 w 2452688"/>
              <a:gd name="connsiteY29" fmla="*/ 214313 h 709613"/>
              <a:gd name="connsiteX30" fmla="*/ 0 w 2452688"/>
              <a:gd name="connsiteY30" fmla="*/ 52388 h 709613"/>
              <a:gd name="connsiteX31" fmla="*/ 35719 w 2452688"/>
              <a:gd name="connsiteY31" fmla="*/ 38100 h 709613"/>
              <a:gd name="connsiteX32" fmla="*/ 88106 w 2452688"/>
              <a:gd name="connsiteY32" fmla="*/ 23813 h 709613"/>
              <a:gd name="connsiteX33" fmla="*/ 135731 w 2452688"/>
              <a:gd name="connsiteY33" fmla="*/ 11907 h 709613"/>
              <a:gd name="connsiteX34" fmla="*/ 190500 w 2452688"/>
              <a:gd name="connsiteY34" fmla="*/ 4763 h 709613"/>
              <a:gd name="connsiteX35" fmla="*/ 252413 w 2452688"/>
              <a:gd name="connsiteY35" fmla="*/ 4763 h 709613"/>
              <a:gd name="connsiteX36" fmla="*/ 359569 w 2452688"/>
              <a:gd name="connsiteY36" fmla="*/ 7144 h 709613"/>
              <a:gd name="connsiteX37" fmla="*/ 195263 w 2452688"/>
              <a:gd name="connsiteY37" fmla="*/ 2382 h 709613"/>
              <a:gd name="connsiteX38" fmla="*/ 261938 w 2452688"/>
              <a:gd name="connsiteY38" fmla="*/ 0 h 709613"/>
              <a:gd name="connsiteX39" fmla="*/ 340519 w 2452688"/>
              <a:gd name="connsiteY39" fmla="*/ 2382 h 709613"/>
              <a:gd name="connsiteX40" fmla="*/ 431006 w 2452688"/>
              <a:gd name="connsiteY40" fmla="*/ 7144 h 709613"/>
              <a:gd name="connsiteX41" fmla="*/ 561975 w 2452688"/>
              <a:gd name="connsiteY41" fmla="*/ 16669 h 709613"/>
              <a:gd name="connsiteX42" fmla="*/ 700088 w 2452688"/>
              <a:gd name="connsiteY42" fmla="*/ 26194 h 709613"/>
              <a:gd name="connsiteX43" fmla="*/ 914400 w 2452688"/>
              <a:gd name="connsiteY43" fmla="*/ 47625 h 709613"/>
              <a:gd name="connsiteX44" fmla="*/ 1102519 w 2452688"/>
              <a:gd name="connsiteY44" fmla="*/ 73819 h 709613"/>
              <a:gd name="connsiteX45" fmla="*/ 1338263 w 2452688"/>
              <a:gd name="connsiteY45" fmla="*/ 114300 h 709613"/>
              <a:gd name="connsiteX0" fmla="*/ 1338263 w 2452688"/>
              <a:gd name="connsiteY0" fmla="*/ 114300 h 709613"/>
              <a:gd name="connsiteX1" fmla="*/ 1504950 w 2452688"/>
              <a:gd name="connsiteY1" fmla="*/ 142875 h 709613"/>
              <a:gd name="connsiteX2" fmla="*/ 1626394 w 2452688"/>
              <a:gd name="connsiteY2" fmla="*/ 164307 h 709613"/>
              <a:gd name="connsiteX3" fmla="*/ 1826419 w 2452688"/>
              <a:gd name="connsiteY3" fmla="*/ 209550 h 709613"/>
              <a:gd name="connsiteX4" fmla="*/ 1985963 w 2452688"/>
              <a:gd name="connsiteY4" fmla="*/ 240507 h 709613"/>
              <a:gd name="connsiteX5" fmla="*/ 2197894 w 2452688"/>
              <a:gd name="connsiteY5" fmla="*/ 276225 h 709613"/>
              <a:gd name="connsiteX6" fmla="*/ 2305050 w 2452688"/>
              <a:gd name="connsiteY6" fmla="*/ 288132 h 709613"/>
              <a:gd name="connsiteX7" fmla="*/ 2345531 w 2452688"/>
              <a:gd name="connsiteY7" fmla="*/ 295275 h 709613"/>
              <a:gd name="connsiteX8" fmla="*/ 2369344 w 2452688"/>
              <a:gd name="connsiteY8" fmla="*/ 300038 h 709613"/>
              <a:gd name="connsiteX9" fmla="*/ 2397919 w 2452688"/>
              <a:gd name="connsiteY9" fmla="*/ 304800 h 709613"/>
              <a:gd name="connsiteX10" fmla="*/ 2426494 w 2452688"/>
              <a:gd name="connsiteY10" fmla="*/ 295275 h 709613"/>
              <a:gd name="connsiteX11" fmla="*/ 2452688 w 2452688"/>
              <a:gd name="connsiteY11" fmla="*/ 709613 h 709613"/>
              <a:gd name="connsiteX12" fmla="*/ 2426494 w 2452688"/>
              <a:gd name="connsiteY12" fmla="*/ 690563 h 709613"/>
              <a:gd name="connsiteX13" fmla="*/ 2366963 w 2452688"/>
              <a:gd name="connsiteY13" fmla="*/ 645319 h 709613"/>
              <a:gd name="connsiteX14" fmla="*/ 2333625 w 2452688"/>
              <a:gd name="connsiteY14" fmla="*/ 626269 h 709613"/>
              <a:gd name="connsiteX15" fmla="*/ 2271713 w 2452688"/>
              <a:gd name="connsiteY15" fmla="*/ 600075 h 709613"/>
              <a:gd name="connsiteX16" fmla="*/ 2183606 w 2452688"/>
              <a:gd name="connsiteY16" fmla="*/ 566738 h 709613"/>
              <a:gd name="connsiteX17" fmla="*/ 1969294 w 2452688"/>
              <a:gd name="connsiteY17" fmla="*/ 502444 h 709613"/>
              <a:gd name="connsiteX18" fmla="*/ 1659731 w 2452688"/>
              <a:gd name="connsiteY18" fmla="*/ 419100 h 709613"/>
              <a:gd name="connsiteX19" fmla="*/ 1302544 w 2452688"/>
              <a:gd name="connsiteY19" fmla="*/ 333375 h 709613"/>
              <a:gd name="connsiteX20" fmla="*/ 1052513 w 2452688"/>
              <a:gd name="connsiteY20" fmla="*/ 276225 h 709613"/>
              <a:gd name="connsiteX21" fmla="*/ 747713 w 2452688"/>
              <a:gd name="connsiteY21" fmla="*/ 216694 h 709613"/>
              <a:gd name="connsiteX22" fmla="*/ 542925 w 2452688"/>
              <a:gd name="connsiteY22" fmla="*/ 185738 h 709613"/>
              <a:gd name="connsiteX23" fmla="*/ 416719 w 2452688"/>
              <a:gd name="connsiteY23" fmla="*/ 169069 h 709613"/>
              <a:gd name="connsiteX24" fmla="*/ 269081 w 2452688"/>
              <a:gd name="connsiteY24" fmla="*/ 159544 h 709613"/>
              <a:gd name="connsiteX25" fmla="*/ 216694 w 2452688"/>
              <a:gd name="connsiteY25" fmla="*/ 159544 h 709613"/>
              <a:gd name="connsiteX26" fmla="*/ 166688 w 2452688"/>
              <a:gd name="connsiteY26" fmla="*/ 169069 h 709613"/>
              <a:gd name="connsiteX27" fmla="*/ 126206 w 2452688"/>
              <a:gd name="connsiteY27" fmla="*/ 180975 h 709613"/>
              <a:gd name="connsiteX28" fmla="*/ 83344 w 2452688"/>
              <a:gd name="connsiteY28" fmla="*/ 200025 h 709613"/>
              <a:gd name="connsiteX29" fmla="*/ 61913 w 2452688"/>
              <a:gd name="connsiteY29" fmla="*/ 214313 h 709613"/>
              <a:gd name="connsiteX30" fmla="*/ 0 w 2452688"/>
              <a:gd name="connsiteY30" fmla="*/ 52388 h 709613"/>
              <a:gd name="connsiteX31" fmla="*/ 35719 w 2452688"/>
              <a:gd name="connsiteY31" fmla="*/ 38100 h 709613"/>
              <a:gd name="connsiteX32" fmla="*/ 88106 w 2452688"/>
              <a:gd name="connsiteY32" fmla="*/ 23813 h 709613"/>
              <a:gd name="connsiteX33" fmla="*/ 135731 w 2452688"/>
              <a:gd name="connsiteY33" fmla="*/ 11907 h 709613"/>
              <a:gd name="connsiteX34" fmla="*/ 190500 w 2452688"/>
              <a:gd name="connsiteY34" fmla="*/ 4763 h 709613"/>
              <a:gd name="connsiteX35" fmla="*/ 252413 w 2452688"/>
              <a:gd name="connsiteY35" fmla="*/ 4763 h 709613"/>
              <a:gd name="connsiteX36" fmla="*/ 195263 w 2452688"/>
              <a:gd name="connsiteY36" fmla="*/ 2382 h 709613"/>
              <a:gd name="connsiteX37" fmla="*/ 261938 w 2452688"/>
              <a:gd name="connsiteY37" fmla="*/ 0 h 709613"/>
              <a:gd name="connsiteX38" fmla="*/ 340519 w 2452688"/>
              <a:gd name="connsiteY38" fmla="*/ 2382 h 709613"/>
              <a:gd name="connsiteX39" fmla="*/ 431006 w 2452688"/>
              <a:gd name="connsiteY39" fmla="*/ 7144 h 709613"/>
              <a:gd name="connsiteX40" fmla="*/ 561975 w 2452688"/>
              <a:gd name="connsiteY40" fmla="*/ 16669 h 709613"/>
              <a:gd name="connsiteX41" fmla="*/ 700088 w 2452688"/>
              <a:gd name="connsiteY41" fmla="*/ 26194 h 709613"/>
              <a:gd name="connsiteX42" fmla="*/ 914400 w 2452688"/>
              <a:gd name="connsiteY42" fmla="*/ 47625 h 709613"/>
              <a:gd name="connsiteX43" fmla="*/ 1102519 w 2452688"/>
              <a:gd name="connsiteY43" fmla="*/ 73819 h 709613"/>
              <a:gd name="connsiteX44" fmla="*/ 1338263 w 2452688"/>
              <a:gd name="connsiteY44" fmla="*/ 114300 h 709613"/>
              <a:gd name="connsiteX0" fmla="*/ 1338263 w 2452688"/>
              <a:gd name="connsiteY0" fmla="*/ 114300 h 709613"/>
              <a:gd name="connsiteX1" fmla="*/ 1504950 w 2452688"/>
              <a:gd name="connsiteY1" fmla="*/ 142875 h 709613"/>
              <a:gd name="connsiteX2" fmla="*/ 1626394 w 2452688"/>
              <a:gd name="connsiteY2" fmla="*/ 164307 h 709613"/>
              <a:gd name="connsiteX3" fmla="*/ 1826419 w 2452688"/>
              <a:gd name="connsiteY3" fmla="*/ 209550 h 709613"/>
              <a:gd name="connsiteX4" fmla="*/ 1985963 w 2452688"/>
              <a:gd name="connsiteY4" fmla="*/ 240507 h 709613"/>
              <a:gd name="connsiteX5" fmla="*/ 2197894 w 2452688"/>
              <a:gd name="connsiteY5" fmla="*/ 276225 h 709613"/>
              <a:gd name="connsiteX6" fmla="*/ 2305050 w 2452688"/>
              <a:gd name="connsiteY6" fmla="*/ 288132 h 709613"/>
              <a:gd name="connsiteX7" fmla="*/ 2345531 w 2452688"/>
              <a:gd name="connsiteY7" fmla="*/ 295275 h 709613"/>
              <a:gd name="connsiteX8" fmla="*/ 2369344 w 2452688"/>
              <a:gd name="connsiteY8" fmla="*/ 300038 h 709613"/>
              <a:gd name="connsiteX9" fmla="*/ 2397919 w 2452688"/>
              <a:gd name="connsiteY9" fmla="*/ 304800 h 709613"/>
              <a:gd name="connsiteX10" fmla="*/ 2426494 w 2452688"/>
              <a:gd name="connsiteY10" fmla="*/ 295275 h 709613"/>
              <a:gd name="connsiteX11" fmla="*/ 2452688 w 2452688"/>
              <a:gd name="connsiteY11" fmla="*/ 709613 h 709613"/>
              <a:gd name="connsiteX12" fmla="*/ 2426494 w 2452688"/>
              <a:gd name="connsiteY12" fmla="*/ 690563 h 709613"/>
              <a:gd name="connsiteX13" fmla="*/ 2366963 w 2452688"/>
              <a:gd name="connsiteY13" fmla="*/ 645319 h 709613"/>
              <a:gd name="connsiteX14" fmla="*/ 2333625 w 2452688"/>
              <a:gd name="connsiteY14" fmla="*/ 626269 h 709613"/>
              <a:gd name="connsiteX15" fmla="*/ 2271713 w 2452688"/>
              <a:gd name="connsiteY15" fmla="*/ 600075 h 709613"/>
              <a:gd name="connsiteX16" fmla="*/ 2183606 w 2452688"/>
              <a:gd name="connsiteY16" fmla="*/ 566738 h 709613"/>
              <a:gd name="connsiteX17" fmla="*/ 1969294 w 2452688"/>
              <a:gd name="connsiteY17" fmla="*/ 502444 h 709613"/>
              <a:gd name="connsiteX18" fmla="*/ 1659731 w 2452688"/>
              <a:gd name="connsiteY18" fmla="*/ 419100 h 709613"/>
              <a:gd name="connsiteX19" fmla="*/ 1302544 w 2452688"/>
              <a:gd name="connsiteY19" fmla="*/ 333375 h 709613"/>
              <a:gd name="connsiteX20" fmla="*/ 1052513 w 2452688"/>
              <a:gd name="connsiteY20" fmla="*/ 276225 h 709613"/>
              <a:gd name="connsiteX21" fmla="*/ 747713 w 2452688"/>
              <a:gd name="connsiteY21" fmla="*/ 216694 h 709613"/>
              <a:gd name="connsiteX22" fmla="*/ 542925 w 2452688"/>
              <a:gd name="connsiteY22" fmla="*/ 185738 h 709613"/>
              <a:gd name="connsiteX23" fmla="*/ 416719 w 2452688"/>
              <a:gd name="connsiteY23" fmla="*/ 169069 h 709613"/>
              <a:gd name="connsiteX24" fmla="*/ 269081 w 2452688"/>
              <a:gd name="connsiteY24" fmla="*/ 159544 h 709613"/>
              <a:gd name="connsiteX25" fmla="*/ 216694 w 2452688"/>
              <a:gd name="connsiteY25" fmla="*/ 159544 h 709613"/>
              <a:gd name="connsiteX26" fmla="*/ 166688 w 2452688"/>
              <a:gd name="connsiteY26" fmla="*/ 169069 h 709613"/>
              <a:gd name="connsiteX27" fmla="*/ 126206 w 2452688"/>
              <a:gd name="connsiteY27" fmla="*/ 180975 h 709613"/>
              <a:gd name="connsiteX28" fmla="*/ 83344 w 2452688"/>
              <a:gd name="connsiteY28" fmla="*/ 200025 h 709613"/>
              <a:gd name="connsiteX29" fmla="*/ 61913 w 2452688"/>
              <a:gd name="connsiteY29" fmla="*/ 214313 h 709613"/>
              <a:gd name="connsiteX30" fmla="*/ 0 w 2452688"/>
              <a:gd name="connsiteY30" fmla="*/ 52388 h 709613"/>
              <a:gd name="connsiteX31" fmla="*/ 35719 w 2452688"/>
              <a:gd name="connsiteY31" fmla="*/ 38100 h 709613"/>
              <a:gd name="connsiteX32" fmla="*/ 88106 w 2452688"/>
              <a:gd name="connsiteY32" fmla="*/ 23813 h 709613"/>
              <a:gd name="connsiteX33" fmla="*/ 135731 w 2452688"/>
              <a:gd name="connsiteY33" fmla="*/ 11907 h 709613"/>
              <a:gd name="connsiteX34" fmla="*/ 190500 w 2452688"/>
              <a:gd name="connsiteY34" fmla="*/ 4763 h 709613"/>
              <a:gd name="connsiteX35" fmla="*/ 195263 w 2452688"/>
              <a:gd name="connsiteY35" fmla="*/ 2382 h 709613"/>
              <a:gd name="connsiteX36" fmla="*/ 261938 w 2452688"/>
              <a:gd name="connsiteY36" fmla="*/ 0 h 709613"/>
              <a:gd name="connsiteX37" fmla="*/ 340519 w 2452688"/>
              <a:gd name="connsiteY37" fmla="*/ 2382 h 709613"/>
              <a:gd name="connsiteX38" fmla="*/ 431006 w 2452688"/>
              <a:gd name="connsiteY38" fmla="*/ 7144 h 709613"/>
              <a:gd name="connsiteX39" fmla="*/ 561975 w 2452688"/>
              <a:gd name="connsiteY39" fmla="*/ 16669 h 709613"/>
              <a:gd name="connsiteX40" fmla="*/ 700088 w 2452688"/>
              <a:gd name="connsiteY40" fmla="*/ 26194 h 709613"/>
              <a:gd name="connsiteX41" fmla="*/ 914400 w 2452688"/>
              <a:gd name="connsiteY41" fmla="*/ 47625 h 709613"/>
              <a:gd name="connsiteX42" fmla="*/ 1102519 w 2452688"/>
              <a:gd name="connsiteY42" fmla="*/ 73819 h 709613"/>
              <a:gd name="connsiteX43" fmla="*/ 1338263 w 2452688"/>
              <a:gd name="connsiteY43" fmla="*/ 114300 h 709613"/>
              <a:gd name="connsiteX0" fmla="*/ 1338263 w 2452688"/>
              <a:gd name="connsiteY0" fmla="*/ 114300 h 709613"/>
              <a:gd name="connsiteX1" fmla="*/ 1504950 w 2452688"/>
              <a:gd name="connsiteY1" fmla="*/ 142875 h 709613"/>
              <a:gd name="connsiteX2" fmla="*/ 1626394 w 2452688"/>
              <a:gd name="connsiteY2" fmla="*/ 164307 h 709613"/>
              <a:gd name="connsiteX3" fmla="*/ 1826419 w 2452688"/>
              <a:gd name="connsiteY3" fmla="*/ 209550 h 709613"/>
              <a:gd name="connsiteX4" fmla="*/ 1985963 w 2452688"/>
              <a:gd name="connsiteY4" fmla="*/ 240507 h 709613"/>
              <a:gd name="connsiteX5" fmla="*/ 2197894 w 2452688"/>
              <a:gd name="connsiteY5" fmla="*/ 276225 h 709613"/>
              <a:gd name="connsiteX6" fmla="*/ 2305050 w 2452688"/>
              <a:gd name="connsiteY6" fmla="*/ 288132 h 709613"/>
              <a:gd name="connsiteX7" fmla="*/ 2345531 w 2452688"/>
              <a:gd name="connsiteY7" fmla="*/ 295275 h 709613"/>
              <a:gd name="connsiteX8" fmla="*/ 2369344 w 2452688"/>
              <a:gd name="connsiteY8" fmla="*/ 300038 h 709613"/>
              <a:gd name="connsiteX9" fmla="*/ 2397919 w 2452688"/>
              <a:gd name="connsiteY9" fmla="*/ 304800 h 709613"/>
              <a:gd name="connsiteX10" fmla="*/ 2426494 w 2452688"/>
              <a:gd name="connsiteY10" fmla="*/ 295275 h 709613"/>
              <a:gd name="connsiteX11" fmla="*/ 2452688 w 2452688"/>
              <a:gd name="connsiteY11" fmla="*/ 709613 h 709613"/>
              <a:gd name="connsiteX12" fmla="*/ 2426494 w 2452688"/>
              <a:gd name="connsiteY12" fmla="*/ 690563 h 709613"/>
              <a:gd name="connsiteX13" fmla="*/ 2366963 w 2452688"/>
              <a:gd name="connsiteY13" fmla="*/ 645319 h 709613"/>
              <a:gd name="connsiteX14" fmla="*/ 2333625 w 2452688"/>
              <a:gd name="connsiteY14" fmla="*/ 626269 h 709613"/>
              <a:gd name="connsiteX15" fmla="*/ 2271713 w 2452688"/>
              <a:gd name="connsiteY15" fmla="*/ 600075 h 709613"/>
              <a:gd name="connsiteX16" fmla="*/ 2183606 w 2452688"/>
              <a:gd name="connsiteY16" fmla="*/ 566738 h 709613"/>
              <a:gd name="connsiteX17" fmla="*/ 1969294 w 2452688"/>
              <a:gd name="connsiteY17" fmla="*/ 502444 h 709613"/>
              <a:gd name="connsiteX18" fmla="*/ 1659731 w 2452688"/>
              <a:gd name="connsiteY18" fmla="*/ 419100 h 709613"/>
              <a:gd name="connsiteX19" fmla="*/ 1302544 w 2452688"/>
              <a:gd name="connsiteY19" fmla="*/ 333375 h 709613"/>
              <a:gd name="connsiteX20" fmla="*/ 1052513 w 2452688"/>
              <a:gd name="connsiteY20" fmla="*/ 276225 h 709613"/>
              <a:gd name="connsiteX21" fmla="*/ 747713 w 2452688"/>
              <a:gd name="connsiteY21" fmla="*/ 216694 h 709613"/>
              <a:gd name="connsiteX22" fmla="*/ 542925 w 2452688"/>
              <a:gd name="connsiteY22" fmla="*/ 185738 h 709613"/>
              <a:gd name="connsiteX23" fmla="*/ 416719 w 2452688"/>
              <a:gd name="connsiteY23" fmla="*/ 169069 h 709613"/>
              <a:gd name="connsiteX24" fmla="*/ 269081 w 2452688"/>
              <a:gd name="connsiteY24" fmla="*/ 159544 h 709613"/>
              <a:gd name="connsiteX25" fmla="*/ 216694 w 2452688"/>
              <a:gd name="connsiteY25" fmla="*/ 159544 h 709613"/>
              <a:gd name="connsiteX26" fmla="*/ 166688 w 2452688"/>
              <a:gd name="connsiteY26" fmla="*/ 169069 h 709613"/>
              <a:gd name="connsiteX27" fmla="*/ 126206 w 2452688"/>
              <a:gd name="connsiteY27" fmla="*/ 180975 h 709613"/>
              <a:gd name="connsiteX28" fmla="*/ 83344 w 2452688"/>
              <a:gd name="connsiteY28" fmla="*/ 200025 h 709613"/>
              <a:gd name="connsiteX29" fmla="*/ 61913 w 2452688"/>
              <a:gd name="connsiteY29" fmla="*/ 214313 h 709613"/>
              <a:gd name="connsiteX30" fmla="*/ 0 w 2452688"/>
              <a:gd name="connsiteY30" fmla="*/ 52388 h 709613"/>
              <a:gd name="connsiteX31" fmla="*/ 35719 w 2452688"/>
              <a:gd name="connsiteY31" fmla="*/ 38100 h 709613"/>
              <a:gd name="connsiteX32" fmla="*/ 88106 w 2452688"/>
              <a:gd name="connsiteY32" fmla="*/ 23813 h 709613"/>
              <a:gd name="connsiteX33" fmla="*/ 135731 w 2452688"/>
              <a:gd name="connsiteY33" fmla="*/ 11907 h 709613"/>
              <a:gd name="connsiteX34" fmla="*/ 190500 w 2452688"/>
              <a:gd name="connsiteY34" fmla="*/ 4763 h 709613"/>
              <a:gd name="connsiteX35" fmla="*/ 261938 w 2452688"/>
              <a:gd name="connsiteY35" fmla="*/ 0 h 709613"/>
              <a:gd name="connsiteX36" fmla="*/ 340519 w 2452688"/>
              <a:gd name="connsiteY36" fmla="*/ 2382 h 709613"/>
              <a:gd name="connsiteX37" fmla="*/ 431006 w 2452688"/>
              <a:gd name="connsiteY37" fmla="*/ 7144 h 709613"/>
              <a:gd name="connsiteX38" fmla="*/ 561975 w 2452688"/>
              <a:gd name="connsiteY38" fmla="*/ 16669 h 709613"/>
              <a:gd name="connsiteX39" fmla="*/ 700088 w 2452688"/>
              <a:gd name="connsiteY39" fmla="*/ 26194 h 709613"/>
              <a:gd name="connsiteX40" fmla="*/ 914400 w 2452688"/>
              <a:gd name="connsiteY40" fmla="*/ 47625 h 709613"/>
              <a:gd name="connsiteX41" fmla="*/ 1102519 w 2452688"/>
              <a:gd name="connsiteY41" fmla="*/ 73819 h 709613"/>
              <a:gd name="connsiteX42" fmla="*/ 1338263 w 2452688"/>
              <a:gd name="connsiteY42" fmla="*/ 114300 h 709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452688" h="709613">
                <a:moveTo>
                  <a:pt x="1338263" y="114300"/>
                </a:moveTo>
                <a:lnTo>
                  <a:pt x="1504950" y="142875"/>
                </a:lnTo>
                <a:lnTo>
                  <a:pt x="1626394" y="164307"/>
                </a:lnTo>
                <a:lnTo>
                  <a:pt x="1826419" y="209550"/>
                </a:lnTo>
                <a:lnTo>
                  <a:pt x="1985963" y="240507"/>
                </a:lnTo>
                <a:lnTo>
                  <a:pt x="2197894" y="276225"/>
                </a:lnTo>
                <a:lnTo>
                  <a:pt x="2305050" y="288132"/>
                </a:lnTo>
                <a:lnTo>
                  <a:pt x="2345531" y="295275"/>
                </a:lnTo>
                <a:lnTo>
                  <a:pt x="2369344" y="300038"/>
                </a:lnTo>
                <a:lnTo>
                  <a:pt x="2397919" y="304800"/>
                </a:lnTo>
                <a:lnTo>
                  <a:pt x="2426494" y="295275"/>
                </a:lnTo>
                <a:lnTo>
                  <a:pt x="2452688" y="709613"/>
                </a:lnTo>
                <a:lnTo>
                  <a:pt x="2426494" y="690563"/>
                </a:lnTo>
                <a:lnTo>
                  <a:pt x="2366963" y="645319"/>
                </a:lnTo>
                <a:lnTo>
                  <a:pt x="2333625" y="626269"/>
                </a:lnTo>
                <a:lnTo>
                  <a:pt x="2271713" y="600075"/>
                </a:lnTo>
                <a:lnTo>
                  <a:pt x="2183606" y="566738"/>
                </a:lnTo>
                <a:lnTo>
                  <a:pt x="1969294" y="502444"/>
                </a:lnTo>
                <a:lnTo>
                  <a:pt x="1659731" y="419100"/>
                </a:lnTo>
                <a:lnTo>
                  <a:pt x="1302544" y="333375"/>
                </a:lnTo>
                <a:lnTo>
                  <a:pt x="1052513" y="276225"/>
                </a:lnTo>
                <a:lnTo>
                  <a:pt x="747713" y="216694"/>
                </a:lnTo>
                <a:lnTo>
                  <a:pt x="542925" y="185738"/>
                </a:lnTo>
                <a:lnTo>
                  <a:pt x="416719" y="169069"/>
                </a:lnTo>
                <a:lnTo>
                  <a:pt x="269081" y="159544"/>
                </a:lnTo>
                <a:lnTo>
                  <a:pt x="216694" y="159544"/>
                </a:lnTo>
                <a:lnTo>
                  <a:pt x="166688" y="169069"/>
                </a:lnTo>
                <a:lnTo>
                  <a:pt x="126206" y="180975"/>
                </a:lnTo>
                <a:lnTo>
                  <a:pt x="83344" y="200025"/>
                </a:lnTo>
                <a:lnTo>
                  <a:pt x="61913" y="214313"/>
                </a:lnTo>
                <a:lnTo>
                  <a:pt x="0" y="52388"/>
                </a:lnTo>
                <a:lnTo>
                  <a:pt x="35719" y="38100"/>
                </a:lnTo>
                <a:lnTo>
                  <a:pt x="88106" y="23813"/>
                </a:lnTo>
                <a:lnTo>
                  <a:pt x="135731" y="11907"/>
                </a:lnTo>
                <a:lnTo>
                  <a:pt x="190500" y="4763"/>
                </a:lnTo>
                <a:lnTo>
                  <a:pt x="261938" y="0"/>
                </a:lnTo>
                <a:lnTo>
                  <a:pt x="340519" y="2382"/>
                </a:lnTo>
                <a:lnTo>
                  <a:pt x="431006" y="7144"/>
                </a:lnTo>
                <a:lnTo>
                  <a:pt x="561975" y="16669"/>
                </a:lnTo>
                <a:lnTo>
                  <a:pt x="700088" y="26194"/>
                </a:lnTo>
                <a:lnTo>
                  <a:pt x="914400" y="47625"/>
                </a:lnTo>
                <a:lnTo>
                  <a:pt x="1102519" y="73819"/>
                </a:lnTo>
                <a:lnTo>
                  <a:pt x="1338263" y="1143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2" name="フリーフォーム 31"/>
          <p:cNvSpPr/>
          <p:nvPr/>
        </p:nvSpPr>
        <p:spPr>
          <a:xfrm>
            <a:off x="7922264" y="6161385"/>
            <a:ext cx="934403" cy="222885"/>
          </a:xfrm>
          <a:custGeom>
            <a:avLst/>
            <a:gdLst>
              <a:gd name="connsiteX0" fmla="*/ 1200150 w 1557337"/>
              <a:gd name="connsiteY0" fmla="*/ 154781 h 371475"/>
              <a:gd name="connsiteX1" fmla="*/ 1273969 w 1557337"/>
              <a:gd name="connsiteY1" fmla="*/ 147637 h 371475"/>
              <a:gd name="connsiteX2" fmla="*/ 1381125 w 1557337"/>
              <a:gd name="connsiteY2" fmla="*/ 133350 h 371475"/>
              <a:gd name="connsiteX3" fmla="*/ 1450181 w 1557337"/>
              <a:gd name="connsiteY3" fmla="*/ 121443 h 371475"/>
              <a:gd name="connsiteX4" fmla="*/ 1493044 w 1557337"/>
              <a:gd name="connsiteY4" fmla="*/ 111918 h 371475"/>
              <a:gd name="connsiteX5" fmla="*/ 1547812 w 1557337"/>
              <a:gd name="connsiteY5" fmla="*/ 100012 h 371475"/>
              <a:gd name="connsiteX6" fmla="*/ 1557337 w 1557337"/>
              <a:gd name="connsiteY6" fmla="*/ 345281 h 371475"/>
              <a:gd name="connsiteX7" fmla="*/ 1519237 w 1557337"/>
              <a:gd name="connsiteY7" fmla="*/ 347662 h 371475"/>
              <a:gd name="connsiteX8" fmla="*/ 1438275 w 1557337"/>
              <a:gd name="connsiteY8" fmla="*/ 354806 h 371475"/>
              <a:gd name="connsiteX9" fmla="*/ 1269206 w 1557337"/>
              <a:gd name="connsiteY9" fmla="*/ 364331 h 371475"/>
              <a:gd name="connsiteX10" fmla="*/ 1033462 w 1557337"/>
              <a:gd name="connsiteY10" fmla="*/ 369093 h 371475"/>
              <a:gd name="connsiteX11" fmla="*/ 852487 w 1557337"/>
              <a:gd name="connsiteY11" fmla="*/ 371475 h 371475"/>
              <a:gd name="connsiteX12" fmla="*/ 676275 w 1557337"/>
              <a:gd name="connsiteY12" fmla="*/ 366712 h 371475"/>
              <a:gd name="connsiteX13" fmla="*/ 538162 w 1557337"/>
              <a:gd name="connsiteY13" fmla="*/ 354806 h 371475"/>
              <a:gd name="connsiteX14" fmla="*/ 416719 w 1557337"/>
              <a:gd name="connsiteY14" fmla="*/ 335756 h 371475"/>
              <a:gd name="connsiteX15" fmla="*/ 323850 w 1557337"/>
              <a:gd name="connsiteY15" fmla="*/ 314325 h 371475"/>
              <a:gd name="connsiteX16" fmla="*/ 211931 w 1557337"/>
              <a:gd name="connsiteY16" fmla="*/ 276225 h 371475"/>
              <a:gd name="connsiteX17" fmla="*/ 154781 w 1557337"/>
              <a:gd name="connsiteY17" fmla="*/ 247650 h 371475"/>
              <a:gd name="connsiteX18" fmla="*/ 95250 w 1557337"/>
              <a:gd name="connsiteY18" fmla="*/ 202406 h 371475"/>
              <a:gd name="connsiteX19" fmla="*/ 66675 w 1557337"/>
              <a:gd name="connsiteY19" fmla="*/ 169068 h 371475"/>
              <a:gd name="connsiteX20" fmla="*/ 38100 w 1557337"/>
              <a:gd name="connsiteY20" fmla="*/ 130968 h 371475"/>
              <a:gd name="connsiteX21" fmla="*/ 19050 w 1557337"/>
              <a:gd name="connsiteY21" fmla="*/ 97631 h 371475"/>
              <a:gd name="connsiteX22" fmla="*/ 0 w 1557337"/>
              <a:gd name="connsiteY22" fmla="*/ 59531 h 371475"/>
              <a:gd name="connsiteX23" fmla="*/ 157162 w 1557337"/>
              <a:gd name="connsiteY23" fmla="*/ 0 h 371475"/>
              <a:gd name="connsiteX24" fmla="*/ 173831 w 1557337"/>
              <a:gd name="connsiteY24" fmla="*/ 28575 h 371475"/>
              <a:gd name="connsiteX25" fmla="*/ 188119 w 1557337"/>
              <a:gd name="connsiteY25" fmla="*/ 45243 h 371475"/>
              <a:gd name="connsiteX26" fmla="*/ 207169 w 1557337"/>
              <a:gd name="connsiteY26" fmla="*/ 66675 h 371475"/>
              <a:gd name="connsiteX27" fmla="*/ 233362 w 1557337"/>
              <a:gd name="connsiteY27" fmla="*/ 90487 h 371475"/>
              <a:gd name="connsiteX28" fmla="*/ 266700 w 1557337"/>
              <a:gd name="connsiteY28" fmla="*/ 109537 h 371475"/>
              <a:gd name="connsiteX29" fmla="*/ 307181 w 1557337"/>
              <a:gd name="connsiteY29" fmla="*/ 123825 h 371475"/>
              <a:gd name="connsiteX30" fmla="*/ 342900 w 1557337"/>
              <a:gd name="connsiteY30" fmla="*/ 133350 h 371475"/>
              <a:gd name="connsiteX31" fmla="*/ 411956 w 1557337"/>
              <a:gd name="connsiteY31" fmla="*/ 145256 h 371475"/>
              <a:gd name="connsiteX32" fmla="*/ 528637 w 1557337"/>
              <a:gd name="connsiteY32" fmla="*/ 159543 h 371475"/>
              <a:gd name="connsiteX33" fmla="*/ 597694 w 1557337"/>
              <a:gd name="connsiteY33" fmla="*/ 166687 h 371475"/>
              <a:gd name="connsiteX34" fmla="*/ 690562 w 1557337"/>
              <a:gd name="connsiteY34" fmla="*/ 169068 h 371475"/>
              <a:gd name="connsiteX35" fmla="*/ 859631 w 1557337"/>
              <a:gd name="connsiteY35" fmla="*/ 169068 h 371475"/>
              <a:gd name="connsiteX36" fmla="*/ 992981 w 1557337"/>
              <a:gd name="connsiteY36" fmla="*/ 166687 h 371475"/>
              <a:gd name="connsiteX37" fmla="*/ 1126331 w 1557337"/>
              <a:gd name="connsiteY37" fmla="*/ 159543 h 371475"/>
              <a:gd name="connsiteX38" fmla="*/ 1200150 w 1557337"/>
              <a:gd name="connsiteY38" fmla="*/ 154781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557337" h="371475">
                <a:moveTo>
                  <a:pt x="1200150" y="154781"/>
                </a:moveTo>
                <a:lnTo>
                  <a:pt x="1273969" y="147637"/>
                </a:lnTo>
                <a:lnTo>
                  <a:pt x="1381125" y="133350"/>
                </a:lnTo>
                <a:lnTo>
                  <a:pt x="1450181" y="121443"/>
                </a:lnTo>
                <a:lnTo>
                  <a:pt x="1493044" y="111918"/>
                </a:lnTo>
                <a:lnTo>
                  <a:pt x="1547812" y="100012"/>
                </a:lnTo>
                <a:lnTo>
                  <a:pt x="1557337" y="345281"/>
                </a:lnTo>
                <a:lnTo>
                  <a:pt x="1519237" y="347662"/>
                </a:lnTo>
                <a:lnTo>
                  <a:pt x="1438275" y="354806"/>
                </a:lnTo>
                <a:lnTo>
                  <a:pt x="1269206" y="364331"/>
                </a:lnTo>
                <a:lnTo>
                  <a:pt x="1033462" y="369093"/>
                </a:lnTo>
                <a:lnTo>
                  <a:pt x="852487" y="371475"/>
                </a:lnTo>
                <a:lnTo>
                  <a:pt x="676275" y="366712"/>
                </a:lnTo>
                <a:lnTo>
                  <a:pt x="538162" y="354806"/>
                </a:lnTo>
                <a:lnTo>
                  <a:pt x="416719" y="335756"/>
                </a:lnTo>
                <a:lnTo>
                  <a:pt x="323850" y="314325"/>
                </a:lnTo>
                <a:lnTo>
                  <a:pt x="211931" y="276225"/>
                </a:lnTo>
                <a:lnTo>
                  <a:pt x="154781" y="247650"/>
                </a:lnTo>
                <a:lnTo>
                  <a:pt x="95250" y="202406"/>
                </a:lnTo>
                <a:lnTo>
                  <a:pt x="66675" y="169068"/>
                </a:lnTo>
                <a:lnTo>
                  <a:pt x="38100" y="130968"/>
                </a:lnTo>
                <a:lnTo>
                  <a:pt x="19050" y="97631"/>
                </a:lnTo>
                <a:lnTo>
                  <a:pt x="0" y="59531"/>
                </a:lnTo>
                <a:lnTo>
                  <a:pt x="157162" y="0"/>
                </a:lnTo>
                <a:lnTo>
                  <a:pt x="173831" y="28575"/>
                </a:lnTo>
                <a:lnTo>
                  <a:pt x="188119" y="45243"/>
                </a:lnTo>
                <a:lnTo>
                  <a:pt x="207169" y="66675"/>
                </a:lnTo>
                <a:lnTo>
                  <a:pt x="233362" y="90487"/>
                </a:lnTo>
                <a:lnTo>
                  <a:pt x="266700" y="109537"/>
                </a:lnTo>
                <a:lnTo>
                  <a:pt x="307181" y="123825"/>
                </a:lnTo>
                <a:lnTo>
                  <a:pt x="342900" y="133350"/>
                </a:lnTo>
                <a:lnTo>
                  <a:pt x="411956" y="145256"/>
                </a:lnTo>
                <a:lnTo>
                  <a:pt x="528637" y="159543"/>
                </a:lnTo>
                <a:lnTo>
                  <a:pt x="597694" y="166687"/>
                </a:lnTo>
                <a:lnTo>
                  <a:pt x="690562" y="169068"/>
                </a:lnTo>
                <a:lnTo>
                  <a:pt x="859631" y="169068"/>
                </a:lnTo>
                <a:lnTo>
                  <a:pt x="992981" y="166687"/>
                </a:lnTo>
                <a:lnTo>
                  <a:pt x="1126331" y="159543"/>
                </a:lnTo>
                <a:lnTo>
                  <a:pt x="1200150" y="15478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3" name="フリーフォーム 32"/>
          <p:cNvSpPr/>
          <p:nvPr/>
        </p:nvSpPr>
        <p:spPr>
          <a:xfrm>
            <a:off x="8839522" y="5655103"/>
            <a:ext cx="361950" cy="722947"/>
          </a:xfrm>
          <a:custGeom>
            <a:avLst/>
            <a:gdLst>
              <a:gd name="connsiteX0" fmla="*/ 333375 w 608070"/>
              <a:gd name="connsiteY0" fmla="*/ 259556 h 1204912"/>
              <a:gd name="connsiteX1" fmla="*/ 340519 w 608070"/>
              <a:gd name="connsiteY1" fmla="*/ 152400 h 1204912"/>
              <a:gd name="connsiteX2" fmla="*/ 342900 w 608070"/>
              <a:gd name="connsiteY2" fmla="*/ 78581 h 1204912"/>
              <a:gd name="connsiteX3" fmla="*/ 342900 w 608070"/>
              <a:gd name="connsiteY3" fmla="*/ 57150 h 1204912"/>
              <a:gd name="connsiteX4" fmla="*/ 342900 w 608070"/>
              <a:gd name="connsiteY4" fmla="*/ 30956 h 1204912"/>
              <a:gd name="connsiteX5" fmla="*/ 347663 w 608070"/>
              <a:gd name="connsiteY5" fmla="*/ 21431 h 1204912"/>
              <a:gd name="connsiteX6" fmla="*/ 361950 w 608070"/>
              <a:gd name="connsiteY6" fmla="*/ 4762 h 1204912"/>
              <a:gd name="connsiteX7" fmla="*/ 369094 w 608070"/>
              <a:gd name="connsiteY7" fmla="*/ 0 h 1204912"/>
              <a:gd name="connsiteX8" fmla="*/ 378619 w 608070"/>
              <a:gd name="connsiteY8" fmla="*/ 0 h 1204912"/>
              <a:gd name="connsiteX9" fmla="*/ 388144 w 608070"/>
              <a:gd name="connsiteY9" fmla="*/ 2381 h 1204912"/>
              <a:gd name="connsiteX10" fmla="*/ 397669 w 608070"/>
              <a:gd name="connsiteY10" fmla="*/ 14287 h 1204912"/>
              <a:gd name="connsiteX11" fmla="*/ 411957 w 608070"/>
              <a:gd name="connsiteY11" fmla="*/ 42862 h 1204912"/>
              <a:gd name="connsiteX12" fmla="*/ 414338 w 608070"/>
              <a:gd name="connsiteY12" fmla="*/ 54768 h 1204912"/>
              <a:gd name="connsiteX13" fmla="*/ 416719 w 608070"/>
              <a:gd name="connsiteY13" fmla="*/ 90487 h 1204912"/>
              <a:gd name="connsiteX14" fmla="*/ 442913 w 608070"/>
              <a:gd name="connsiteY14" fmla="*/ 397668 h 1204912"/>
              <a:gd name="connsiteX15" fmla="*/ 454819 w 608070"/>
              <a:gd name="connsiteY15" fmla="*/ 533400 h 1204912"/>
              <a:gd name="connsiteX16" fmla="*/ 457200 w 608070"/>
              <a:gd name="connsiteY16" fmla="*/ 571500 h 1204912"/>
              <a:gd name="connsiteX17" fmla="*/ 457200 w 608070"/>
              <a:gd name="connsiteY17" fmla="*/ 600075 h 1204912"/>
              <a:gd name="connsiteX18" fmla="*/ 459582 w 608070"/>
              <a:gd name="connsiteY18" fmla="*/ 645318 h 1204912"/>
              <a:gd name="connsiteX19" fmla="*/ 466725 w 608070"/>
              <a:gd name="connsiteY19" fmla="*/ 695325 h 1204912"/>
              <a:gd name="connsiteX20" fmla="*/ 476250 w 608070"/>
              <a:gd name="connsiteY20" fmla="*/ 728662 h 1204912"/>
              <a:gd name="connsiteX21" fmla="*/ 495300 w 608070"/>
              <a:gd name="connsiteY21" fmla="*/ 771525 h 1204912"/>
              <a:gd name="connsiteX22" fmla="*/ 523875 w 608070"/>
              <a:gd name="connsiteY22" fmla="*/ 812006 h 1204912"/>
              <a:gd name="connsiteX23" fmla="*/ 564357 w 608070"/>
              <a:gd name="connsiteY23" fmla="*/ 862012 h 1204912"/>
              <a:gd name="connsiteX24" fmla="*/ 581025 w 608070"/>
              <a:gd name="connsiteY24" fmla="*/ 883443 h 1204912"/>
              <a:gd name="connsiteX25" fmla="*/ 595313 w 608070"/>
              <a:gd name="connsiteY25" fmla="*/ 900112 h 1204912"/>
              <a:gd name="connsiteX26" fmla="*/ 600075 w 608070"/>
              <a:gd name="connsiteY26" fmla="*/ 916781 h 1204912"/>
              <a:gd name="connsiteX27" fmla="*/ 600075 w 608070"/>
              <a:gd name="connsiteY27" fmla="*/ 933450 h 1204912"/>
              <a:gd name="connsiteX28" fmla="*/ 600075 w 608070"/>
              <a:gd name="connsiteY28" fmla="*/ 916781 h 1204912"/>
              <a:gd name="connsiteX29" fmla="*/ 602457 w 608070"/>
              <a:gd name="connsiteY29" fmla="*/ 947737 h 1204912"/>
              <a:gd name="connsiteX30" fmla="*/ 590550 w 608070"/>
              <a:gd name="connsiteY30" fmla="*/ 976312 h 1204912"/>
              <a:gd name="connsiteX31" fmla="*/ 569119 w 608070"/>
              <a:gd name="connsiteY31" fmla="*/ 1007268 h 1204912"/>
              <a:gd name="connsiteX32" fmla="*/ 545307 w 608070"/>
              <a:gd name="connsiteY32" fmla="*/ 1033462 h 1204912"/>
              <a:gd name="connsiteX33" fmla="*/ 514350 w 608070"/>
              <a:gd name="connsiteY33" fmla="*/ 1057275 h 1204912"/>
              <a:gd name="connsiteX34" fmla="*/ 459582 w 608070"/>
              <a:gd name="connsiteY34" fmla="*/ 1085850 h 1204912"/>
              <a:gd name="connsiteX35" fmla="*/ 395288 w 608070"/>
              <a:gd name="connsiteY35" fmla="*/ 1119187 h 1204912"/>
              <a:gd name="connsiteX36" fmla="*/ 314325 w 608070"/>
              <a:gd name="connsiteY36" fmla="*/ 1147762 h 1204912"/>
              <a:gd name="connsiteX37" fmla="*/ 252413 w 608070"/>
              <a:gd name="connsiteY37" fmla="*/ 1166812 h 1204912"/>
              <a:gd name="connsiteX38" fmla="*/ 185738 w 608070"/>
              <a:gd name="connsiteY38" fmla="*/ 1183481 h 1204912"/>
              <a:gd name="connsiteX39" fmla="*/ 121444 w 608070"/>
              <a:gd name="connsiteY39" fmla="*/ 1193006 h 1204912"/>
              <a:gd name="connsiteX40" fmla="*/ 73819 w 608070"/>
              <a:gd name="connsiteY40" fmla="*/ 1200150 h 1204912"/>
              <a:gd name="connsiteX41" fmla="*/ 9525 w 608070"/>
              <a:gd name="connsiteY41" fmla="*/ 1204912 h 1204912"/>
              <a:gd name="connsiteX42" fmla="*/ 0 w 608070"/>
              <a:gd name="connsiteY42" fmla="*/ 959643 h 1204912"/>
              <a:gd name="connsiteX43" fmla="*/ 50007 w 608070"/>
              <a:gd name="connsiteY43" fmla="*/ 947737 h 1204912"/>
              <a:gd name="connsiteX44" fmla="*/ 83344 w 608070"/>
              <a:gd name="connsiteY44" fmla="*/ 935831 h 1204912"/>
              <a:gd name="connsiteX45" fmla="*/ 119063 w 608070"/>
              <a:gd name="connsiteY45" fmla="*/ 919162 h 1204912"/>
              <a:gd name="connsiteX46" fmla="*/ 142875 w 608070"/>
              <a:gd name="connsiteY46" fmla="*/ 904875 h 1204912"/>
              <a:gd name="connsiteX47" fmla="*/ 169069 w 608070"/>
              <a:gd name="connsiteY47" fmla="*/ 878681 h 1204912"/>
              <a:gd name="connsiteX48" fmla="*/ 197644 w 608070"/>
              <a:gd name="connsiteY48" fmla="*/ 840581 h 1204912"/>
              <a:gd name="connsiteX49" fmla="*/ 226219 w 608070"/>
              <a:gd name="connsiteY49" fmla="*/ 783431 h 1204912"/>
              <a:gd name="connsiteX50" fmla="*/ 247650 w 608070"/>
              <a:gd name="connsiteY50" fmla="*/ 735806 h 1204912"/>
              <a:gd name="connsiteX51" fmla="*/ 271463 w 608070"/>
              <a:gd name="connsiteY51" fmla="*/ 661987 h 1204912"/>
              <a:gd name="connsiteX52" fmla="*/ 295275 w 608070"/>
              <a:gd name="connsiteY52" fmla="*/ 559593 h 1204912"/>
              <a:gd name="connsiteX53" fmla="*/ 314325 w 608070"/>
              <a:gd name="connsiteY53" fmla="*/ 440531 h 1204912"/>
              <a:gd name="connsiteX54" fmla="*/ 326232 w 608070"/>
              <a:gd name="connsiteY54" fmla="*/ 338137 h 1204912"/>
              <a:gd name="connsiteX55" fmla="*/ 333375 w 608070"/>
              <a:gd name="connsiteY55" fmla="*/ 259556 h 1204912"/>
              <a:gd name="connsiteX0" fmla="*/ 333375 w 602457"/>
              <a:gd name="connsiteY0" fmla="*/ 259556 h 1204912"/>
              <a:gd name="connsiteX1" fmla="*/ 340519 w 602457"/>
              <a:gd name="connsiteY1" fmla="*/ 152400 h 1204912"/>
              <a:gd name="connsiteX2" fmla="*/ 342900 w 602457"/>
              <a:gd name="connsiteY2" fmla="*/ 78581 h 1204912"/>
              <a:gd name="connsiteX3" fmla="*/ 342900 w 602457"/>
              <a:gd name="connsiteY3" fmla="*/ 57150 h 1204912"/>
              <a:gd name="connsiteX4" fmla="*/ 342900 w 602457"/>
              <a:gd name="connsiteY4" fmla="*/ 30956 h 1204912"/>
              <a:gd name="connsiteX5" fmla="*/ 347663 w 602457"/>
              <a:gd name="connsiteY5" fmla="*/ 21431 h 1204912"/>
              <a:gd name="connsiteX6" fmla="*/ 361950 w 602457"/>
              <a:gd name="connsiteY6" fmla="*/ 4762 h 1204912"/>
              <a:gd name="connsiteX7" fmla="*/ 369094 w 602457"/>
              <a:gd name="connsiteY7" fmla="*/ 0 h 1204912"/>
              <a:gd name="connsiteX8" fmla="*/ 378619 w 602457"/>
              <a:gd name="connsiteY8" fmla="*/ 0 h 1204912"/>
              <a:gd name="connsiteX9" fmla="*/ 388144 w 602457"/>
              <a:gd name="connsiteY9" fmla="*/ 2381 h 1204912"/>
              <a:gd name="connsiteX10" fmla="*/ 397669 w 602457"/>
              <a:gd name="connsiteY10" fmla="*/ 14287 h 1204912"/>
              <a:gd name="connsiteX11" fmla="*/ 411957 w 602457"/>
              <a:gd name="connsiteY11" fmla="*/ 42862 h 1204912"/>
              <a:gd name="connsiteX12" fmla="*/ 414338 w 602457"/>
              <a:gd name="connsiteY12" fmla="*/ 54768 h 1204912"/>
              <a:gd name="connsiteX13" fmla="*/ 416719 w 602457"/>
              <a:gd name="connsiteY13" fmla="*/ 90487 h 1204912"/>
              <a:gd name="connsiteX14" fmla="*/ 442913 w 602457"/>
              <a:gd name="connsiteY14" fmla="*/ 397668 h 1204912"/>
              <a:gd name="connsiteX15" fmla="*/ 454819 w 602457"/>
              <a:gd name="connsiteY15" fmla="*/ 533400 h 1204912"/>
              <a:gd name="connsiteX16" fmla="*/ 457200 w 602457"/>
              <a:gd name="connsiteY16" fmla="*/ 571500 h 1204912"/>
              <a:gd name="connsiteX17" fmla="*/ 457200 w 602457"/>
              <a:gd name="connsiteY17" fmla="*/ 600075 h 1204912"/>
              <a:gd name="connsiteX18" fmla="*/ 459582 w 602457"/>
              <a:gd name="connsiteY18" fmla="*/ 645318 h 1204912"/>
              <a:gd name="connsiteX19" fmla="*/ 466725 w 602457"/>
              <a:gd name="connsiteY19" fmla="*/ 695325 h 1204912"/>
              <a:gd name="connsiteX20" fmla="*/ 476250 w 602457"/>
              <a:gd name="connsiteY20" fmla="*/ 728662 h 1204912"/>
              <a:gd name="connsiteX21" fmla="*/ 495300 w 602457"/>
              <a:gd name="connsiteY21" fmla="*/ 771525 h 1204912"/>
              <a:gd name="connsiteX22" fmla="*/ 523875 w 602457"/>
              <a:gd name="connsiteY22" fmla="*/ 812006 h 1204912"/>
              <a:gd name="connsiteX23" fmla="*/ 564357 w 602457"/>
              <a:gd name="connsiteY23" fmla="*/ 862012 h 1204912"/>
              <a:gd name="connsiteX24" fmla="*/ 581025 w 602457"/>
              <a:gd name="connsiteY24" fmla="*/ 883443 h 1204912"/>
              <a:gd name="connsiteX25" fmla="*/ 595313 w 602457"/>
              <a:gd name="connsiteY25" fmla="*/ 900112 h 1204912"/>
              <a:gd name="connsiteX26" fmla="*/ 600075 w 602457"/>
              <a:gd name="connsiteY26" fmla="*/ 916781 h 1204912"/>
              <a:gd name="connsiteX27" fmla="*/ 600075 w 602457"/>
              <a:gd name="connsiteY27" fmla="*/ 916781 h 1204912"/>
              <a:gd name="connsiteX28" fmla="*/ 602457 w 602457"/>
              <a:gd name="connsiteY28" fmla="*/ 947737 h 1204912"/>
              <a:gd name="connsiteX29" fmla="*/ 590550 w 602457"/>
              <a:gd name="connsiteY29" fmla="*/ 976312 h 1204912"/>
              <a:gd name="connsiteX30" fmla="*/ 569119 w 602457"/>
              <a:gd name="connsiteY30" fmla="*/ 1007268 h 1204912"/>
              <a:gd name="connsiteX31" fmla="*/ 545307 w 602457"/>
              <a:gd name="connsiteY31" fmla="*/ 1033462 h 1204912"/>
              <a:gd name="connsiteX32" fmla="*/ 514350 w 602457"/>
              <a:gd name="connsiteY32" fmla="*/ 1057275 h 1204912"/>
              <a:gd name="connsiteX33" fmla="*/ 459582 w 602457"/>
              <a:gd name="connsiteY33" fmla="*/ 1085850 h 1204912"/>
              <a:gd name="connsiteX34" fmla="*/ 395288 w 602457"/>
              <a:gd name="connsiteY34" fmla="*/ 1119187 h 1204912"/>
              <a:gd name="connsiteX35" fmla="*/ 314325 w 602457"/>
              <a:gd name="connsiteY35" fmla="*/ 1147762 h 1204912"/>
              <a:gd name="connsiteX36" fmla="*/ 252413 w 602457"/>
              <a:gd name="connsiteY36" fmla="*/ 1166812 h 1204912"/>
              <a:gd name="connsiteX37" fmla="*/ 185738 w 602457"/>
              <a:gd name="connsiteY37" fmla="*/ 1183481 h 1204912"/>
              <a:gd name="connsiteX38" fmla="*/ 121444 w 602457"/>
              <a:gd name="connsiteY38" fmla="*/ 1193006 h 1204912"/>
              <a:gd name="connsiteX39" fmla="*/ 73819 w 602457"/>
              <a:gd name="connsiteY39" fmla="*/ 1200150 h 1204912"/>
              <a:gd name="connsiteX40" fmla="*/ 9525 w 602457"/>
              <a:gd name="connsiteY40" fmla="*/ 1204912 h 1204912"/>
              <a:gd name="connsiteX41" fmla="*/ 0 w 602457"/>
              <a:gd name="connsiteY41" fmla="*/ 959643 h 1204912"/>
              <a:gd name="connsiteX42" fmla="*/ 50007 w 602457"/>
              <a:gd name="connsiteY42" fmla="*/ 947737 h 1204912"/>
              <a:gd name="connsiteX43" fmla="*/ 83344 w 602457"/>
              <a:gd name="connsiteY43" fmla="*/ 935831 h 1204912"/>
              <a:gd name="connsiteX44" fmla="*/ 119063 w 602457"/>
              <a:gd name="connsiteY44" fmla="*/ 919162 h 1204912"/>
              <a:gd name="connsiteX45" fmla="*/ 142875 w 602457"/>
              <a:gd name="connsiteY45" fmla="*/ 904875 h 1204912"/>
              <a:gd name="connsiteX46" fmla="*/ 169069 w 602457"/>
              <a:gd name="connsiteY46" fmla="*/ 878681 h 1204912"/>
              <a:gd name="connsiteX47" fmla="*/ 197644 w 602457"/>
              <a:gd name="connsiteY47" fmla="*/ 840581 h 1204912"/>
              <a:gd name="connsiteX48" fmla="*/ 226219 w 602457"/>
              <a:gd name="connsiteY48" fmla="*/ 783431 h 1204912"/>
              <a:gd name="connsiteX49" fmla="*/ 247650 w 602457"/>
              <a:gd name="connsiteY49" fmla="*/ 735806 h 1204912"/>
              <a:gd name="connsiteX50" fmla="*/ 271463 w 602457"/>
              <a:gd name="connsiteY50" fmla="*/ 661987 h 1204912"/>
              <a:gd name="connsiteX51" fmla="*/ 295275 w 602457"/>
              <a:gd name="connsiteY51" fmla="*/ 559593 h 1204912"/>
              <a:gd name="connsiteX52" fmla="*/ 314325 w 602457"/>
              <a:gd name="connsiteY52" fmla="*/ 440531 h 1204912"/>
              <a:gd name="connsiteX53" fmla="*/ 326232 w 602457"/>
              <a:gd name="connsiteY53" fmla="*/ 338137 h 1204912"/>
              <a:gd name="connsiteX54" fmla="*/ 333375 w 602457"/>
              <a:gd name="connsiteY54" fmla="*/ 259556 h 1204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602457" h="1204912">
                <a:moveTo>
                  <a:pt x="333375" y="259556"/>
                </a:moveTo>
                <a:lnTo>
                  <a:pt x="340519" y="152400"/>
                </a:lnTo>
                <a:cubicBezTo>
                  <a:pt x="341313" y="127794"/>
                  <a:pt x="342106" y="103187"/>
                  <a:pt x="342900" y="78581"/>
                </a:cubicBezTo>
                <a:lnTo>
                  <a:pt x="342900" y="57150"/>
                </a:lnTo>
                <a:lnTo>
                  <a:pt x="342900" y="30956"/>
                </a:lnTo>
                <a:lnTo>
                  <a:pt x="347663" y="21431"/>
                </a:lnTo>
                <a:lnTo>
                  <a:pt x="361950" y="4762"/>
                </a:lnTo>
                <a:lnTo>
                  <a:pt x="369094" y="0"/>
                </a:lnTo>
                <a:lnTo>
                  <a:pt x="378619" y="0"/>
                </a:lnTo>
                <a:lnTo>
                  <a:pt x="388144" y="2381"/>
                </a:lnTo>
                <a:lnTo>
                  <a:pt x="397669" y="14287"/>
                </a:lnTo>
                <a:lnTo>
                  <a:pt x="411957" y="42862"/>
                </a:lnTo>
                <a:lnTo>
                  <a:pt x="414338" y="54768"/>
                </a:lnTo>
                <a:lnTo>
                  <a:pt x="416719" y="90487"/>
                </a:lnTo>
                <a:lnTo>
                  <a:pt x="442913" y="397668"/>
                </a:lnTo>
                <a:lnTo>
                  <a:pt x="454819" y="533400"/>
                </a:lnTo>
                <a:lnTo>
                  <a:pt x="457200" y="571500"/>
                </a:lnTo>
                <a:lnTo>
                  <a:pt x="457200" y="600075"/>
                </a:lnTo>
                <a:lnTo>
                  <a:pt x="459582" y="645318"/>
                </a:lnTo>
                <a:lnTo>
                  <a:pt x="466725" y="695325"/>
                </a:lnTo>
                <a:lnTo>
                  <a:pt x="476250" y="728662"/>
                </a:lnTo>
                <a:lnTo>
                  <a:pt x="495300" y="771525"/>
                </a:lnTo>
                <a:lnTo>
                  <a:pt x="523875" y="812006"/>
                </a:lnTo>
                <a:lnTo>
                  <a:pt x="564357" y="862012"/>
                </a:lnTo>
                <a:lnTo>
                  <a:pt x="581025" y="883443"/>
                </a:lnTo>
                <a:lnTo>
                  <a:pt x="595313" y="900112"/>
                </a:lnTo>
                <a:lnTo>
                  <a:pt x="600075" y="916781"/>
                </a:lnTo>
                <a:lnTo>
                  <a:pt x="600075" y="916781"/>
                </a:lnTo>
                <a:lnTo>
                  <a:pt x="602457" y="947737"/>
                </a:lnTo>
                <a:lnTo>
                  <a:pt x="590550" y="976312"/>
                </a:lnTo>
                <a:lnTo>
                  <a:pt x="569119" y="1007268"/>
                </a:lnTo>
                <a:lnTo>
                  <a:pt x="545307" y="1033462"/>
                </a:lnTo>
                <a:lnTo>
                  <a:pt x="514350" y="1057275"/>
                </a:lnTo>
                <a:lnTo>
                  <a:pt x="459582" y="1085850"/>
                </a:lnTo>
                <a:lnTo>
                  <a:pt x="395288" y="1119187"/>
                </a:lnTo>
                <a:lnTo>
                  <a:pt x="314325" y="1147762"/>
                </a:lnTo>
                <a:lnTo>
                  <a:pt x="252413" y="1166812"/>
                </a:lnTo>
                <a:lnTo>
                  <a:pt x="185738" y="1183481"/>
                </a:lnTo>
                <a:lnTo>
                  <a:pt x="121444" y="1193006"/>
                </a:lnTo>
                <a:lnTo>
                  <a:pt x="73819" y="1200150"/>
                </a:lnTo>
                <a:lnTo>
                  <a:pt x="9525" y="1204912"/>
                </a:lnTo>
                <a:lnTo>
                  <a:pt x="0" y="959643"/>
                </a:lnTo>
                <a:lnTo>
                  <a:pt x="50007" y="947737"/>
                </a:lnTo>
                <a:lnTo>
                  <a:pt x="83344" y="935831"/>
                </a:lnTo>
                <a:lnTo>
                  <a:pt x="119063" y="919162"/>
                </a:lnTo>
                <a:lnTo>
                  <a:pt x="142875" y="904875"/>
                </a:lnTo>
                <a:lnTo>
                  <a:pt x="169069" y="878681"/>
                </a:lnTo>
                <a:lnTo>
                  <a:pt x="197644" y="840581"/>
                </a:lnTo>
                <a:lnTo>
                  <a:pt x="226219" y="783431"/>
                </a:lnTo>
                <a:lnTo>
                  <a:pt x="247650" y="735806"/>
                </a:lnTo>
                <a:lnTo>
                  <a:pt x="271463" y="661987"/>
                </a:lnTo>
                <a:lnTo>
                  <a:pt x="295275" y="559593"/>
                </a:lnTo>
                <a:lnTo>
                  <a:pt x="314325" y="440531"/>
                </a:lnTo>
                <a:lnTo>
                  <a:pt x="326232" y="338137"/>
                </a:lnTo>
                <a:lnTo>
                  <a:pt x="333375" y="25955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020087" y="3789363"/>
            <a:ext cx="3457499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じゅん</a:t>
            </a:r>
            <a:r>
              <a:rPr lang="ja-JP" altLang="en-US" sz="2400" dirty="0" smtClean="0">
                <a:solidFill>
                  <a:prstClr val="black"/>
                </a:solidFill>
              </a:rPr>
              <a:t>ばん　どおりに　かいたら　できる　かんじは　</a:t>
            </a:r>
            <a:r>
              <a:rPr lang="ja-JP" altLang="en-US" sz="2400" dirty="0" smtClean="0">
                <a:solidFill>
                  <a:prstClr val="black"/>
                </a:solidFill>
              </a:rPr>
              <a:t>なに？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69674" y="986490"/>
            <a:ext cx="1371447" cy="102858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6460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4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60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15" grpId="0" animBg="1"/>
      <p:bldP spid="17" grpId="0" animBg="1"/>
      <p:bldP spid="19" grpId="0" animBg="1"/>
      <p:bldP spid="20" grpId="0" animBg="1"/>
      <p:bldP spid="21" grpId="0" animBg="1"/>
      <p:bldP spid="22" grpId="0"/>
      <p:bldP spid="23" grpId="0"/>
      <p:bldP spid="24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３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4376936" y="49337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32600" y="164506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190164" y="164506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5" name="フリーフォーム 24"/>
          <p:cNvSpPr>
            <a:spLocks noChangeAspect="1"/>
          </p:cNvSpPr>
          <p:nvPr/>
        </p:nvSpPr>
        <p:spPr>
          <a:xfrm rot="17400000">
            <a:off x="515701" y="2572565"/>
            <a:ext cx="1986137" cy="999553"/>
          </a:xfrm>
          <a:custGeom>
            <a:avLst/>
            <a:gdLst>
              <a:gd name="connsiteX0" fmla="*/ 1374457 w 3403282"/>
              <a:gd name="connsiteY0" fmla="*/ 988695 h 1711643"/>
              <a:gd name="connsiteX1" fmla="*/ 2917507 w 3403282"/>
              <a:gd name="connsiteY1" fmla="*/ 428625 h 1711643"/>
              <a:gd name="connsiteX2" fmla="*/ 3031807 w 3403282"/>
              <a:gd name="connsiteY2" fmla="*/ 385763 h 1711643"/>
              <a:gd name="connsiteX3" fmla="*/ 3066097 w 3403282"/>
              <a:gd name="connsiteY3" fmla="*/ 368618 h 1711643"/>
              <a:gd name="connsiteX4" fmla="*/ 3108960 w 3403282"/>
              <a:gd name="connsiteY4" fmla="*/ 340043 h 1711643"/>
              <a:gd name="connsiteX5" fmla="*/ 3143250 w 3403282"/>
              <a:gd name="connsiteY5" fmla="*/ 314325 h 1711643"/>
              <a:gd name="connsiteX6" fmla="*/ 3160395 w 3403282"/>
              <a:gd name="connsiteY6" fmla="*/ 291465 h 1711643"/>
              <a:gd name="connsiteX7" fmla="*/ 3180397 w 3403282"/>
              <a:gd name="connsiteY7" fmla="*/ 260033 h 1711643"/>
              <a:gd name="connsiteX8" fmla="*/ 3197542 w 3403282"/>
              <a:gd name="connsiteY8" fmla="*/ 217170 h 1711643"/>
              <a:gd name="connsiteX9" fmla="*/ 3214687 w 3403282"/>
              <a:gd name="connsiteY9" fmla="*/ 168593 h 1711643"/>
              <a:gd name="connsiteX10" fmla="*/ 3226117 w 3403282"/>
              <a:gd name="connsiteY10" fmla="*/ 125730 h 1711643"/>
              <a:gd name="connsiteX11" fmla="*/ 3231832 w 3403282"/>
              <a:gd name="connsiteY11" fmla="*/ 65723 h 1711643"/>
              <a:gd name="connsiteX12" fmla="*/ 3237547 w 3403282"/>
              <a:gd name="connsiteY12" fmla="*/ 37148 h 1711643"/>
              <a:gd name="connsiteX13" fmla="*/ 3248977 w 3403282"/>
              <a:gd name="connsiteY13" fmla="*/ 20003 h 1711643"/>
              <a:gd name="connsiteX14" fmla="*/ 3260407 w 3403282"/>
              <a:gd name="connsiteY14" fmla="*/ 5715 h 1711643"/>
              <a:gd name="connsiteX15" fmla="*/ 3274695 w 3403282"/>
              <a:gd name="connsiteY15" fmla="*/ 0 h 1711643"/>
              <a:gd name="connsiteX16" fmla="*/ 3286125 w 3403282"/>
              <a:gd name="connsiteY16" fmla="*/ 2858 h 1711643"/>
              <a:gd name="connsiteX17" fmla="*/ 3303270 w 3403282"/>
              <a:gd name="connsiteY17" fmla="*/ 22860 h 1711643"/>
              <a:gd name="connsiteX18" fmla="*/ 3317557 w 3403282"/>
              <a:gd name="connsiteY18" fmla="*/ 57150 h 1711643"/>
              <a:gd name="connsiteX19" fmla="*/ 3337560 w 3403282"/>
              <a:gd name="connsiteY19" fmla="*/ 105728 h 1711643"/>
              <a:gd name="connsiteX20" fmla="*/ 3357562 w 3403282"/>
              <a:gd name="connsiteY20" fmla="*/ 160020 h 1711643"/>
              <a:gd name="connsiteX21" fmla="*/ 3374707 w 3403282"/>
              <a:gd name="connsiteY21" fmla="*/ 208598 h 1711643"/>
              <a:gd name="connsiteX22" fmla="*/ 3386137 w 3403282"/>
              <a:gd name="connsiteY22" fmla="*/ 251460 h 1711643"/>
              <a:gd name="connsiteX23" fmla="*/ 3394710 w 3403282"/>
              <a:gd name="connsiteY23" fmla="*/ 300038 h 1711643"/>
              <a:gd name="connsiteX24" fmla="*/ 3400425 w 3403282"/>
              <a:gd name="connsiteY24" fmla="*/ 342900 h 1711643"/>
              <a:gd name="connsiteX25" fmla="*/ 3403282 w 3403282"/>
              <a:gd name="connsiteY25" fmla="*/ 377190 h 1711643"/>
              <a:gd name="connsiteX26" fmla="*/ 3397567 w 3403282"/>
              <a:gd name="connsiteY26" fmla="*/ 417195 h 1711643"/>
              <a:gd name="connsiteX27" fmla="*/ 3391852 w 3403282"/>
              <a:gd name="connsiteY27" fmla="*/ 462915 h 1711643"/>
              <a:gd name="connsiteX28" fmla="*/ 3374707 w 3403282"/>
              <a:gd name="connsiteY28" fmla="*/ 525780 h 1711643"/>
              <a:gd name="connsiteX29" fmla="*/ 3360420 w 3403282"/>
              <a:gd name="connsiteY29" fmla="*/ 568643 h 1711643"/>
              <a:gd name="connsiteX30" fmla="*/ 3331845 w 3403282"/>
              <a:gd name="connsiteY30" fmla="*/ 614363 h 1711643"/>
              <a:gd name="connsiteX31" fmla="*/ 3317557 w 3403282"/>
              <a:gd name="connsiteY31" fmla="*/ 637223 h 1711643"/>
              <a:gd name="connsiteX32" fmla="*/ 3306127 w 3403282"/>
              <a:gd name="connsiteY32" fmla="*/ 654368 h 1711643"/>
              <a:gd name="connsiteX33" fmla="*/ 3286125 w 3403282"/>
              <a:gd name="connsiteY33" fmla="*/ 680085 h 1711643"/>
              <a:gd name="connsiteX34" fmla="*/ 3271837 w 3403282"/>
              <a:gd name="connsiteY34" fmla="*/ 685800 h 1711643"/>
              <a:gd name="connsiteX35" fmla="*/ 3251835 w 3403282"/>
              <a:gd name="connsiteY35" fmla="*/ 685800 h 1711643"/>
              <a:gd name="connsiteX36" fmla="*/ 3223260 w 3403282"/>
              <a:gd name="connsiteY36" fmla="*/ 680085 h 1711643"/>
              <a:gd name="connsiteX37" fmla="*/ 3186112 w 3403282"/>
              <a:gd name="connsiteY37" fmla="*/ 671513 h 1711643"/>
              <a:gd name="connsiteX38" fmla="*/ 3157537 w 3403282"/>
              <a:gd name="connsiteY38" fmla="*/ 665798 h 1711643"/>
              <a:gd name="connsiteX39" fmla="*/ 3106102 w 3403282"/>
              <a:gd name="connsiteY39" fmla="*/ 668655 h 1711643"/>
              <a:gd name="connsiteX40" fmla="*/ 3023235 w 3403282"/>
              <a:gd name="connsiteY40" fmla="*/ 682943 h 1711643"/>
              <a:gd name="connsiteX41" fmla="*/ 2934652 w 3403282"/>
              <a:gd name="connsiteY41" fmla="*/ 708660 h 1711643"/>
              <a:gd name="connsiteX42" fmla="*/ 2680335 w 3403282"/>
              <a:gd name="connsiteY42" fmla="*/ 800100 h 1711643"/>
              <a:gd name="connsiteX43" fmla="*/ 2377440 w 3403282"/>
              <a:gd name="connsiteY43" fmla="*/ 908685 h 1711643"/>
              <a:gd name="connsiteX44" fmla="*/ 1991677 w 3403282"/>
              <a:gd name="connsiteY44" fmla="*/ 1048703 h 1711643"/>
              <a:gd name="connsiteX45" fmla="*/ 208597 w 3403282"/>
              <a:gd name="connsiteY45" fmla="*/ 1677353 h 1711643"/>
              <a:gd name="connsiteX46" fmla="*/ 105727 w 3403282"/>
              <a:gd name="connsiteY46" fmla="*/ 1711643 h 1711643"/>
              <a:gd name="connsiteX47" fmla="*/ 85725 w 3403282"/>
              <a:gd name="connsiteY47" fmla="*/ 1711643 h 1711643"/>
              <a:gd name="connsiteX48" fmla="*/ 0 w 3403282"/>
              <a:gd name="connsiteY48" fmla="*/ 1511618 h 1711643"/>
              <a:gd name="connsiteX49" fmla="*/ 0 w 3403282"/>
              <a:gd name="connsiteY49" fmla="*/ 1491615 h 1711643"/>
              <a:gd name="connsiteX50" fmla="*/ 57150 w 3403282"/>
              <a:gd name="connsiteY50" fmla="*/ 1468755 h 1711643"/>
              <a:gd name="connsiteX51" fmla="*/ 791527 w 3403282"/>
              <a:gd name="connsiteY51" fmla="*/ 1203008 h 1711643"/>
              <a:gd name="connsiteX52" fmla="*/ 1374457 w 3403282"/>
              <a:gd name="connsiteY52" fmla="*/ 988695 h 1711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3403282" h="1711643">
                <a:moveTo>
                  <a:pt x="1374457" y="988695"/>
                </a:moveTo>
                <a:lnTo>
                  <a:pt x="2917507" y="428625"/>
                </a:lnTo>
                <a:lnTo>
                  <a:pt x="3031807" y="385763"/>
                </a:lnTo>
                <a:lnTo>
                  <a:pt x="3066097" y="368618"/>
                </a:lnTo>
                <a:lnTo>
                  <a:pt x="3108960" y="340043"/>
                </a:lnTo>
                <a:lnTo>
                  <a:pt x="3143250" y="314325"/>
                </a:lnTo>
                <a:lnTo>
                  <a:pt x="3160395" y="291465"/>
                </a:lnTo>
                <a:lnTo>
                  <a:pt x="3180397" y="260033"/>
                </a:lnTo>
                <a:lnTo>
                  <a:pt x="3197542" y="217170"/>
                </a:lnTo>
                <a:lnTo>
                  <a:pt x="3214687" y="168593"/>
                </a:lnTo>
                <a:lnTo>
                  <a:pt x="3226117" y="125730"/>
                </a:lnTo>
                <a:lnTo>
                  <a:pt x="3231832" y="65723"/>
                </a:lnTo>
                <a:lnTo>
                  <a:pt x="3237547" y="37148"/>
                </a:lnTo>
                <a:lnTo>
                  <a:pt x="3248977" y="20003"/>
                </a:lnTo>
                <a:lnTo>
                  <a:pt x="3260407" y="5715"/>
                </a:lnTo>
                <a:lnTo>
                  <a:pt x="3274695" y="0"/>
                </a:lnTo>
                <a:lnTo>
                  <a:pt x="3286125" y="2858"/>
                </a:lnTo>
                <a:lnTo>
                  <a:pt x="3303270" y="22860"/>
                </a:lnTo>
                <a:lnTo>
                  <a:pt x="3317557" y="57150"/>
                </a:lnTo>
                <a:lnTo>
                  <a:pt x="3337560" y="105728"/>
                </a:lnTo>
                <a:lnTo>
                  <a:pt x="3357562" y="160020"/>
                </a:lnTo>
                <a:lnTo>
                  <a:pt x="3374707" y="208598"/>
                </a:lnTo>
                <a:lnTo>
                  <a:pt x="3386137" y="251460"/>
                </a:lnTo>
                <a:lnTo>
                  <a:pt x="3394710" y="300038"/>
                </a:lnTo>
                <a:lnTo>
                  <a:pt x="3400425" y="342900"/>
                </a:lnTo>
                <a:lnTo>
                  <a:pt x="3403282" y="377190"/>
                </a:lnTo>
                <a:lnTo>
                  <a:pt x="3397567" y="417195"/>
                </a:lnTo>
                <a:lnTo>
                  <a:pt x="3391852" y="462915"/>
                </a:lnTo>
                <a:lnTo>
                  <a:pt x="3374707" y="525780"/>
                </a:lnTo>
                <a:lnTo>
                  <a:pt x="3360420" y="568643"/>
                </a:lnTo>
                <a:lnTo>
                  <a:pt x="3331845" y="614363"/>
                </a:lnTo>
                <a:lnTo>
                  <a:pt x="3317557" y="637223"/>
                </a:lnTo>
                <a:lnTo>
                  <a:pt x="3306127" y="654368"/>
                </a:lnTo>
                <a:lnTo>
                  <a:pt x="3286125" y="680085"/>
                </a:lnTo>
                <a:lnTo>
                  <a:pt x="3271837" y="685800"/>
                </a:lnTo>
                <a:lnTo>
                  <a:pt x="3251835" y="685800"/>
                </a:lnTo>
                <a:lnTo>
                  <a:pt x="3223260" y="680085"/>
                </a:lnTo>
                <a:lnTo>
                  <a:pt x="3186112" y="671513"/>
                </a:lnTo>
                <a:lnTo>
                  <a:pt x="3157537" y="665798"/>
                </a:lnTo>
                <a:lnTo>
                  <a:pt x="3106102" y="668655"/>
                </a:lnTo>
                <a:lnTo>
                  <a:pt x="3023235" y="682943"/>
                </a:lnTo>
                <a:lnTo>
                  <a:pt x="2934652" y="708660"/>
                </a:lnTo>
                <a:lnTo>
                  <a:pt x="2680335" y="800100"/>
                </a:lnTo>
                <a:lnTo>
                  <a:pt x="2377440" y="908685"/>
                </a:lnTo>
                <a:lnTo>
                  <a:pt x="1991677" y="1048703"/>
                </a:lnTo>
                <a:lnTo>
                  <a:pt x="208597" y="1677353"/>
                </a:lnTo>
                <a:lnTo>
                  <a:pt x="105727" y="1711643"/>
                </a:lnTo>
                <a:lnTo>
                  <a:pt x="85725" y="1711643"/>
                </a:lnTo>
                <a:lnTo>
                  <a:pt x="0" y="1511618"/>
                </a:lnTo>
                <a:lnTo>
                  <a:pt x="0" y="1491615"/>
                </a:lnTo>
                <a:lnTo>
                  <a:pt x="57150" y="1468755"/>
                </a:lnTo>
                <a:lnTo>
                  <a:pt x="791527" y="1203008"/>
                </a:lnTo>
                <a:lnTo>
                  <a:pt x="1374457" y="98869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6" name="フリーフォーム 25"/>
          <p:cNvSpPr>
            <a:spLocks noChangeAspect="1"/>
          </p:cNvSpPr>
          <p:nvPr/>
        </p:nvSpPr>
        <p:spPr>
          <a:xfrm>
            <a:off x="7866934" y="4765414"/>
            <a:ext cx="808649" cy="255270"/>
          </a:xfrm>
          <a:custGeom>
            <a:avLst/>
            <a:gdLst>
              <a:gd name="connsiteX0" fmla="*/ 816768 w 1347787"/>
              <a:gd name="connsiteY0" fmla="*/ 350044 h 426244"/>
              <a:gd name="connsiteX1" fmla="*/ 1021556 w 1347787"/>
              <a:gd name="connsiteY1" fmla="*/ 300038 h 426244"/>
              <a:gd name="connsiteX2" fmla="*/ 1188243 w 1347787"/>
              <a:gd name="connsiteY2" fmla="*/ 252413 h 426244"/>
              <a:gd name="connsiteX3" fmla="*/ 1269206 w 1347787"/>
              <a:gd name="connsiteY3" fmla="*/ 228600 h 426244"/>
              <a:gd name="connsiteX4" fmla="*/ 1290637 w 1347787"/>
              <a:gd name="connsiteY4" fmla="*/ 221456 h 426244"/>
              <a:gd name="connsiteX5" fmla="*/ 1307306 w 1347787"/>
              <a:gd name="connsiteY5" fmla="*/ 207169 h 426244"/>
              <a:gd name="connsiteX6" fmla="*/ 1333500 w 1347787"/>
              <a:gd name="connsiteY6" fmla="*/ 180975 h 426244"/>
              <a:gd name="connsiteX7" fmla="*/ 1347787 w 1347787"/>
              <a:gd name="connsiteY7" fmla="*/ 154781 h 426244"/>
              <a:gd name="connsiteX8" fmla="*/ 1347787 w 1347787"/>
              <a:gd name="connsiteY8" fmla="*/ 140494 h 426244"/>
              <a:gd name="connsiteX9" fmla="*/ 1340643 w 1347787"/>
              <a:gd name="connsiteY9" fmla="*/ 109538 h 426244"/>
              <a:gd name="connsiteX10" fmla="*/ 1328737 w 1347787"/>
              <a:gd name="connsiteY10" fmla="*/ 85725 h 426244"/>
              <a:gd name="connsiteX11" fmla="*/ 1314450 w 1347787"/>
              <a:gd name="connsiteY11" fmla="*/ 71438 h 426244"/>
              <a:gd name="connsiteX12" fmla="*/ 1269206 w 1347787"/>
              <a:gd name="connsiteY12" fmla="*/ 47625 h 426244"/>
              <a:gd name="connsiteX13" fmla="*/ 1178718 w 1347787"/>
              <a:gd name="connsiteY13" fmla="*/ 19050 h 426244"/>
              <a:gd name="connsiteX14" fmla="*/ 1100137 w 1347787"/>
              <a:gd name="connsiteY14" fmla="*/ 4763 h 426244"/>
              <a:gd name="connsiteX15" fmla="*/ 1047750 w 1347787"/>
              <a:gd name="connsiteY15" fmla="*/ 0 h 426244"/>
              <a:gd name="connsiteX16" fmla="*/ 1023937 w 1347787"/>
              <a:gd name="connsiteY16" fmla="*/ 0 h 426244"/>
              <a:gd name="connsiteX17" fmla="*/ 992981 w 1347787"/>
              <a:gd name="connsiteY17" fmla="*/ 7144 h 426244"/>
              <a:gd name="connsiteX18" fmla="*/ 845343 w 1347787"/>
              <a:gd name="connsiteY18" fmla="*/ 61913 h 426244"/>
              <a:gd name="connsiteX19" fmla="*/ 688181 w 1347787"/>
              <a:gd name="connsiteY19" fmla="*/ 123825 h 426244"/>
              <a:gd name="connsiteX20" fmla="*/ 647700 w 1347787"/>
              <a:gd name="connsiteY20" fmla="*/ 135731 h 426244"/>
              <a:gd name="connsiteX21" fmla="*/ 538162 w 1347787"/>
              <a:gd name="connsiteY21" fmla="*/ 164306 h 426244"/>
              <a:gd name="connsiteX22" fmla="*/ 431006 w 1347787"/>
              <a:gd name="connsiteY22" fmla="*/ 183356 h 426244"/>
              <a:gd name="connsiteX23" fmla="*/ 359568 w 1347787"/>
              <a:gd name="connsiteY23" fmla="*/ 195263 h 426244"/>
              <a:gd name="connsiteX24" fmla="*/ 276225 w 1347787"/>
              <a:gd name="connsiteY24" fmla="*/ 202406 h 426244"/>
              <a:gd name="connsiteX25" fmla="*/ 216693 w 1347787"/>
              <a:gd name="connsiteY25" fmla="*/ 197644 h 426244"/>
              <a:gd name="connsiteX26" fmla="*/ 152400 w 1347787"/>
              <a:gd name="connsiteY26" fmla="*/ 185738 h 426244"/>
              <a:gd name="connsiteX27" fmla="*/ 97631 w 1347787"/>
              <a:gd name="connsiteY27" fmla="*/ 169069 h 426244"/>
              <a:gd name="connsiteX28" fmla="*/ 50006 w 1347787"/>
              <a:gd name="connsiteY28" fmla="*/ 142875 h 426244"/>
              <a:gd name="connsiteX29" fmla="*/ 14287 w 1347787"/>
              <a:gd name="connsiteY29" fmla="*/ 111919 h 426244"/>
              <a:gd name="connsiteX30" fmla="*/ 0 w 1347787"/>
              <a:gd name="connsiteY30" fmla="*/ 111919 h 426244"/>
              <a:gd name="connsiteX31" fmla="*/ 7143 w 1347787"/>
              <a:gd name="connsiteY31" fmla="*/ 259556 h 426244"/>
              <a:gd name="connsiteX32" fmla="*/ 11906 w 1347787"/>
              <a:gd name="connsiteY32" fmla="*/ 280988 h 426244"/>
              <a:gd name="connsiteX33" fmla="*/ 45243 w 1347787"/>
              <a:gd name="connsiteY33" fmla="*/ 302419 h 426244"/>
              <a:gd name="connsiteX34" fmla="*/ 104775 w 1347787"/>
              <a:gd name="connsiteY34" fmla="*/ 335756 h 426244"/>
              <a:gd name="connsiteX35" fmla="*/ 195262 w 1347787"/>
              <a:gd name="connsiteY35" fmla="*/ 381000 h 426244"/>
              <a:gd name="connsiteX36" fmla="*/ 242887 w 1347787"/>
              <a:gd name="connsiteY36" fmla="*/ 397669 h 426244"/>
              <a:gd name="connsiteX37" fmla="*/ 297656 w 1347787"/>
              <a:gd name="connsiteY37" fmla="*/ 414338 h 426244"/>
              <a:gd name="connsiteX38" fmla="*/ 340518 w 1347787"/>
              <a:gd name="connsiteY38" fmla="*/ 421481 h 426244"/>
              <a:gd name="connsiteX39" fmla="*/ 390525 w 1347787"/>
              <a:gd name="connsiteY39" fmla="*/ 426244 h 426244"/>
              <a:gd name="connsiteX40" fmla="*/ 435768 w 1347787"/>
              <a:gd name="connsiteY40" fmla="*/ 421481 h 426244"/>
              <a:gd name="connsiteX41" fmla="*/ 516731 w 1347787"/>
              <a:gd name="connsiteY41" fmla="*/ 409575 h 426244"/>
              <a:gd name="connsiteX42" fmla="*/ 657225 w 1347787"/>
              <a:gd name="connsiteY42" fmla="*/ 381000 h 426244"/>
              <a:gd name="connsiteX43" fmla="*/ 816768 w 1347787"/>
              <a:gd name="connsiteY43" fmla="*/ 350044 h 426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347787" h="426244">
                <a:moveTo>
                  <a:pt x="816768" y="350044"/>
                </a:moveTo>
                <a:lnTo>
                  <a:pt x="1021556" y="300038"/>
                </a:lnTo>
                <a:lnTo>
                  <a:pt x="1188243" y="252413"/>
                </a:lnTo>
                <a:lnTo>
                  <a:pt x="1269206" y="228600"/>
                </a:lnTo>
                <a:lnTo>
                  <a:pt x="1290637" y="221456"/>
                </a:lnTo>
                <a:lnTo>
                  <a:pt x="1307306" y="207169"/>
                </a:lnTo>
                <a:lnTo>
                  <a:pt x="1333500" y="180975"/>
                </a:lnTo>
                <a:lnTo>
                  <a:pt x="1347787" y="154781"/>
                </a:lnTo>
                <a:lnTo>
                  <a:pt x="1347787" y="140494"/>
                </a:lnTo>
                <a:lnTo>
                  <a:pt x="1340643" y="109538"/>
                </a:lnTo>
                <a:lnTo>
                  <a:pt x="1328737" y="85725"/>
                </a:lnTo>
                <a:lnTo>
                  <a:pt x="1314450" y="71438"/>
                </a:lnTo>
                <a:lnTo>
                  <a:pt x="1269206" y="47625"/>
                </a:lnTo>
                <a:lnTo>
                  <a:pt x="1178718" y="19050"/>
                </a:lnTo>
                <a:lnTo>
                  <a:pt x="1100137" y="4763"/>
                </a:lnTo>
                <a:lnTo>
                  <a:pt x="1047750" y="0"/>
                </a:lnTo>
                <a:lnTo>
                  <a:pt x="1023937" y="0"/>
                </a:lnTo>
                <a:lnTo>
                  <a:pt x="992981" y="7144"/>
                </a:lnTo>
                <a:lnTo>
                  <a:pt x="845343" y="61913"/>
                </a:lnTo>
                <a:lnTo>
                  <a:pt x="688181" y="123825"/>
                </a:lnTo>
                <a:lnTo>
                  <a:pt x="647700" y="135731"/>
                </a:lnTo>
                <a:lnTo>
                  <a:pt x="538162" y="164306"/>
                </a:lnTo>
                <a:lnTo>
                  <a:pt x="431006" y="183356"/>
                </a:lnTo>
                <a:lnTo>
                  <a:pt x="359568" y="195263"/>
                </a:lnTo>
                <a:lnTo>
                  <a:pt x="276225" y="202406"/>
                </a:lnTo>
                <a:lnTo>
                  <a:pt x="216693" y="197644"/>
                </a:lnTo>
                <a:lnTo>
                  <a:pt x="152400" y="185738"/>
                </a:lnTo>
                <a:lnTo>
                  <a:pt x="97631" y="169069"/>
                </a:lnTo>
                <a:lnTo>
                  <a:pt x="50006" y="142875"/>
                </a:lnTo>
                <a:lnTo>
                  <a:pt x="14287" y="111919"/>
                </a:lnTo>
                <a:lnTo>
                  <a:pt x="0" y="111919"/>
                </a:lnTo>
                <a:lnTo>
                  <a:pt x="7143" y="259556"/>
                </a:lnTo>
                <a:lnTo>
                  <a:pt x="11906" y="280988"/>
                </a:lnTo>
                <a:lnTo>
                  <a:pt x="45243" y="302419"/>
                </a:lnTo>
                <a:lnTo>
                  <a:pt x="104775" y="335756"/>
                </a:lnTo>
                <a:lnTo>
                  <a:pt x="195262" y="381000"/>
                </a:lnTo>
                <a:lnTo>
                  <a:pt x="242887" y="397669"/>
                </a:lnTo>
                <a:lnTo>
                  <a:pt x="297656" y="414338"/>
                </a:lnTo>
                <a:lnTo>
                  <a:pt x="340518" y="421481"/>
                </a:lnTo>
                <a:lnTo>
                  <a:pt x="390525" y="426244"/>
                </a:lnTo>
                <a:lnTo>
                  <a:pt x="435768" y="421481"/>
                </a:lnTo>
                <a:lnTo>
                  <a:pt x="516731" y="409575"/>
                </a:lnTo>
                <a:lnTo>
                  <a:pt x="657225" y="381000"/>
                </a:lnTo>
                <a:lnTo>
                  <a:pt x="816768" y="35004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376936" y="164506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4" name="フリーフォーム 33"/>
          <p:cNvSpPr>
            <a:spLocks noChangeAspect="1"/>
          </p:cNvSpPr>
          <p:nvPr/>
        </p:nvSpPr>
        <p:spPr>
          <a:xfrm rot="19800000">
            <a:off x="6635326" y="5374807"/>
            <a:ext cx="2425076" cy="1502109"/>
          </a:xfrm>
          <a:custGeom>
            <a:avLst/>
            <a:gdLst>
              <a:gd name="connsiteX0" fmla="*/ 1460612 w 4041972"/>
              <a:gd name="connsiteY0" fmla="*/ 861801 h 2504485"/>
              <a:gd name="connsiteX1" fmla="*/ 1881398 w 4041972"/>
              <a:gd name="connsiteY1" fmla="*/ 1047918 h 2504485"/>
              <a:gd name="connsiteX2" fmla="*/ 2140343 w 4041972"/>
              <a:gd name="connsiteY2" fmla="*/ 1165253 h 2504485"/>
              <a:gd name="connsiteX3" fmla="*/ 2281954 w 4041972"/>
              <a:gd name="connsiteY3" fmla="*/ 1234035 h 2504485"/>
              <a:gd name="connsiteX4" fmla="*/ 2573267 w 4041972"/>
              <a:gd name="connsiteY4" fmla="*/ 1387784 h 2504485"/>
              <a:gd name="connsiteX5" fmla="*/ 3054743 w 4041972"/>
              <a:gd name="connsiteY5" fmla="*/ 1654821 h 2504485"/>
              <a:gd name="connsiteX6" fmla="*/ 3216584 w 4041972"/>
              <a:gd name="connsiteY6" fmla="*/ 1747879 h 2504485"/>
              <a:gd name="connsiteX7" fmla="*/ 3265136 w 4041972"/>
              <a:gd name="connsiteY7" fmla="*/ 1776201 h 2504485"/>
              <a:gd name="connsiteX8" fmla="*/ 3305596 w 4041972"/>
              <a:gd name="connsiteY8" fmla="*/ 1792385 h 2504485"/>
              <a:gd name="connsiteX9" fmla="*/ 3491713 w 4041972"/>
              <a:gd name="connsiteY9" fmla="*/ 1844984 h 2504485"/>
              <a:gd name="connsiteX10" fmla="*/ 3592864 w 4041972"/>
              <a:gd name="connsiteY10" fmla="*/ 1873306 h 2504485"/>
              <a:gd name="connsiteX11" fmla="*/ 3629278 w 4041972"/>
              <a:gd name="connsiteY11" fmla="*/ 1885444 h 2504485"/>
              <a:gd name="connsiteX12" fmla="*/ 3653554 w 4041972"/>
              <a:gd name="connsiteY12" fmla="*/ 1901628 h 2504485"/>
              <a:gd name="connsiteX13" fmla="*/ 3774935 w 4041972"/>
              <a:gd name="connsiteY13" fmla="*/ 2027054 h 2504485"/>
              <a:gd name="connsiteX14" fmla="*/ 3847763 w 4041972"/>
              <a:gd name="connsiteY14" fmla="*/ 2099883 h 2504485"/>
              <a:gd name="connsiteX15" fmla="*/ 3912499 w 4041972"/>
              <a:gd name="connsiteY15" fmla="*/ 2176757 h 2504485"/>
              <a:gd name="connsiteX16" fmla="*/ 3981281 w 4041972"/>
              <a:gd name="connsiteY16" fmla="*/ 2269816 h 2504485"/>
              <a:gd name="connsiteX17" fmla="*/ 4013650 w 4041972"/>
              <a:gd name="connsiteY17" fmla="*/ 2322414 h 2504485"/>
              <a:gd name="connsiteX18" fmla="*/ 4033880 w 4041972"/>
              <a:gd name="connsiteY18" fmla="*/ 2375012 h 2504485"/>
              <a:gd name="connsiteX19" fmla="*/ 4041972 w 4041972"/>
              <a:gd name="connsiteY19" fmla="*/ 2419518 h 2504485"/>
              <a:gd name="connsiteX20" fmla="*/ 4037926 w 4041972"/>
              <a:gd name="connsiteY20" fmla="*/ 2455932 h 2504485"/>
              <a:gd name="connsiteX21" fmla="*/ 4021742 w 4041972"/>
              <a:gd name="connsiteY21" fmla="*/ 2488300 h 2504485"/>
              <a:gd name="connsiteX22" fmla="*/ 3993420 w 4041972"/>
              <a:gd name="connsiteY22" fmla="*/ 2500439 h 2504485"/>
              <a:gd name="connsiteX23" fmla="*/ 3965097 w 4041972"/>
              <a:gd name="connsiteY23" fmla="*/ 2504485 h 2504485"/>
              <a:gd name="connsiteX24" fmla="*/ 3896315 w 4041972"/>
              <a:gd name="connsiteY24" fmla="*/ 2476162 h 2504485"/>
              <a:gd name="connsiteX25" fmla="*/ 3839671 w 4041972"/>
              <a:gd name="connsiteY25" fmla="*/ 2439748 h 2504485"/>
              <a:gd name="connsiteX26" fmla="*/ 3649508 w 4041972"/>
              <a:gd name="connsiteY26" fmla="*/ 2298138 h 2504485"/>
              <a:gd name="connsiteX27" fmla="*/ 3406747 w 4041972"/>
              <a:gd name="connsiteY27" fmla="*/ 2128205 h 2504485"/>
              <a:gd name="connsiteX28" fmla="*/ 3074973 w 4041972"/>
              <a:gd name="connsiteY28" fmla="*/ 1913766 h 2504485"/>
              <a:gd name="connsiteX29" fmla="*/ 2658234 w 4041972"/>
              <a:gd name="connsiteY29" fmla="*/ 1675051 h 2504485"/>
              <a:gd name="connsiteX30" fmla="*/ 2148435 w 4041972"/>
              <a:gd name="connsiteY30" fmla="*/ 1395876 h 2504485"/>
              <a:gd name="connsiteX31" fmla="*/ 1772156 w 4041972"/>
              <a:gd name="connsiteY31" fmla="*/ 1205713 h 2504485"/>
              <a:gd name="connsiteX32" fmla="*/ 1565809 w 4041972"/>
              <a:gd name="connsiteY32" fmla="*/ 1112654 h 2504485"/>
              <a:gd name="connsiteX33" fmla="*/ 1314956 w 4041972"/>
              <a:gd name="connsiteY33" fmla="*/ 1011504 h 2504485"/>
              <a:gd name="connsiteX34" fmla="*/ 1043873 w 4041972"/>
              <a:gd name="connsiteY34" fmla="*/ 906308 h 2504485"/>
              <a:gd name="connsiteX35" fmla="*/ 748513 w 4041972"/>
              <a:gd name="connsiteY35" fmla="*/ 809203 h 2504485"/>
              <a:gd name="connsiteX36" fmla="*/ 525982 w 4041972"/>
              <a:gd name="connsiteY36" fmla="*/ 748513 h 2504485"/>
              <a:gd name="connsiteX37" fmla="*/ 262991 w 4041972"/>
              <a:gd name="connsiteY37" fmla="*/ 695915 h 2504485"/>
              <a:gd name="connsiteX38" fmla="*/ 222531 w 4041972"/>
              <a:gd name="connsiteY38" fmla="*/ 687823 h 2504485"/>
              <a:gd name="connsiteX39" fmla="*/ 202301 w 4041972"/>
              <a:gd name="connsiteY39" fmla="*/ 663547 h 2504485"/>
              <a:gd name="connsiteX40" fmla="*/ 113289 w 4041972"/>
              <a:gd name="connsiteY40" fmla="*/ 525982 h 2504485"/>
              <a:gd name="connsiteX41" fmla="*/ 68782 w 4041972"/>
              <a:gd name="connsiteY41" fmla="*/ 424831 h 2504485"/>
              <a:gd name="connsiteX42" fmla="*/ 28322 w 4041972"/>
              <a:gd name="connsiteY42" fmla="*/ 319635 h 2504485"/>
              <a:gd name="connsiteX43" fmla="*/ 8092 w 4041972"/>
              <a:gd name="connsiteY43" fmla="*/ 214439 h 2504485"/>
              <a:gd name="connsiteX44" fmla="*/ 0 w 4041972"/>
              <a:gd name="connsiteY44" fmla="*/ 125426 h 2504485"/>
              <a:gd name="connsiteX45" fmla="*/ 8092 w 4041972"/>
              <a:gd name="connsiteY45" fmla="*/ 44506 h 2504485"/>
              <a:gd name="connsiteX46" fmla="*/ 16184 w 4041972"/>
              <a:gd name="connsiteY46" fmla="*/ 12138 h 2504485"/>
              <a:gd name="connsiteX47" fmla="*/ 28322 w 4041972"/>
              <a:gd name="connsiteY47" fmla="*/ 0 h 2504485"/>
              <a:gd name="connsiteX48" fmla="*/ 36414 w 4041972"/>
              <a:gd name="connsiteY48" fmla="*/ 0 h 2504485"/>
              <a:gd name="connsiteX49" fmla="*/ 48552 w 4041972"/>
              <a:gd name="connsiteY49" fmla="*/ 8092 h 2504485"/>
              <a:gd name="connsiteX50" fmla="*/ 60690 w 4041972"/>
              <a:gd name="connsiteY50" fmla="*/ 36414 h 2504485"/>
              <a:gd name="connsiteX51" fmla="*/ 89012 w 4041972"/>
              <a:gd name="connsiteY51" fmla="*/ 80920 h 2504485"/>
              <a:gd name="connsiteX52" fmla="*/ 182071 w 4041972"/>
              <a:gd name="connsiteY52" fmla="*/ 202300 h 2504485"/>
              <a:gd name="connsiteX53" fmla="*/ 254899 w 4041972"/>
              <a:gd name="connsiteY53" fmla="*/ 271083 h 2504485"/>
              <a:gd name="connsiteX54" fmla="*/ 416740 w 4041972"/>
              <a:gd name="connsiteY54" fmla="*/ 392463 h 2504485"/>
              <a:gd name="connsiteX55" fmla="*/ 525982 w 4041972"/>
              <a:gd name="connsiteY55" fmla="*/ 449108 h 2504485"/>
              <a:gd name="connsiteX56" fmla="*/ 740421 w 4041972"/>
              <a:gd name="connsiteY56" fmla="*/ 542166 h 2504485"/>
              <a:gd name="connsiteX57" fmla="*/ 979136 w 4041972"/>
              <a:gd name="connsiteY57" fmla="*/ 655454 h 2504485"/>
              <a:gd name="connsiteX58" fmla="*/ 1302818 w 4041972"/>
              <a:gd name="connsiteY58" fmla="*/ 797065 h 2504485"/>
              <a:gd name="connsiteX59" fmla="*/ 1460612 w 4041972"/>
              <a:gd name="connsiteY59" fmla="*/ 861801 h 2504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4041972" h="2504485">
                <a:moveTo>
                  <a:pt x="1460612" y="861801"/>
                </a:moveTo>
                <a:lnTo>
                  <a:pt x="1881398" y="1047918"/>
                </a:lnTo>
                <a:lnTo>
                  <a:pt x="2140343" y="1165253"/>
                </a:lnTo>
                <a:lnTo>
                  <a:pt x="2281954" y="1234035"/>
                </a:lnTo>
                <a:lnTo>
                  <a:pt x="2573267" y="1387784"/>
                </a:lnTo>
                <a:lnTo>
                  <a:pt x="3054743" y="1654821"/>
                </a:lnTo>
                <a:lnTo>
                  <a:pt x="3216584" y="1747879"/>
                </a:lnTo>
                <a:lnTo>
                  <a:pt x="3265136" y="1776201"/>
                </a:lnTo>
                <a:lnTo>
                  <a:pt x="3305596" y="1792385"/>
                </a:lnTo>
                <a:lnTo>
                  <a:pt x="3491713" y="1844984"/>
                </a:lnTo>
                <a:lnTo>
                  <a:pt x="3592864" y="1873306"/>
                </a:lnTo>
                <a:lnTo>
                  <a:pt x="3629278" y="1885444"/>
                </a:lnTo>
                <a:lnTo>
                  <a:pt x="3653554" y="1901628"/>
                </a:lnTo>
                <a:lnTo>
                  <a:pt x="3774935" y="2027054"/>
                </a:lnTo>
                <a:lnTo>
                  <a:pt x="3847763" y="2099883"/>
                </a:lnTo>
                <a:lnTo>
                  <a:pt x="3912499" y="2176757"/>
                </a:lnTo>
                <a:lnTo>
                  <a:pt x="3981281" y="2269816"/>
                </a:lnTo>
                <a:lnTo>
                  <a:pt x="4013650" y="2322414"/>
                </a:lnTo>
                <a:lnTo>
                  <a:pt x="4033880" y="2375012"/>
                </a:lnTo>
                <a:lnTo>
                  <a:pt x="4041972" y="2419518"/>
                </a:lnTo>
                <a:lnTo>
                  <a:pt x="4037926" y="2455932"/>
                </a:lnTo>
                <a:lnTo>
                  <a:pt x="4021742" y="2488300"/>
                </a:lnTo>
                <a:lnTo>
                  <a:pt x="3993420" y="2500439"/>
                </a:lnTo>
                <a:lnTo>
                  <a:pt x="3965097" y="2504485"/>
                </a:lnTo>
                <a:lnTo>
                  <a:pt x="3896315" y="2476162"/>
                </a:lnTo>
                <a:lnTo>
                  <a:pt x="3839671" y="2439748"/>
                </a:lnTo>
                <a:lnTo>
                  <a:pt x="3649508" y="2298138"/>
                </a:lnTo>
                <a:lnTo>
                  <a:pt x="3406747" y="2128205"/>
                </a:lnTo>
                <a:lnTo>
                  <a:pt x="3074973" y="1913766"/>
                </a:lnTo>
                <a:lnTo>
                  <a:pt x="2658234" y="1675051"/>
                </a:lnTo>
                <a:lnTo>
                  <a:pt x="2148435" y="1395876"/>
                </a:lnTo>
                <a:lnTo>
                  <a:pt x="1772156" y="1205713"/>
                </a:lnTo>
                <a:lnTo>
                  <a:pt x="1565809" y="1112654"/>
                </a:lnTo>
                <a:lnTo>
                  <a:pt x="1314956" y="1011504"/>
                </a:lnTo>
                <a:lnTo>
                  <a:pt x="1043873" y="906308"/>
                </a:lnTo>
                <a:lnTo>
                  <a:pt x="748513" y="809203"/>
                </a:lnTo>
                <a:lnTo>
                  <a:pt x="525982" y="748513"/>
                </a:lnTo>
                <a:lnTo>
                  <a:pt x="262991" y="695915"/>
                </a:lnTo>
                <a:lnTo>
                  <a:pt x="222531" y="687823"/>
                </a:lnTo>
                <a:lnTo>
                  <a:pt x="202301" y="663547"/>
                </a:lnTo>
                <a:lnTo>
                  <a:pt x="113289" y="525982"/>
                </a:lnTo>
                <a:lnTo>
                  <a:pt x="68782" y="424831"/>
                </a:lnTo>
                <a:lnTo>
                  <a:pt x="28322" y="319635"/>
                </a:lnTo>
                <a:lnTo>
                  <a:pt x="8092" y="214439"/>
                </a:lnTo>
                <a:lnTo>
                  <a:pt x="0" y="125426"/>
                </a:lnTo>
                <a:lnTo>
                  <a:pt x="8092" y="44506"/>
                </a:lnTo>
                <a:lnTo>
                  <a:pt x="16184" y="12138"/>
                </a:lnTo>
                <a:lnTo>
                  <a:pt x="28322" y="0"/>
                </a:lnTo>
                <a:lnTo>
                  <a:pt x="36414" y="0"/>
                </a:lnTo>
                <a:lnTo>
                  <a:pt x="48552" y="8092"/>
                </a:lnTo>
                <a:lnTo>
                  <a:pt x="60690" y="36414"/>
                </a:lnTo>
                <a:lnTo>
                  <a:pt x="89012" y="80920"/>
                </a:lnTo>
                <a:lnTo>
                  <a:pt x="182071" y="202300"/>
                </a:lnTo>
                <a:lnTo>
                  <a:pt x="254899" y="271083"/>
                </a:lnTo>
                <a:lnTo>
                  <a:pt x="416740" y="392463"/>
                </a:lnTo>
                <a:lnTo>
                  <a:pt x="525982" y="449108"/>
                </a:lnTo>
                <a:lnTo>
                  <a:pt x="740421" y="542166"/>
                </a:lnTo>
                <a:lnTo>
                  <a:pt x="979136" y="655454"/>
                </a:lnTo>
                <a:lnTo>
                  <a:pt x="1302818" y="797065"/>
                </a:lnTo>
                <a:lnTo>
                  <a:pt x="1460612" y="86180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35" name="フリーフォーム 34"/>
          <p:cNvSpPr>
            <a:spLocks noChangeAspect="1"/>
          </p:cNvSpPr>
          <p:nvPr/>
        </p:nvSpPr>
        <p:spPr>
          <a:xfrm rot="17400000">
            <a:off x="6754908" y="4546267"/>
            <a:ext cx="1986137" cy="999553"/>
          </a:xfrm>
          <a:custGeom>
            <a:avLst/>
            <a:gdLst>
              <a:gd name="connsiteX0" fmla="*/ 1374457 w 3403282"/>
              <a:gd name="connsiteY0" fmla="*/ 988695 h 1711643"/>
              <a:gd name="connsiteX1" fmla="*/ 2917507 w 3403282"/>
              <a:gd name="connsiteY1" fmla="*/ 428625 h 1711643"/>
              <a:gd name="connsiteX2" fmla="*/ 3031807 w 3403282"/>
              <a:gd name="connsiteY2" fmla="*/ 385763 h 1711643"/>
              <a:gd name="connsiteX3" fmla="*/ 3066097 w 3403282"/>
              <a:gd name="connsiteY3" fmla="*/ 368618 h 1711643"/>
              <a:gd name="connsiteX4" fmla="*/ 3108960 w 3403282"/>
              <a:gd name="connsiteY4" fmla="*/ 340043 h 1711643"/>
              <a:gd name="connsiteX5" fmla="*/ 3143250 w 3403282"/>
              <a:gd name="connsiteY5" fmla="*/ 314325 h 1711643"/>
              <a:gd name="connsiteX6" fmla="*/ 3160395 w 3403282"/>
              <a:gd name="connsiteY6" fmla="*/ 291465 h 1711643"/>
              <a:gd name="connsiteX7" fmla="*/ 3180397 w 3403282"/>
              <a:gd name="connsiteY7" fmla="*/ 260033 h 1711643"/>
              <a:gd name="connsiteX8" fmla="*/ 3197542 w 3403282"/>
              <a:gd name="connsiteY8" fmla="*/ 217170 h 1711643"/>
              <a:gd name="connsiteX9" fmla="*/ 3214687 w 3403282"/>
              <a:gd name="connsiteY9" fmla="*/ 168593 h 1711643"/>
              <a:gd name="connsiteX10" fmla="*/ 3226117 w 3403282"/>
              <a:gd name="connsiteY10" fmla="*/ 125730 h 1711643"/>
              <a:gd name="connsiteX11" fmla="*/ 3231832 w 3403282"/>
              <a:gd name="connsiteY11" fmla="*/ 65723 h 1711643"/>
              <a:gd name="connsiteX12" fmla="*/ 3237547 w 3403282"/>
              <a:gd name="connsiteY12" fmla="*/ 37148 h 1711643"/>
              <a:gd name="connsiteX13" fmla="*/ 3248977 w 3403282"/>
              <a:gd name="connsiteY13" fmla="*/ 20003 h 1711643"/>
              <a:gd name="connsiteX14" fmla="*/ 3260407 w 3403282"/>
              <a:gd name="connsiteY14" fmla="*/ 5715 h 1711643"/>
              <a:gd name="connsiteX15" fmla="*/ 3274695 w 3403282"/>
              <a:gd name="connsiteY15" fmla="*/ 0 h 1711643"/>
              <a:gd name="connsiteX16" fmla="*/ 3286125 w 3403282"/>
              <a:gd name="connsiteY16" fmla="*/ 2858 h 1711643"/>
              <a:gd name="connsiteX17" fmla="*/ 3303270 w 3403282"/>
              <a:gd name="connsiteY17" fmla="*/ 22860 h 1711643"/>
              <a:gd name="connsiteX18" fmla="*/ 3317557 w 3403282"/>
              <a:gd name="connsiteY18" fmla="*/ 57150 h 1711643"/>
              <a:gd name="connsiteX19" fmla="*/ 3337560 w 3403282"/>
              <a:gd name="connsiteY19" fmla="*/ 105728 h 1711643"/>
              <a:gd name="connsiteX20" fmla="*/ 3357562 w 3403282"/>
              <a:gd name="connsiteY20" fmla="*/ 160020 h 1711643"/>
              <a:gd name="connsiteX21" fmla="*/ 3374707 w 3403282"/>
              <a:gd name="connsiteY21" fmla="*/ 208598 h 1711643"/>
              <a:gd name="connsiteX22" fmla="*/ 3386137 w 3403282"/>
              <a:gd name="connsiteY22" fmla="*/ 251460 h 1711643"/>
              <a:gd name="connsiteX23" fmla="*/ 3394710 w 3403282"/>
              <a:gd name="connsiteY23" fmla="*/ 300038 h 1711643"/>
              <a:gd name="connsiteX24" fmla="*/ 3400425 w 3403282"/>
              <a:gd name="connsiteY24" fmla="*/ 342900 h 1711643"/>
              <a:gd name="connsiteX25" fmla="*/ 3403282 w 3403282"/>
              <a:gd name="connsiteY25" fmla="*/ 377190 h 1711643"/>
              <a:gd name="connsiteX26" fmla="*/ 3397567 w 3403282"/>
              <a:gd name="connsiteY26" fmla="*/ 417195 h 1711643"/>
              <a:gd name="connsiteX27" fmla="*/ 3391852 w 3403282"/>
              <a:gd name="connsiteY27" fmla="*/ 462915 h 1711643"/>
              <a:gd name="connsiteX28" fmla="*/ 3374707 w 3403282"/>
              <a:gd name="connsiteY28" fmla="*/ 525780 h 1711643"/>
              <a:gd name="connsiteX29" fmla="*/ 3360420 w 3403282"/>
              <a:gd name="connsiteY29" fmla="*/ 568643 h 1711643"/>
              <a:gd name="connsiteX30" fmla="*/ 3331845 w 3403282"/>
              <a:gd name="connsiteY30" fmla="*/ 614363 h 1711643"/>
              <a:gd name="connsiteX31" fmla="*/ 3317557 w 3403282"/>
              <a:gd name="connsiteY31" fmla="*/ 637223 h 1711643"/>
              <a:gd name="connsiteX32" fmla="*/ 3306127 w 3403282"/>
              <a:gd name="connsiteY32" fmla="*/ 654368 h 1711643"/>
              <a:gd name="connsiteX33" fmla="*/ 3286125 w 3403282"/>
              <a:gd name="connsiteY33" fmla="*/ 680085 h 1711643"/>
              <a:gd name="connsiteX34" fmla="*/ 3271837 w 3403282"/>
              <a:gd name="connsiteY34" fmla="*/ 685800 h 1711643"/>
              <a:gd name="connsiteX35" fmla="*/ 3251835 w 3403282"/>
              <a:gd name="connsiteY35" fmla="*/ 685800 h 1711643"/>
              <a:gd name="connsiteX36" fmla="*/ 3223260 w 3403282"/>
              <a:gd name="connsiteY36" fmla="*/ 680085 h 1711643"/>
              <a:gd name="connsiteX37" fmla="*/ 3186112 w 3403282"/>
              <a:gd name="connsiteY37" fmla="*/ 671513 h 1711643"/>
              <a:gd name="connsiteX38" fmla="*/ 3157537 w 3403282"/>
              <a:gd name="connsiteY38" fmla="*/ 665798 h 1711643"/>
              <a:gd name="connsiteX39" fmla="*/ 3106102 w 3403282"/>
              <a:gd name="connsiteY39" fmla="*/ 668655 h 1711643"/>
              <a:gd name="connsiteX40" fmla="*/ 3023235 w 3403282"/>
              <a:gd name="connsiteY40" fmla="*/ 682943 h 1711643"/>
              <a:gd name="connsiteX41" fmla="*/ 2934652 w 3403282"/>
              <a:gd name="connsiteY41" fmla="*/ 708660 h 1711643"/>
              <a:gd name="connsiteX42" fmla="*/ 2680335 w 3403282"/>
              <a:gd name="connsiteY42" fmla="*/ 800100 h 1711643"/>
              <a:gd name="connsiteX43" fmla="*/ 2377440 w 3403282"/>
              <a:gd name="connsiteY43" fmla="*/ 908685 h 1711643"/>
              <a:gd name="connsiteX44" fmla="*/ 1991677 w 3403282"/>
              <a:gd name="connsiteY44" fmla="*/ 1048703 h 1711643"/>
              <a:gd name="connsiteX45" fmla="*/ 208597 w 3403282"/>
              <a:gd name="connsiteY45" fmla="*/ 1677353 h 1711643"/>
              <a:gd name="connsiteX46" fmla="*/ 105727 w 3403282"/>
              <a:gd name="connsiteY46" fmla="*/ 1711643 h 1711643"/>
              <a:gd name="connsiteX47" fmla="*/ 85725 w 3403282"/>
              <a:gd name="connsiteY47" fmla="*/ 1711643 h 1711643"/>
              <a:gd name="connsiteX48" fmla="*/ 0 w 3403282"/>
              <a:gd name="connsiteY48" fmla="*/ 1511618 h 1711643"/>
              <a:gd name="connsiteX49" fmla="*/ 0 w 3403282"/>
              <a:gd name="connsiteY49" fmla="*/ 1491615 h 1711643"/>
              <a:gd name="connsiteX50" fmla="*/ 57150 w 3403282"/>
              <a:gd name="connsiteY50" fmla="*/ 1468755 h 1711643"/>
              <a:gd name="connsiteX51" fmla="*/ 791527 w 3403282"/>
              <a:gd name="connsiteY51" fmla="*/ 1203008 h 1711643"/>
              <a:gd name="connsiteX52" fmla="*/ 1374457 w 3403282"/>
              <a:gd name="connsiteY52" fmla="*/ 988695 h 1711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3403282" h="1711643">
                <a:moveTo>
                  <a:pt x="1374457" y="988695"/>
                </a:moveTo>
                <a:lnTo>
                  <a:pt x="2917507" y="428625"/>
                </a:lnTo>
                <a:lnTo>
                  <a:pt x="3031807" y="385763"/>
                </a:lnTo>
                <a:lnTo>
                  <a:pt x="3066097" y="368618"/>
                </a:lnTo>
                <a:lnTo>
                  <a:pt x="3108960" y="340043"/>
                </a:lnTo>
                <a:lnTo>
                  <a:pt x="3143250" y="314325"/>
                </a:lnTo>
                <a:lnTo>
                  <a:pt x="3160395" y="291465"/>
                </a:lnTo>
                <a:lnTo>
                  <a:pt x="3180397" y="260033"/>
                </a:lnTo>
                <a:lnTo>
                  <a:pt x="3197542" y="217170"/>
                </a:lnTo>
                <a:lnTo>
                  <a:pt x="3214687" y="168593"/>
                </a:lnTo>
                <a:lnTo>
                  <a:pt x="3226117" y="125730"/>
                </a:lnTo>
                <a:lnTo>
                  <a:pt x="3231832" y="65723"/>
                </a:lnTo>
                <a:lnTo>
                  <a:pt x="3237547" y="37148"/>
                </a:lnTo>
                <a:lnTo>
                  <a:pt x="3248977" y="20003"/>
                </a:lnTo>
                <a:lnTo>
                  <a:pt x="3260407" y="5715"/>
                </a:lnTo>
                <a:lnTo>
                  <a:pt x="3274695" y="0"/>
                </a:lnTo>
                <a:lnTo>
                  <a:pt x="3286125" y="2858"/>
                </a:lnTo>
                <a:lnTo>
                  <a:pt x="3303270" y="22860"/>
                </a:lnTo>
                <a:lnTo>
                  <a:pt x="3317557" y="57150"/>
                </a:lnTo>
                <a:lnTo>
                  <a:pt x="3337560" y="105728"/>
                </a:lnTo>
                <a:lnTo>
                  <a:pt x="3357562" y="160020"/>
                </a:lnTo>
                <a:lnTo>
                  <a:pt x="3374707" y="208598"/>
                </a:lnTo>
                <a:lnTo>
                  <a:pt x="3386137" y="251460"/>
                </a:lnTo>
                <a:lnTo>
                  <a:pt x="3394710" y="300038"/>
                </a:lnTo>
                <a:lnTo>
                  <a:pt x="3400425" y="342900"/>
                </a:lnTo>
                <a:lnTo>
                  <a:pt x="3403282" y="377190"/>
                </a:lnTo>
                <a:lnTo>
                  <a:pt x="3397567" y="417195"/>
                </a:lnTo>
                <a:lnTo>
                  <a:pt x="3391852" y="462915"/>
                </a:lnTo>
                <a:lnTo>
                  <a:pt x="3374707" y="525780"/>
                </a:lnTo>
                <a:lnTo>
                  <a:pt x="3360420" y="568643"/>
                </a:lnTo>
                <a:lnTo>
                  <a:pt x="3331845" y="614363"/>
                </a:lnTo>
                <a:lnTo>
                  <a:pt x="3317557" y="637223"/>
                </a:lnTo>
                <a:lnTo>
                  <a:pt x="3306127" y="654368"/>
                </a:lnTo>
                <a:lnTo>
                  <a:pt x="3286125" y="680085"/>
                </a:lnTo>
                <a:lnTo>
                  <a:pt x="3271837" y="685800"/>
                </a:lnTo>
                <a:lnTo>
                  <a:pt x="3251835" y="685800"/>
                </a:lnTo>
                <a:lnTo>
                  <a:pt x="3223260" y="680085"/>
                </a:lnTo>
                <a:lnTo>
                  <a:pt x="3186112" y="671513"/>
                </a:lnTo>
                <a:lnTo>
                  <a:pt x="3157537" y="665798"/>
                </a:lnTo>
                <a:lnTo>
                  <a:pt x="3106102" y="668655"/>
                </a:lnTo>
                <a:lnTo>
                  <a:pt x="3023235" y="682943"/>
                </a:lnTo>
                <a:lnTo>
                  <a:pt x="2934652" y="708660"/>
                </a:lnTo>
                <a:lnTo>
                  <a:pt x="2680335" y="800100"/>
                </a:lnTo>
                <a:lnTo>
                  <a:pt x="2377440" y="908685"/>
                </a:lnTo>
                <a:lnTo>
                  <a:pt x="1991677" y="1048703"/>
                </a:lnTo>
                <a:lnTo>
                  <a:pt x="208597" y="1677353"/>
                </a:lnTo>
                <a:lnTo>
                  <a:pt x="105727" y="1711643"/>
                </a:lnTo>
                <a:lnTo>
                  <a:pt x="85725" y="1711643"/>
                </a:lnTo>
                <a:lnTo>
                  <a:pt x="0" y="1511618"/>
                </a:lnTo>
                <a:lnTo>
                  <a:pt x="0" y="1491615"/>
                </a:lnTo>
                <a:lnTo>
                  <a:pt x="57150" y="1468755"/>
                </a:lnTo>
                <a:lnTo>
                  <a:pt x="791527" y="1203008"/>
                </a:lnTo>
                <a:lnTo>
                  <a:pt x="1374457" y="98869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6" name="フリーフォーム 35"/>
          <p:cNvSpPr>
            <a:spLocks noChangeAspect="1"/>
          </p:cNvSpPr>
          <p:nvPr/>
        </p:nvSpPr>
        <p:spPr>
          <a:xfrm>
            <a:off x="2905484" y="2163760"/>
            <a:ext cx="808649" cy="255270"/>
          </a:xfrm>
          <a:custGeom>
            <a:avLst/>
            <a:gdLst>
              <a:gd name="connsiteX0" fmla="*/ 816768 w 1347787"/>
              <a:gd name="connsiteY0" fmla="*/ 350044 h 426244"/>
              <a:gd name="connsiteX1" fmla="*/ 1021556 w 1347787"/>
              <a:gd name="connsiteY1" fmla="*/ 300038 h 426244"/>
              <a:gd name="connsiteX2" fmla="*/ 1188243 w 1347787"/>
              <a:gd name="connsiteY2" fmla="*/ 252413 h 426244"/>
              <a:gd name="connsiteX3" fmla="*/ 1269206 w 1347787"/>
              <a:gd name="connsiteY3" fmla="*/ 228600 h 426244"/>
              <a:gd name="connsiteX4" fmla="*/ 1290637 w 1347787"/>
              <a:gd name="connsiteY4" fmla="*/ 221456 h 426244"/>
              <a:gd name="connsiteX5" fmla="*/ 1307306 w 1347787"/>
              <a:gd name="connsiteY5" fmla="*/ 207169 h 426244"/>
              <a:gd name="connsiteX6" fmla="*/ 1333500 w 1347787"/>
              <a:gd name="connsiteY6" fmla="*/ 180975 h 426244"/>
              <a:gd name="connsiteX7" fmla="*/ 1347787 w 1347787"/>
              <a:gd name="connsiteY7" fmla="*/ 154781 h 426244"/>
              <a:gd name="connsiteX8" fmla="*/ 1347787 w 1347787"/>
              <a:gd name="connsiteY8" fmla="*/ 140494 h 426244"/>
              <a:gd name="connsiteX9" fmla="*/ 1340643 w 1347787"/>
              <a:gd name="connsiteY9" fmla="*/ 109538 h 426244"/>
              <a:gd name="connsiteX10" fmla="*/ 1328737 w 1347787"/>
              <a:gd name="connsiteY10" fmla="*/ 85725 h 426244"/>
              <a:gd name="connsiteX11" fmla="*/ 1314450 w 1347787"/>
              <a:gd name="connsiteY11" fmla="*/ 71438 h 426244"/>
              <a:gd name="connsiteX12" fmla="*/ 1269206 w 1347787"/>
              <a:gd name="connsiteY12" fmla="*/ 47625 h 426244"/>
              <a:gd name="connsiteX13" fmla="*/ 1178718 w 1347787"/>
              <a:gd name="connsiteY13" fmla="*/ 19050 h 426244"/>
              <a:gd name="connsiteX14" fmla="*/ 1100137 w 1347787"/>
              <a:gd name="connsiteY14" fmla="*/ 4763 h 426244"/>
              <a:gd name="connsiteX15" fmla="*/ 1047750 w 1347787"/>
              <a:gd name="connsiteY15" fmla="*/ 0 h 426244"/>
              <a:gd name="connsiteX16" fmla="*/ 1023937 w 1347787"/>
              <a:gd name="connsiteY16" fmla="*/ 0 h 426244"/>
              <a:gd name="connsiteX17" fmla="*/ 992981 w 1347787"/>
              <a:gd name="connsiteY17" fmla="*/ 7144 h 426244"/>
              <a:gd name="connsiteX18" fmla="*/ 845343 w 1347787"/>
              <a:gd name="connsiteY18" fmla="*/ 61913 h 426244"/>
              <a:gd name="connsiteX19" fmla="*/ 688181 w 1347787"/>
              <a:gd name="connsiteY19" fmla="*/ 123825 h 426244"/>
              <a:gd name="connsiteX20" fmla="*/ 647700 w 1347787"/>
              <a:gd name="connsiteY20" fmla="*/ 135731 h 426244"/>
              <a:gd name="connsiteX21" fmla="*/ 538162 w 1347787"/>
              <a:gd name="connsiteY21" fmla="*/ 164306 h 426244"/>
              <a:gd name="connsiteX22" fmla="*/ 431006 w 1347787"/>
              <a:gd name="connsiteY22" fmla="*/ 183356 h 426244"/>
              <a:gd name="connsiteX23" fmla="*/ 359568 w 1347787"/>
              <a:gd name="connsiteY23" fmla="*/ 195263 h 426244"/>
              <a:gd name="connsiteX24" fmla="*/ 276225 w 1347787"/>
              <a:gd name="connsiteY24" fmla="*/ 202406 h 426244"/>
              <a:gd name="connsiteX25" fmla="*/ 216693 w 1347787"/>
              <a:gd name="connsiteY25" fmla="*/ 197644 h 426244"/>
              <a:gd name="connsiteX26" fmla="*/ 152400 w 1347787"/>
              <a:gd name="connsiteY26" fmla="*/ 185738 h 426244"/>
              <a:gd name="connsiteX27" fmla="*/ 97631 w 1347787"/>
              <a:gd name="connsiteY27" fmla="*/ 169069 h 426244"/>
              <a:gd name="connsiteX28" fmla="*/ 50006 w 1347787"/>
              <a:gd name="connsiteY28" fmla="*/ 142875 h 426244"/>
              <a:gd name="connsiteX29" fmla="*/ 14287 w 1347787"/>
              <a:gd name="connsiteY29" fmla="*/ 111919 h 426244"/>
              <a:gd name="connsiteX30" fmla="*/ 0 w 1347787"/>
              <a:gd name="connsiteY30" fmla="*/ 111919 h 426244"/>
              <a:gd name="connsiteX31" fmla="*/ 7143 w 1347787"/>
              <a:gd name="connsiteY31" fmla="*/ 259556 h 426244"/>
              <a:gd name="connsiteX32" fmla="*/ 11906 w 1347787"/>
              <a:gd name="connsiteY32" fmla="*/ 280988 h 426244"/>
              <a:gd name="connsiteX33" fmla="*/ 45243 w 1347787"/>
              <a:gd name="connsiteY33" fmla="*/ 302419 h 426244"/>
              <a:gd name="connsiteX34" fmla="*/ 104775 w 1347787"/>
              <a:gd name="connsiteY34" fmla="*/ 335756 h 426244"/>
              <a:gd name="connsiteX35" fmla="*/ 195262 w 1347787"/>
              <a:gd name="connsiteY35" fmla="*/ 381000 h 426244"/>
              <a:gd name="connsiteX36" fmla="*/ 242887 w 1347787"/>
              <a:gd name="connsiteY36" fmla="*/ 397669 h 426244"/>
              <a:gd name="connsiteX37" fmla="*/ 297656 w 1347787"/>
              <a:gd name="connsiteY37" fmla="*/ 414338 h 426244"/>
              <a:gd name="connsiteX38" fmla="*/ 340518 w 1347787"/>
              <a:gd name="connsiteY38" fmla="*/ 421481 h 426244"/>
              <a:gd name="connsiteX39" fmla="*/ 390525 w 1347787"/>
              <a:gd name="connsiteY39" fmla="*/ 426244 h 426244"/>
              <a:gd name="connsiteX40" fmla="*/ 435768 w 1347787"/>
              <a:gd name="connsiteY40" fmla="*/ 421481 h 426244"/>
              <a:gd name="connsiteX41" fmla="*/ 516731 w 1347787"/>
              <a:gd name="connsiteY41" fmla="*/ 409575 h 426244"/>
              <a:gd name="connsiteX42" fmla="*/ 657225 w 1347787"/>
              <a:gd name="connsiteY42" fmla="*/ 381000 h 426244"/>
              <a:gd name="connsiteX43" fmla="*/ 816768 w 1347787"/>
              <a:gd name="connsiteY43" fmla="*/ 350044 h 426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347787" h="426244">
                <a:moveTo>
                  <a:pt x="816768" y="350044"/>
                </a:moveTo>
                <a:lnTo>
                  <a:pt x="1021556" y="300038"/>
                </a:lnTo>
                <a:lnTo>
                  <a:pt x="1188243" y="252413"/>
                </a:lnTo>
                <a:lnTo>
                  <a:pt x="1269206" y="228600"/>
                </a:lnTo>
                <a:lnTo>
                  <a:pt x="1290637" y="221456"/>
                </a:lnTo>
                <a:lnTo>
                  <a:pt x="1307306" y="207169"/>
                </a:lnTo>
                <a:lnTo>
                  <a:pt x="1333500" y="180975"/>
                </a:lnTo>
                <a:lnTo>
                  <a:pt x="1347787" y="154781"/>
                </a:lnTo>
                <a:lnTo>
                  <a:pt x="1347787" y="140494"/>
                </a:lnTo>
                <a:lnTo>
                  <a:pt x="1340643" y="109538"/>
                </a:lnTo>
                <a:lnTo>
                  <a:pt x="1328737" y="85725"/>
                </a:lnTo>
                <a:lnTo>
                  <a:pt x="1314450" y="71438"/>
                </a:lnTo>
                <a:lnTo>
                  <a:pt x="1269206" y="47625"/>
                </a:lnTo>
                <a:lnTo>
                  <a:pt x="1178718" y="19050"/>
                </a:lnTo>
                <a:lnTo>
                  <a:pt x="1100137" y="4763"/>
                </a:lnTo>
                <a:lnTo>
                  <a:pt x="1047750" y="0"/>
                </a:lnTo>
                <a:lnTo>
                  <a:pt x="1023937" y="0"/>
                </a:lnTo>
                <a:lnTo>
                  <a:pt x="992981" y="7144"/>
                </a:lnTo>
                <a:lnTo>
                  <a:pt x="845343" y="61913"/>
                </a:lnTo>
                <a:lnTo>
                  <a:pt x="688181" y="123825"/>
                </a:lnTo>
                <a:lnTo>
                  <a:pt x="647700" y="135731"/>
                </a:lnTo>
                <a:lnTo>
                  <a:pt x="538162" y="164306"/>
                </a:lnTo>
                <a:lnTo>
                  <a:pt x="431006" y="183356"/>
                </a:lnTo>
                <a:lnTo>
                  <a:pt x="359568" y="195263"/>
                </a:lnTo>
                <a:lnTo>
                  <a:pt x="276225" y="202406"/>
                </a:lnTo>
                <a:lnTo>
                  <a:pt x="216693" y="197644"/>
                </a:lnTo>
                <a:lnTo>
                  <a:pt x="152400" y="185738"/>
                </a:lnTo>
                <a:lnTo>
                  <a:pt x="97631" y="169069"/>
                </a:lnTo>
                <a:lnTo>
                  <a:pt x="50006" y="142875"/>
                </a:lnTo>
                <a:lnTo>
                  <a:pt x="14287" y="111919"/>
                </a:lnTo>
                <a:lnTo>
                  <a:pt x="0" y="111919"/>
                </a:lnTo>
                <a:lnTo>
                  <a:pt x="7143" y="259556"/>
                </a:lnTo>
                <a:lnTo>
                  <a:pt x="11906" y="280988"/>
                </a:lnTo>
                <a:lnTo>
                  <a:pt x="45243" y="302419"/>
                </a:lnTo>
                <a:lnTo>
                  <a:pt x="104775" y="335756"/>
                </a:lnTo>
                <a:lnTo>
                  <a:pt x="195262" y="381000"/>
                </a:lnTo>
                <a:lnTo>
                  <a:pt x="242887" y="397669"/>
                </a:lnTo>
                <a:lnTo>
                  <a:pt x="297656" y="414338"/>
                </a:lnTo>
                <a:lnTo>
                  <a:pt x="340518" y="421481"/>
                </a:lnTo>
                <a:lnTo>
                  <a:pt x="390525" y="426244"/>
                </a:lnTo>
                <a:lnTo>
                  <a:pt x="435768" y="421481"/>
                </a:lnTo>
                <a:lnTo>
                  <a:pt x="516731" y="409575"/>
                </a:lnTo>
                <a:lnTo>
                  <a:pt x="657225" y="381000"/>
                </a:lnTo>
                <a:lnTo>
                  <a:pt x="816768" y="35004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7" name="フリーフォーム 36"/>
          <p:cNvSpPr>
            <a:spLocks noChangeAspect="1"/>
          </p:cNvSpPr>
          <p:nvPr/>
        </p:nvSpPr>
        <p:spPr>
          <a:xfrm rot="19800000">
            <a:off x="4659284" y="2141324"/>
            <a:ext cx="2425076" cy="1502109"/>
          </a:xfrm>
          <a:custGeom>
            <a:avLst/>
            <a:gdLst>
              <a:gd name="connsiteX0" fmla="*/ 1460612 w 4041972"/>
              <a:gd name="connsiteY0" fmla="*/ 861801 h 2504485"/>
              <a:gd name="connsiteX1" fmla="*/ 1881398 w 4041972"/>
              <a:gd name="connsiteY1" fmla="*/ 1047918 h 2504485"/>
              <a:gd name="connsiteX2" fmla="*/ 2140343 w 4041972"/>
              <a:gd name="connsiteY2" fmla="*/ 1165253 h 2504485"/>
              <a:gd name="connsiteX3" fmla="*/ 2281954 w 4041972"/>
              <a:gd name="connsiteY3" fmla="*/ 1234035 h 2504485"/>
              <a:gd name="connsiteX4" fmla="*/ 2573267 w 4041972"/>
              <a:gd name="connsiteY4" fmla="*/ 1387784 h 2504485"/>
              <a:gd name="connsiteX5" fmla="*/ 3054743 w 4041972"/>
              <a:gd name="connsiteY5" fmla="*/ 1654821 h 2504485"/>
              <a:gd name="connsiteX6" fmla="*/ 3216584 w 4041972"/>
              <a:gd name="connsiteY6" fmla="*/ 1747879 h 2504485"/>
              <a:gd name="connsiteX7" fmla="*/ 3265136 w 4041972"/>
              <a:gd name="connsiteY7" fmla="*/ 1776201 h 2504485"/>
              <a:gd name="connsiteX8" fmla="*/ 3305596 w 4041972"/>
              <a:gd name="connsiteY8" fmla="*/ 1792385 h 2504485"/>
              <a:gd name="connsiteX9" fmla="*/ 3491713 w 4041972"/>
              <a:gd name="connsiteY9" fmla="*/ 1844984 h 2504485"/>
              <a:gd name="connsiteX10" fmla="*/ 3592864 w 4041972"/>
              <a:gd name="connsiteY10" fmla="*/ 1873306 h 2504485"/>
              <a:gd name="connsiteX11" fmla="*/ 3629278 w 4041972"/>
              <a:gd name="connsiteY11" fmla="*/ 1885444 h 2504485"/>
              <a:gd name="connsiteX12" fmla="*/ 3653554 w 4041972"/>
              <a:gd name="connsiteY12" fmla="*/ 1901628 h 2504485"/>
              <a:gd name="connsiteX13" fmla="*/ 3774935 w 4041972"/>
              <a:gd name="connsiteY13" fmla="*/ 2027054 h 2504485"/>
              <a:gd name="connsiteX14" fmla="*/ 3847763 w 4041972"/>
              <a:gd name="connsiteY14" fmla="*/ 2099883 h 2504485"/>
              <a:gd name="connsiteX15" fmla="*/ 3912499 w 4041972"/>
              <a:gd name="connsiteY15" fmla="*/ 2176757 h 2504485"/>
              <a:gd name="connsiteX16" fmla="*/ 3981281 w 4041972"/>
              <a:gd name="connsiteY16" fmla="*/ 2269816 h 2504485"/>
              <a:gd name="connsiteX17" fmla="*/ 4013650 w 4041972"/>
              <a:gd name="connsiteY17" fmla="*/ 2322414 h 2504485"/>
              <a:gd name="connsiteX18" fmla="*/ 4033880 w 4041972"/>
              <a:gd name="connsiteY18" fmla="*/ 2375012 h 2504485"/>
              <a:gd name="connsiteX19" fmla="*/ 4041972 w 4041972"/>
              <a:gd name="connsiteY19" fmla="*/ 2419518 h 2504485"/>
              <a:gd name="connsiteX20" fmla="*/ 4037926 w 4041972"/>
              <a:gd name="connsiteY20" fmla="*/ 2455932 h 2504485"/>
              <a:gd name="connsiteX21" fmla="*/ 4021742 w 4041972"/>
              <a:gd name="connsiteY21" fmla="*/ 2488300 h 2504485"/>
              <a:gd name="connsiteX22" fmla="*/ 3993420 w 4041972"/>
              <a:gd name="connsiteY22" fmla="*/ 2500439 h 2504485"/>
              <a:gd name="connsiteX23" fmla="*/ 3965097 w 4041972"/>
              <a:gd name="connsiteY23" fmla="*/ 2504485 h 2504485"/>
              <a:gd name="connsiteX24" fmla="*/ 3896315 w 4041972"/>
              <a:gd name="connsiteY24" fmla="*/ 2476162 h 2504485"/>
              <a:gd name="connsiteX25" fmla="*/ 3839671 w 4041972"/>
              <a:gd name="connsiteY25" fmla="*/ 2439748 h 2504485"/>
              <a:gd name="connsiteX26" fmla="*/ 3649508 w 4041972"/>
              <a:gd name="connsiteY26" fmla="*/ 2298138 h 2504485"/>
              <a:gd name="connsiteX27" fmla="*/ 3406747 w 4041972"/>
              <a:gd name="connsiteY27" fmla="*/ 2128205 h 2504485"/>
              <a:gd name="connsiteX28" fmla="*/ 3074973 w 4041972"/>
              <a:gd name="connsiteY28" fmla="*/ 1913766 h 2504485"/>
              <a:gd name="connsiteX29" fmla="*/ 2658234 w 4041972"/>
              <a:gd name="connsiteY29" fmla="*/ 1675051 h 2504485"/>
              <a:gd name="connsiteX30" fmla="*/ 2148435 w 4041972"/>
              <a:gd name="connsiteY30" fmla="*/ 1395876 h 2504485"/>
              <a:gd name="connsiteX31" fmla="*/ 1772156 w 4041972"/>
              <a:gd name="connsiteY31" fmla="*/ 1205713 h 2504485"/>
              <a:gd name="connsiteX32" fmla="*/ 1565809 w 4041972"/>
              <a:gd name="connsiteY32" fmla="*/ 1112654 h 2504485"/>
              <a:gd name="connsiteX33" fmla="*/ 1314956 w 4041972"/>
              <a:gd name="connsiteY33" fmla="*/ 1011504 h 2504485"/>
              <a:gd name="connsiteX34" fmla="*/ 1043873 w 4041972"/>
              <a:gd name="connsiteY34" fmla="*/ 906308 h 2504485"/>
              <a:gd name="connsiteX35" fmla="*/ 748513 w 4041972"/>
              <a:gd name="connsiteY35" fmla="*/ 809203 h 2504485"/>
              <a:gd name="connsiteX36" fmla="*/ 525982 w 4041972"/>
              <a:gd name="connsiteY36" fmla="*/ 748513 h 2504485"/>
              <a:gd name="connsiteX37" fmla="*/ 262991 w 4041972"/>
              <a:gd name="connsiteY37" fmla="*/ 695915 h 2504485"/>
              <a:gd name="connsiteX38" fmla="*/ 222531 w 4041972"/>
              <a:gd name="connsiteY38" fmla="*/ 687823 h 2504485"/>
              <a:gd name="connsiteX39" fmla="*/ 202301 w 4041972"/>
              <a:gd name="connsiteY39" fmla="*/ 663547 h 2504485"/>
              <a:gd name="connsiteX40" fmla="*/ 113289 w 4041972"/>
              <a:gd name="connsiteY40" fmla="*/ 525982 h 2504485"/>
              <a:gd name="connsiteX41" fmla="*/ 68782 w 4041972"/>
              <a:gd name="connsiteY41" fmla="*/ 424831 h 2504485"/>
              <a:gd name="connsiteX42" fmla="*/ 28322 w 4041972"/>
              <a:gd name="connsiteY42" fmla="*/ 319635 h 2504485"/>
              <a:gd name="connsiteX43" fmla="*/ 8092 w 4041972"/>
              <a:gd name="connsiteY43" fmla="*/ 214439 h 2504485"/>
              <a:gd name="connsiteX44" fmla="*/ 0 w 4041972"/>
              <a:gd name="connsiteY44" fmla="*/ 125426 h 2504485"/>
              <a:gd name="connsiteX45" fmla="*/ 8092 w 4041972"/>
              <a:gd name="connsiteY45" fmla="*/ 44506 h 2504485"/>
              <a:gd name="connsiteX46" fmla="*/ 16184 w 4041972"/>
              <a:gd name="connsiteY46" fmla="*/ 12138 h 2504485"/>
              <a:gd name="connsiteX47" fmla="*/ 28322 w 4041972"/>
              <a:gd name="connsiteY47" fmla="*/ 0 h 2504485"/>
              <a:gd name="connsiteX48" fmla="*/ 36414 w 4041972"/>
              <a:gd name="connsiteY48" fmla="*/ 0 h 2504485"/>
              <a:gd name="connsiteX49" fmla="*/ 48552 w 4041972"/>
              <a:gd name="connsiteY49" fmla="*/ 8092 h 2504485"/>
              <a:gd name="connsiteX50" fmla="*/ 60690 w 4041972"/>
              <a:gd name="connsiteY50" fmla="*/ 36414 h 2504485"/>
              <a:gd name="connsiteX51" fmla="*/ 89012 w 4041972"/>
              <a:gd name="connsiteY51" fmla="*/ 80920 h 2504485"/>
              <a:gd name="connsiteX52" fmla="*/ 182071 w 4041972"/>
              <a:gd name="connsiteY52" fmla="*/ 202300 h 2504485"/>
              <a:gd name="connsiteX53" fmla="*/ 254899 w 4041972"/>
              <a:gd name="connsiteY53" fmla="*/ 271083 h 2504485"/>
              <a:gd name="connsiteX54" fmla="*/ 416740 w 4041972"/>
              <a:gd name="connsiteY54" fmla="*/ 392463 h 2504485"/>
              <a:gd name="connsiteX55" fmla="*/ 525982 w 4041972"/>
              <a:gd name="connsiteY55" fmla="*/ 449108 h 2504485"/>
              <a:gd name="connsiteX56" fmla="*/ 740421 w 4041972"/>
              <a:gd name="connsiteY56" fmla="*/ 542166 h 2504485"/>
              <a:gd name="connsiteX57" fmla="*/ 979136 w 4041972"/>
              <a:gd name="connsiteY57" fmla="*/ 655454 h 2504485"/>
              <a:gd name="connsiteX58" fmla="*/ 1302818 w 4041972"/>
              <a:gd name="connsiteY58" fmla="*/ 797065 h 2504485"/>
              <a:gd name="connsiteX59" fmla="*/ 1460612 w 4041972"/>
              <a:gd name="connsiteY59" fmla="*/ 861801 h 2504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4041972" h="2504485">
                <a:moveTo>
                  <a:pt x="1460612" y="861801"/>
                </a:moveTo>
                <a:lnTo>
                  <a:pt x="1881398" y="1047918"/>
                </a:lnTo>
                <a:lnTo>
                  <a:pt x="2140343" y="1165253"/>
                </a:lnTo>
                <a:lnTo>
                  <a:pt x="2281954" y="1234035"/>
                </a:lnTo>
                <a:lnTo>
                  <a:pt x="2573267" y="1387784"/>
                </a:lnTo>
                <a:lnTo>
                  <a:pt x="3054743" y="1654821"/>
                </a:lnTo>
                <a:lnTo>
                  <a:pt x="3216584" y="1747879"/>
                </a:lnTo>
                <a:lnTo>
                  <a:pt x="3265136" y="1776201"/>
                </a:lnTo>
                <a:lnTo>
                  <a:pt x="3305596" y="1792385"/>
                </a:lnTo>
                <a:lnTo>
                  <a:pt x="3491713" y="1844984"/>
                </a:lnTo>
                <a:lnTo>
                  <a:pt x="3592864" y="1873306"/>
                </a:lnTo>
                <a:lnTo>
                  <a:pt x="3629278" y="1885444"/>
                </a:lnTo>
                <a:lnTo>
                  <a:pt x="3653554" y="1901628"/>
                </a:lnTo>
                <a:lnTo>
                  <a:pt x="3774935" y="2027054"/>
                </a:lnTo>
                <a:lnTo>
                  <a:pt x="3847763" y="2099883"/>
                </a:lnTo>
                <a:lnTo>
                  <a:pt x="3912499" y="2176757"/>
                </a:lnTo>
                <a:lnTo>
                  <a:pt x="3981281" y="2269816"/>
                </a:lnTo>
                <a:lnTo>
                  <a:pt x="4013650" y="2322414"/>
                </a:lnTo>
                <a:lnTo>
                  <a:pt x="4033880" y="2375012"/>
                </a:lnTo>
                <a:lnTo>
                  <a:pt x="4041972" y="2419518"/>
                </a:lnTo>
                <a:lnTo>
                  <a:pt x="4037926" y="2455932"/>
                </a:lnTo>
                <a:lnTo>
                  <a:pt x="4021742" y="2488300"/>
                </a:lnTo>
                <a:lnTo>
                  <a:pt x="3993420" y="2500439"/>
                </a:lnTo>
                <a:lnTo>
                  <a:pt x="3965097" y="2504485"/>
                </a:lnTo>
                <a:lnTo>
                  <a:pt x="3896315" y="2476162"/>
                </a:lnTo>
                <a:lnTo>
                  <a:pt x="3839671" y="2439748"/>
                </a:lnTo>
                <a:lnTo>
                  <a:pt x="3649508" y="2298138"/>
                </a:lnTo>
                <a:lnTo>
                  <a:pt x="3406747" y="2128205"/>
                </a:lnTo>
                <a:lnTo>
                  <a:pt x="3074973" y="1913766"/>
                </a:lnTo>
                <a:lnTo>
                  <a:pt x="2658234" y="1675051"/>
                </a:lnTo>
                <a:lnTo>
                  <a:pt x="2148435" y="1395876"/>
                </a:lnTo>
                <a:lnTo>
                  <a:pt x="1772156" y="1205713"/>
                </a:lnTo>
                <a:lnTo>
                  <a:pt x="1565809" y="1112654"/>
                </a:lnTo>
                <a:lnTo>
                  <a:pt x="1314956" y="1011504"/>
                </a:lnTo>
                <a:lnTo>
                  <a:pt x="1043873" y="906308"/>
                </a:lnTo>
                <a:lnTo>
                  <a:pt x="748513" y="809203"/>
                </a:lnTo>
                <a:lnTo>
                  <a:pt x="525982" y="748513"/>
                </a:lnTo>
                <a:lnTo>
                  <a:pt x="262991" y="695915"/>
                </a:lnTo>
                <a:lnTo>
                  <a:pt x="222531" y="687823"/>
                </a:lnTo>
                <a:lnTo>
                  <a:pt x="202301" y="663547"/>
                </a:lnTo>
                <a:lnTo>
                  <a:pt x="113289" y="525982"/>
                </a:lnTo>
                <a:lnTo>
                  <a:pt x="68782" y="424831"/>
                </a:lnTo>
                <a:lnTo>
                  <a:pt x="28322" y="319635"/>
                </a:lnTo>
                <a:lnTo>
                  <a:pt x="8092" y="214439"/>
                </a:lnTo>
                <a:lnTo>
                  <a:pt x="0" y="125426"/>
                </a:lnTo>
                <a:lnTo>
                  <a:pt x="8092" y="44506"/>
                </a:lnTo>
                <a:lnTo>
                  <a:pt x="16184" y="12138"/>
                </a:lnTo>
                <a:lnTo>
                  <a:pt x="28322" y="0"/>
                </a:lnTo>
                <a:lnTo>
                  <a:pt x="36414" y="0"/>
                </a:lnTo>
                <a:lnTo>
                  <a:pt x="48552" y="8092"/>
                </a:lnTo>
                <a:lnTo>
                  <a:pt x="60690" y="36414"/>
                </a:lnTo>
                <a:lnTo>
                  <a:pt x="89012" y="80920"/>
                </a:lnTo>
                <a:lnTo>
                  <a:pt x="182071" y="202300"/>
                </a:lnTo>
                <a:lnTo>
                  <a:pt x="254899" y="271083"/>
                </a:lnTo>
                <a:lnTo>
                  <a:pt x="416740" y="392463"/>
                </a:lnTo>
                <a:lnTo>
                  <a:pt x="525982" y="449108"/>
                </a:lnTo>
                <a:lnTo>
                  <a:pt x="740421" y="542166"/>
                </a:lnTo>
                <a:lnTo>
                  <a:pt x="979136" y="655454"/>
                </a:lnTo>
                <a:lnTo>
                  <a:pt x="1302818" y="797065"/>
                </a:lnTo>
                <a:lnTo>
                  <a:pt x="1460612" y="86180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6020087" y="3789363"/>
            <a:ext cx="3457499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じゅん</a:t>
            </a:r>
            <a:r>
              <a:rPr lang="ja-JP" altLang="en-US" sz="2400" dirty="0" smtClean="0">
                <a:solidFill>
                  <a:prstClr val="black"/>
                </a:solidFill>
              </a:rPr>
              <a:t>ばん　どおりに　かいたら　できる　かんじは　</a:t>
            </a:r>
            <a:r>
              <a:rPr lang="ja-JP" altLang="en-US" sz="2400" dirty="0" smtClean="0">
                <a:solidFill>
                  <a:prstClr val="black"/>
                </a:solidFill>
              </a:rPr>
              <a:t>なに？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pic>
        <p:nvPicPr>
          <p:cNvPr id="21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69674" y="986490"/>
            <a:ext cx="1371447" cy="102858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87769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0" dur="1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48" fill="hold" display="0">
                  <p:stCondLst>
                    <p:cond delay="indefinite"/>
                  </p:stCondLst>
                </p:cTn>
                <p:tgtEl>
                  <p:spTgt spid="21"/>
                </p:tgtEl>
              </p:cMediaNode>
            </p:video>
          </p:childTnLst>
        </p:cTn>
      </p:par>
    </p:tnLst>
    <p:bldLst>
      <p:bldP spid="16" grpId="0" animBg="1"/>
      <p:bldP spid="22" grpId="0"/>
      <p:bldP spid="23" grpId="0"/>
      <p:bldP spid="25" grpId="0" animBg="1"/>
      <p:bldP spid="26" grpId="0" animBg="1"/>
      <p:bldP spid="29" grpId="0"/>
      <p:bldP spid="34" grpId="0" animBg="1"/>
      <p:bldP spid="35" grpId="0" animBg="1"/>
      <p:bldP spid="36" grpId="0" animBg="1"/>
      <p:bldP spid="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４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4376936" y="49337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32600" y="164506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190164" y="164506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006843" y="164506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15" name="フリーフォーム 14"/>
          <p:cNvSpPr>
            <a:spLocks noChangeAspect="1"/>
          </p:cNvSpPr>
          <p:nvPr/>
        </p:nvSpPr>
        <p:spPr>
          <a:xfrm>
            <a:off x="446536" y="2595757"/>
            <a:ext cx="1616164" cy="398879"/>
          </a:xfrm>
          <a:custGeom>
            <a:avLst/>
            <a:gdLst>
              <a:gd name="connsiteX0" fmla="*/ 557212 w 2733675"/>
              <a:gd name="connsiteY0" fmla="*/ 400050 h 673894"/>
              <a:gd name="connsiteX1" fmla="*/ 631031 w 2733675"/>
              <a:gd name="connsiteY1" fmla="*/ 392906 h 673894"/>
              <a:gd name="connsiteX2" fmla="*/ 716756 w 2733675"/>
              <a:gd name="connsiteY2" fmla="*/ 388144 h 673894"/>
              <a:gd name="connsiteX3" fmla="*/ 800100 w 2733675"/>
              <a:gd name="connsiteY3" fmla="*/ 378619 h 673894"/>
              <a:gd name="connsiteX4" fmla="*/ 883444 w 2733675"/>
              <a:gd name="connsiteY4" fmla="*/ 366713 h 673894"/>
              <a:gd name="connsiteX5" fmla="*/ 1014412 w 2733675"/>
              <a:gd name="connsiteY5" fmla="*/ 342900 h 673894"/>
              <a:gd name="connsiteX6" fmla="*/ 1157287 w 2733675"/>
              <a:gd name="connsiteY6" fmla="*/ 311944 h 673894"/>
              <a:gd name="connsiteX7" fmla="*/ 1264444 w 2733675"/>
              <a:gd name="connsiteY7" fmla="*/ 283369 h 673894"/>
              <a:gd name="connsiteX8" fmla="*/ 1371600 w 2733675"/>
              <a:gd name="connsiteY8" fmla="*/ 259556 h 673894"/>
              <a:gd name="connsiteX9" fmla="*/ 1566862 w 2733675"/>
              <a:gd name="connsiteY9" fmla="*/ 228600 h 673894"/>
              <a:gd name="connsiteX10" fmla="*/ 1652587 w 2733675"/>
              <a:gd name="connsiteY10" fmla="*/ 211931 h 673894"/>
              <a:gd name="connsiteX11" fmla="*/ 1871662 w 2733675"/>
              <a:gd name="connsiteY11" fmla="*/ 164306 h 673894"/>
              <a:gd name="connsiteX12" fmla="*/ 2007394 w 2733675"/>
              <a:gd name="connsiteY12" fmla="*/ 130969 h 673894"/>
              <a:gd name="connsiteX13" fmla="*/ 2069306 w 2733675"/>
              <a:gd name="connsiteY13" fmla="*/ 116681 h 673894"/>
              <a:gd name="connsiteX14" fmla="*/ 2164556 w 2733675"/>
              <a:gd name="connsiteY14" fmla="*/ 88106 h 673894"/>
              <a:gd name="connsiteX15" fmla="*/ 2288381 w 2733675"/>
              <a:gd name="connsiteY15" fmla="*/ 40481 h 673894"/>
              <a:gd name="connsiteX16" fmla="*/ 2364581 w 2733675"/>
              <a:gd name="connsiteY16" fmla="*/ 7144 h 673894"/>
              <a:gd name="connsiteX17" fmla="*/ 2381250 w 2733675"/>
              <a:gd name="connsiteY17" fmla="*/ 0 h 673894"/>
              <a:gd name="connsiteX18" fmla="*/ 2407444 w 2733675"/>
              <a:gd name="connsiteY18" fmla="*/ 4763 h 673894"/>
              <a:gd name="connsiteX19" fmla="*/ 2502694 w 2733675"/>
              <a:gd name="connsiteY19" fmla="*/ 33338 h 673894"/>
              <a:gd name="connsiteX20" fmla="*/ 2590800 w 2733675"/>
              <a:gd name="connsiteY20" fmla="*/ 69056 h 673894"/>
              <a:gd name="connsiteX21" fmla="*/ 2678906 w 2733675"/>
              <a:gd name="connsiteY21" fmla="*/ 109538 h 673894"/>
              <a:gd name="connsiteX22" fmla="*/ 2702719 w 2733675"/>
              <a:gd name="connsiteY22" fmla="*/ 126206 h 673894"/>
              <a:gd name="connsiteX23" fmla="*/ 2721769 w 2733675"/>
              <a:gd name="connsiteY23" fmla="*/ 145256 h 673894"/>
              <a:gd name="connsiteX24" fmla="*/ 2728912 w 2733675"/>
              <a:gd name="connsiteY24" fmla="*/ 161925 h 673894"/>
              <a:gd name="connsiteX25" fmla="*/ 2733675 w 2733675"/>
              <a:gd name="connsiteY25" fmla="*/ 176213 h 673894"/>
              <a:gd name="connsiteX26" fmla="*/ 2733675 w 2733675"/>
              <a:gd name="connsiteY26" fmla="*/ 188119 h 673894"/>
              <a:gd name="connsiteX27" fmla="*/ 2728912 w 2733675"/>
              <a:gd name="connsiteY27" fmla="*/ 202406 h 673894"/>
              <a:gd name="connsiteX28" fmla="*/ 2714625 w 2733675"/>
              <a:gd name="connsiteY28" fmla="*/ 223838 h 673894"/>
              <a:gd name="connsiteX29" fmla="*/ 2697956 w 2733675"/>
              <a:gd name="connsiteY29" fmla="*/ 242888 h 673894"/>
              <a:gd name="connsiteX30" fmla="*/ 2676525 w 2733675"/>
              <a:gd name="connsiteY30" fmla="*/ 250031 h 673894"/>
              <a:gd name="connsiteX31" fmla="*/ 2581275 w 2733675"/>
              <a:gd name="connsiteY31" fmla="*/ 266700 h 673894"/>
              <a:gd name="connsiteX32" fmla="*/ 2219325 w 2733675"/>
              <a:gd name="connsiteY32" fmla="*/ 323850 h 673894"/>
              <a:gd name="connsiteX33" fmla="*/ 1633537 w 2733675"/>
              <a:gd name="connsiteY33" fmla="*/ 421481 h 673894"/>
              <a:gd name="connsiteX34" fmla="*/ 1269206 w 2733675"/>
              <a:gd name="connsiteY34" fmla="*/ 481013 h 673894"/>
              <a:gd name="connsiteX35" fmla="*/ 1004887 w 2733675"/>
              <a:gd name="connsiteY35" fmla="*/ 540544 h 673894"/>
              <a:gd name="connsiteX36" fmla="*/ 745331 w 2733675"/>
              <a:gd name="connsiteY36" fmla="*/ 597694 h 673894"/>
              <a:gd name="connsiteX37" fmla="*/ 604837 w 2733675"/>
              <a:gd name="connsiteY37" fmla="*/ 623888 h 673894"/>
              <a:gd name="connsiteX38" fmla="*/ 578644 w 2733675"/>
              <a:gd name="connsiteY38" fmla="*/ 628650 h 673894"/>
              <a:gd name="connsiteX39" fmla="*/ 531019 w 2733675"/>
              <a:gd name="connsiteY39" fmla="*/ 645319 h 673894"/>
              <a:gd name="connsiteX40" fmla="*/ 466725 w 2733675"/>
              <a:gd name="connsiteY40" fmla="*/ 661988 h 673894"/>
              <a:gd name="connsiteX41" fmla="*/ 395287 w 2733675"/>
              <a:gd name="connsiteY41" fmla="*/ 673894 h 673894"/>
              <a:gd name="connsiteX42" fmla="*/ 371475 w 2733675"/>
              <a:gd name="connsiteY42" fmla="*/ 673894 h 673894"/>
              <a:gd name="connsiteX43" fmla="*/ 338137 w 2733675"/>
              <a:gd name="connsiteY43" fmla="*/ 666750 h 673894"/>
              <a:gd name="connsiteX44" fmla="*/ 283369 w 2733675"/>
              <a:gd name="connsiteY44" fmla="*/ 642938 h 673894"/>
              <a:gd name="connsiteX45" fmla="*/ 192881 w 2733675"/>
              <a:gd name="connsiteY45" fmla="*/ 576263 h 673894"/>
              <a:gd name="connsiteX46" fmla="*/ 100012 w 2733675"/>
              <a:gd name="connsiteY46" fmla="*/ 481013 h 673894"/>
              <a:gd name="connsiteX47" fmla="*/ 35719 w 2733675"/>
              <a:gd name="connsiteY47" fmla="*/ 395288 h 673894"/>
              <a:gd name="connsiteX48" fmla="*/ 11906 w 2733675"/>
              <a:gd name="connsiteY48" fmla="*/ 369094 h 673894"/>
              <a:gd name="connsiteX49" fmla="*/ 0 w 2733675"/>
              <a:gd name="connsiteY49" fmla="*/ 338138 h 673894"/>
              <a:gd name="connsiteX50" fmla="*/ 0 w 2733675"/>
              <a:gd name="connsiteY50" fmla="*/ 323850 h 673894"/>
              <a:gd name="connsiteX51" fmla="*/ 2381 w 2733675"/>
              <a:gd name="connsiteY51" fmla="*/ 304800 h 673894"/>
              <a:gd name="connsiteX52" fmla="*/ 11906 w 2733675"/>
              <a:gd name="connsiteY52" fmla="*/ 304800 h 673894"/>
              <a:gd name="connsiteX53" fmla="*/ 30956 w 2733675"/>
              <a:gd name="connsiteY53" fmla="*/ 304800 h 673894"/>
              <a:gd name="connsiteX54" fmla="*/ 57150 w 2733675"/>
              <a:gd name="connsiteY54" fmla="*/ 314325 h 673894"/>
              <a:gd name="connsiteX55" fmla="*/ 102394 w 2733675"/>
              <a:gd name="connsiteY55" fmla="*/ 345281 h 673894"/>
              <a:gd name="connsiteX56" fmla="*/ 164306 w 2733675"/>
              <a:gd name="connsiteY56" fmla="*/ 373856 h 673894"/>
              <a:gd name="connsiteX57" fmla="*/ 257175 w 2733675"/>
              <a:gd name="connsiteY57" fmla="*/ 407194 h 673894"/>
              <a:gd name="connsiteX58" fmla="*/ 342900 w 2733675"/>
              <a:gd name="connsiteY58" fmla="*/ 423863 h 673894"/>
              <a:gd name="connsiteX59" fmla="*/ 371475 w 2733675"/>
              <a:gd name="connsiteY59" fmla="*/ 428625 h 673894"/>
              <a:gd name="connsiteX60" fmla="*/ 419100 w 2733675"/>
              <a:gd name="connsiteY60" fmla="*/ 421481 h 673894"/>
              <a:gd name="connsiteX61" fmla="*/ 483394 w 2733675"/>
              <a:gd name="connsiteY61" fmla="*/ 414338 h 673894"/>
              <a:gd name="connsiteX62" fmla="*/ 557212 w 2733675"/>
              <a:gd name="connsiteY62" fmla="*/ 400050 h 673894"/>
              <a:gd name="connsiteX0" fmla="*/ 557212 w 2733675"/>
              <a:gd name="connsiteY0" fmla="*/ 400050 h 673894"/>
              <a:gd name="connsiteX1" fmla="*/ 631031 w 2733675"/>
              <a:gd name="connsiteY1" fmla="*/ 392906 h 673894"/>
              <a:gd name="connsiteX2" fmla="*/ 716756 w 2733675"/>
              <a:gd name="connsiteY2" fmla="*/ 388144 h 673894"/>
              <a:gd name="connsiteX3" fmla="*/ 800100 w 2733675"/>
              <a:gd name="connsiteY3" fmla="*/ 378619 h 673894"/>
              <a:gd name="connsiteX4" fmla="*/ 883444 w 2733675"/>
              <a:gd name="connsiteY4" fmla="*/ 366713 h 673894"/>
              <a:gd name="connsiteX5" fmla="*/ 1014412 w 2733675"/>
              <a:gd name="connsiteY5" fmla="*/ 342900 h 673894"/>
              <a:gd name="connsiteX6" fmla="*/ 1157287 w 2733675"/>
              <a:gd name="connsiteY6" fmla="*/ 311944 h 673894"/>
              <a:gd name="connsiteX7" fmla="*/ 1264444 w 2733675"/>
              <a:gd name="connsiteY7" fmla="*/ 283369 h 673894"/>
              <a:gd name="connsiteX8" fmla="*/ 1371600 w 2733675"/>
              <a:gd name="connsiteY8" fmla="*/ 259556 h 673894"/>
              <a:gd name="connsiteX9" fmla="*/ 1566862 w 2733675"/>
              <a:gd name="connsiteY9" fmla="*/ 228600 h 673894"/>
              <a:gd name="connsiteX10" fmla="*/ 1652587 w 2733675"/>
              <a:gd name="connsiteY10" fmla="*/ 211931 h 673894"/>
              <a:gd name="connsiteX11" fmla="*/ 1871662 w 2733675"/>
              <a:gd name="connsiteY11" fmla="*/ 164306 h 673894"/>
              <a:gd name="connsiteX12" fmla="*/ 2007394 w 2733675"/>
              <a:gd name="connsiteY12" fmla="*/ 130969 h 673894"/>
              <a:gd name="connsiteX13" fmla="*/ 2069306 w 2733675"/>
              <a:gd name="connsiteY13" fmla="*/ 116681 h 673894"/>
              <a:gd name="connsiteX14" fmla="*/ 2164556 w 2733675"/>
              <a:gd name="connsiteY14" fmla="*/ 88106 h 673894"/>
              <a:gd name="connsiteX15" fmla="*/ 2288381 w 2733675"/>
              <a:gd name="connsiteY15" fmla="*/ 40481 h 673894"/>
              <a:gd name="connsiteX16" fmla="*/ 2364581 w 2733675"/>
              <a:gd name="connsiteY16" fmla="*/ 7144 h 673894"/>
              <a:gd name="connsiteX17" fmla="*/ 2381250 w 2733675"/>
              <a:gd name="connsiteY17" fmla="*/ 0 h 673894"/>
              <a:gd name="connsiteX18" fmla="*/ 2407444 w 2733675"/>
              <a:gd name="connsiteY18" fmla="*/ 4763 h 673894"/>
              <a:gd name="connsiteX19" fmla="*/ 2502694 w 2733675"/>
              <a:gd name="connsiteY19" fmla="*/ 33338 h 673894"/>
              <a:gd name="connsiteX20" fmla="*/ 2590800 w 2733675"/>
              <a:gd name="connsiteY20" fmla="*/ 69056 h 673894"/>
              <a:gd name="connsiteX21" fmla="*/ 2678906 w 2733675"/>
              <a:gd name="connsiteY21" fmla="*/ 109538 h 673894"/>
              <a:gd name="connsiteX22" fmla="*/ 2702719 w 2733675"/>
              <a:gd name="connsiteY22" fmla="*/ 126206 h 673894"/>
              <a:gd name="connsiteX23" fmla="*/ 2721769 w 2733675"/>
              <a:gd name="connsiteY23" fmla="*/ 145256 h 673894"/>
              <a:gd name="connsiteX24" fmla="*/ 2728912 w 2733675"/>
              <a:gd name="connsiteY24" fmla="*/ 161925 h 673894"/>
              <a:gd name="connsiteX25" fmla="*/ 2733675 w 2733675"/>
              <a:gd name="connsiteY25" fmla="*/ 176213 h 673894"/>
              <a:gd name="connsiteX26" fmla="*/ 2733675 w 2733675"/>
              <a:gd name="connsiteY26" fmla="*/ 188119 h 673894"/>
              <a:gd name="connsiteX27" fmla="*/ 2728912 w 2733675"/>
              <a:gd name="connsiteY27" fmla="*/ 202406 h 673894"/>
              <a:gd name="connsiteX28" fmla="*/ 2714625 w 2733675"/>
              <a:gd name="connsiteY28" fmla="*/ 223838 h 673894"/>
              <a:gd name="connsiteX29" fmla="*/ 2697956 w 2733675"/>
              <a:gd name="connsiteY29" fmla="*/ 242888 h 673894"/>
              <a:gd name="connsiteX30" fmla="*/ 2676525 w 2733675"/>
              <a:gd name="connsiteY30" fmla="*/ 250031 h 673894"/>
              <a:gd name="connsiteX31" fmla="*/ 2581275 w 2733675"/>
              <a:gd name="connsiteY31" fmla="*/ 266700 h 673894"/>
              <a:gd name="connsiteX32" fmla="*/ 2219325 w 2733675"/>
              <a:gd name="connsiteY32" fmla="*/ 323850 h 673894"/>
              <a:gd name="connsiteX33" fmla="*/ 1633537 w 2733675"/>
              <a:gd name="connsiteY33" fmla="*/ 421481 h 673894"/>
              <a:gd name="connsiteX34" fmla="*/ 1269206 w 2733675"/>
              <a:gd name="connsiteY34" fmla="*/ 481013 h 673894"/>
              <a:gd name="connsiteX35" fmla="*/ 1004887 w 2733675"/>
              <a:gd name="connsiteY35" fmla="*/ 540544 h 673894"/>
              <a:gd name="connsiteX36" fmla="*/ 745331 w 2733675"/>
              <a:gd name="connsiteY36" fmla="*/ 597694 h 673894"/>
              <a:gd name="connsiteX37" fmla="*/ 604837 w 2733675"/>
              <a:gd name="connsiteY37" fmla="*/ 623888 h 673894"/>
              <a:gd name="connsiteX38" fmla="*/ 578644 w 2733675"/>
              <a:gd name="connsiteY38" fmla="*/ 628650 h 673894"/>
              <a:gd name="connsiteX39" fmla="*/ 531019 w 2733675"/>
              <a:gd name="connsiteY39" fmla="*/ 645319 h 673894"/>
              <a:gd name="connsiteX40" fmla="*/ 466725 w 2733675"/>
              <a:gd name="connsiteY40" fmla="*/ 661988 h 673894"/>
              <a:gd name="connsiteX41" fmla="*/ 395287 w 2733675"/>
              <a:gd name="connsiteY41" fmla="*/ 673894 h 673894"/>
              <a:gd name="connsiteX42" fmla="*/ 371475 w 2733675"/>
              <a:gd name="connsiteY42" fmla="*/ 673894 h 673894"/>
              <a:gd name="connsiteX43" fmla="*/ 338137 w 2733675"/>
              <a:gd name="connsiteY43" fmla="*/ 666750 h 673894"/>
              <a:gd name="connsiteX44" fmla="*/ 283369 w 2733675"/>
              <a:gd name="connsiteY44" fmla="*/ 642938 h 673894"/>
              <a:gd name="connsiteX45" fmla="*/ 192881 w 2733675"/>
              <a:gd name="connsiteY45" fmla="*/ 576263 h 673894"/>
              <a:gd name="connsiteX46" fmla="*/ 100012 w 2733675"/>
              <a:gd name="connsiteY46" fmla="*/ 481013 h 673894"/>
              <a:gd name="connsiteX47" fmla="*/ 11906 w 2733675"/>
              <a:gd name="connsiteY47" fmla="*/ 369094 h 673894"/>
              <a:gd name="connsiteX48" fmla="*/ 0 w 2733675"/>
              <a:gd name="connsiteY48" fmla="*/ 338138 h 673894"/>
              <a:gd name="connsiteX49" fmla="*/ 0 w 2733675"/>
              <a:gd name="connsiteY49" fmla="*/ 323850 h 673894"/>
              <a:gd name="connsiteX50" fmla="*/ 2381 w 2733675"/>
              <a:gd name="connsiteY50" fmla="*/ 304800 h 673894"/>
              <a:gd name="connsiteX51" fmla="*/ 11906 w 2733675"/>
              <a:gd name="connsiteY51" fmla="*/ 304800 h 673894"/>
              <a:gd name="connsiteX52" fmla="*/ 30956 w 2733675"/>
              <a:gd name="connsiteY52" fmla="*/ 304800 h 673894"/>
              <a:gd name="connsiteX53" fmla="*/ 57150 w 2733675"/>
              <a:gd name="connsiteY53" fmla="*/ 314325 h 673894"/>
              <a:gd name="connsiteX54" fmla="*/ 102394 w 2733675"/>
              <a:gd name="connsiteY54" fmla="*/ 345281 h 673894"/>
              <a:gd name="connsiteX55" fmla="*/ 164306 w 2733675"/>
              <a:gd name="connsiteY55" fmla="*/ 373856 h 673894"/>
              <a:gd name="connsiteX56" fmla="*/ 257175 w 2733675"/>
              <a:gd name="connsiteY56" fmla="*/ 407194 h 673894"/>
              <a:gd name="connsiteX57" fmla="*/ 342900 w 2733675"/>
              <a:gd name="connsiteY57" fmla="*/ 423863 h 673894"/>
              <a:gd name="connsiteX58" fmla="*/ 371475 w 2733675"/>
              <a:gd name="connsiteY58" fmla="*/ 428625 h 673894"/>
              <a:gd name="connsiteX59" fmla="*/ 419100 w 2733675"/>
              <a:gd name="connsiteY59" fmla="*/ 421481 h 673894"/>
              <a:gd name="connsiteX60" fmla="*/ 483394 w 2733675"/>
              <a:gd name="connsiteY60" fmla="*/ 414338 h 673894"/>
              <a:gd name="connsiteX61" fmla="*/ 557212 w 2733675"/>
              <a:gd name="connsiteY61" fmla="*/ 400050 h 673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2733675" h="673894">
                <a:moveTo>
                  <a:pt x="557212" y="400050"/>
                </a:moveTo>
                <a:lnTo>
                  <a:pt x="631031" y="392906"/>
                </a:lnTo>
                <a:lnTo>
                  <a:pt x="716756" y="388144"/>
                </a:lnTo>
                <a:lnTo>
                  <a:pt x="800100" y="378619"/>
                </a:lnTo>
                <a:lnTo>
                  <a:pt x="883444" y="366713"/>
                </a:lnTo>
                <a:lnTo>
                  <a:pt x="1014412" y="342900"/>
                </a:lnTo>
                <a:lnTo>
                  <a:pt x="1157287" y="311944"/>
                </a:lnTo>
                <a:lnTo>
                  <a:pt x="1264444" y="283369"/>
                </a:lnTo>
                <a:lnTo>
                  <a:pt x="1371600" y="259556"/>
                </a:lnTo>
                <a:lnTo>
                  <a:pt x="1566862" y="228600"/>
                </a:lnTo>
                <a:lnTo>
                  <a:pt x="1652587" y="211931"/>
                </a:lnTo>
                <a:lnTo>
                  <a:pt x="1871662" y="164306"/>
                </a:lnTo>
                <a:lnTo>
                  <a:pt x="2007394" y="130969"/>
                </a:lnTo>
                <a:lnTo>
                  <a:pt x="2069306" y="116681"/>
                </a:lnTo>
                <a:lnTo>
                  <a:pt x="2164556" y="88106"/>
                </a:lnTo>
                <a:lnTo>
                  <a:pt x="2288381" y="40481"/>
                </a:lnTo>
                <a:lnTo>
                  <a:pt x="2364581" y="7144"/>
                </a:lnTo>
                <a:lnTo>
                  <a:pt x="2381250" y="0"/>
                </a:lnTo>
                <a:lnTo>
                  <a:pt x="2407444" y="4763"/>
                </a:lnTo>
                <a:lnTo>
                  <a:pt x="2502694" y="33338"/>
                </a:lnTo>
                <a:lnTo>
                  <a:pt x="2590800" y="69056"/>
                </a:lnTo>
                <a:lnTo>
                  <a:pt x="2678906" y="109538"/>
                </a:lnTo>
                <a:lnTo>
                  <a:pt x="2702719" y="126206"/>
                </a:lnTo>
                <a:lnTo>
                  <a:pt x="2721769" y="145256"/>
                </a:lnTo>
                <a:lnTo>
                  <a:pt x="2728912" y="161925"/>
                </a:lnTo>
                <a:lnTo>
                  <a:pt x="2733675" y="176213"/>
                </a:lnTo>
                <a:lnTo>
                  <a:pt x="2733675" y="188119"/>
                </a:lnTo>
                <a:lnTo>
                  <a:pt x="2728912" y="202406"/>
                </a:lnTo>
                <a:lnTo>
                  <a:pt x="2714625" y="223838"/>
                </a:lnTo>
                <a:cubicBezTo>
                  <a:pt x="2697395" y="241067"/>
                  <a:pt x="2697956" y="232648"/>
                  <a:pt x="2697956" y="242888"/>
                </a:cubicBezTo>
                <a:lnTo>
                  <a:pt x="2676525" y="250031"/>
                </a:lnTo>
                <a:lnTo>
                  <a:pt x="2581275" y="266700"/>
                </a:lnTo>
                <a:lnTo>
                  <a:pt x="2219325" y="323850"/>
                </a:lnTo>
                <a:lnTo>
                  <a:pt x="1633537" y="421481"/>
                </a:lnTo>
                <a:lnTo>
                  <a:pt x="1269206" y="481013"/>
                </a:lnTo>
                <a:lnTo>
                  <a:pt x="1004887" y="540544"/>
                </a:lnTo>
                <a:lnTo>
                  <a:pt x="745331" y="597694"/>
                </a:lnTo>
                <a:lnTo>
                  <a:pt x="604837" y="623888"/>
                </a:lnTo>
                <a:lnTo>
                  <a:pt x="578644" y="628650"/>
                </a:lnTo>
                <a:lnTo>
                  <a:pt x="531019" y="645319"/>
                </a:lnTo>
                <a:lnTo>
                  <a:pt x="466725" y="661988"/>
                </a:lnTo>
                <a:lnTo>
                  <a:pt x="395287" y="673894"/>
                </a:lnTo>
                <a:lnTo>
                  <a:pt x="371475" y="673894"/>
                </a:lnTo>
                <a:lnTo>
                  <a:pt x="338137" y="666750"/>
                </a:lnTo>
                <a:lnTo>
                  <a:pt x="283369" y="642938"/>
                </a:lnTo>
                <a:lnTo>
                  <a:pt x="192881" y="576263"/>
                </a:lnTo>
                <a:lnTo>
                  <a:pt x="100012" y="481013"/>
                </a:lnTo>
                <a:cubicBezTo>
                  <a:pt x="69849" y="446485"/>
                  <a:pt x="28575" y="392907"/>
                  <a:pt x="11906" y="369094"/>
                </a:cubicBezTo>
                <a:lnTo>
                  <a:pt x="0" y="338138"/>
                </a:lnTo>
                <a:lnTo>
                  <a:pt x="0" y="323850"/>
                </a:lnTo>
                <a:lnTo>
                  <a:pt x="2381" y="304800"/>
                </a:lnTo>
                <a:lnTo>
                  <a:pt x="11906" y="304800"/>
                </a:lnTo>
                <a:lnTo>
                  <a:pt x="30956" y="304800"/>
                </a:lnTo>
                <a:lnTo>
                  <a:pt x="57150" y="314325"/>
                </a:lnTo>
                <a:lnTo>
                  <a:pt x="102394" y="345281"/>
                </a:lnTo>
                <a:lnTo>
                  <a:pt x="164306" y="373856"/>
                </a:lnTo>
                <a:lnTo>
                  <a:pt x="257175" y="407194"/>
                </a:lnTo>
                <a:lnTo>
                  <a:pt x="342900" y="423863"/>
                </a:lnTo>
                <a:lnTo>
                  <a:pt x="371475" y="428625"/>
                </a:lnTo>
                <a:lnTo>
                  <a:pt x="419100" y="421481"/>
                </a:lnTo>
                <a:lnTo>
                  <a:pt x="483394" y="414338"/>
                </a:lnTo>
                <a:lnTo>
                  <a:pt x="557212" y="4000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7" name="フリーフォーム 16"/>
          <p:cNvSpPr>
            <a:spLocks noChangeAspect="1"/>
          </p:cNvSpPr>
          <p:nvPr/>
        </p:nvSpPr>
        <p:spPr>
          <a:xfrm rot="17400000">
            <a:off x="2288433" y="2591052"/>
            <a:ext cx="1885951" cy="978218"/>
          </a:xfrm>
          <a:custGeom>
            <a:avLst/>
            <a:gdLst>
              <a:gd name="connsiteX0" fmla="*/ 715844 w 3142923"/>
              <a:gd name="connsiteY0" fmla="*/ 1128631 h 1630244"/>
              <a:gd name="connsiteX1" fmla="*/ 1165207 w 3142923"/>
              <a:gd name="connsiteY1" fmla="*/ 961426 h 1630244"/>
              <a:gd name="connsiteX2" fmla="*/ 1363762 w 3142923"/>
              <a:gd name="connsiteY2" fmla="*/ 888274 h 1630244"/>
              <a:gd name="connsiteX3" fmla="*/ 1611956 w 3142923"/>
              <a:gd name="connsiteY3" fmla="*/ 799447 h 1630244"/>
              <a:gd name="connsiteX4" fmla="*/ 1836637 w 3142923"/>
              <a:gd name="connsiteY4" fmla="*/ 718457 h 1630244"/>
              <a:gd name="connsiteX5" fmla="*/ 2160596 w 3142923"/>
              <a:gd name="connsiteY5" fmla="*/ 600891 h 1630244"/>
              <a:gd name="connsiteX6" fmla="*/ 2599508 w 3142923"/>
              <a:gd name="connsiteY6" fmla="*/ 441524 h 1630244"/>
              <a:gd name="connsiteX7" fmla="*/ 2761488 w 3142923"/>
              <a:gd name="connsiteY7" fmla="*/ 384048 h 1630244"/>
              <a:gd name="connsiteX8" fmla="*/ 2839865 w 3142923"/>
              <a:gd name="connsiteY8" fmla="*/ 352697 h 1630244"/>
              <a:gd name="connsiteX9" fmla="*/ 2886891 w 3142923"/>
              <a:gd name="connsiteY9" fmla="*/ 334409 h 1630244"/>
              <a:gd name="connsiteX10" fmla="*/ 2913017 w 3142923"/>
              <a:gd name="connsiteY10" fmla="*/ 318733 h 1630244"/>
              <a:gd name="connsiteX11" fmla="*/ 2933917 w 3142923"/>
              <a:gd name="connsiteY11" fmla="*/ 297833 h 1630244"/>
              <a:gd name="connsiteX12" fmla="*/ 2949593 w 3142923"/>
              <a:gd name="connsiteY12" fmla="*/ 271707 h 1630244"/>
              <a:gd name="connsiteX13" fmla="*/ 2973106 w 3142923"/>
              <a:gd name="connsiteY13" fmla="*/ 229906 h 1630244"/>
              <a:gd name="connsiteX14" fmla="*/ 2991394 w 3142923"/>
              <a:gd name="connsiteY14" fmla="*/ 175042 h 1630244"/>
              <a:gd name="connsiteX15" fmla="*/ 3004457 w 3142923"/>
              <a:gd name="connsiteY15" fmla="*/ 125403 h 1630244"/>
              <a:gd name="connsiteX16" fmla="*/ 3012295 w 3142923"/>
              <a:gd name="connsiteY16" fmla="*/ 62701 h 1630244"/>
              <a:gd name="connsiteX17" fmla="*/ 3014907 w 3142923"/>
              <a:gd name="connsiteY17" fmla="*/ 36576 h 1630244"/>
              <a:gd name="connsiteX18" fmla="*/ 3020132 w 3142923"/>
              <a:gd name="connsiteY18" fmla="*/ 20900 h 1630244"/>
              <a:gd name="connsiteX19" fmla="*/ 3038420 w 3142923"/>
              <a:gd name="connsiteY19" fmla="*/ 0 h 1630244"/>
              <a:gd name="connsiteX20" fmla="*/ 3059321 w 3142923"/>
              <a:gd name="connsiteY20" fmla="*/ 0 h 1630244"/>
              <a:gd name="connsiteX21" fmla="*/ 3072384 w 3142923"/>
              <a:gd name="connsiteY21" fmla="*/ 5225 h 1630244"/>
              <a:gd name="connsiteX22" fmla="*/ 3093284 w 3142923"/>
              <a:gd name="connsiteY22" fmla="*/ 31351 h 1630244"/>
              <a:gd name="connsiteX23" fmla="*/ 3108960 w 3142923"/>
              <a:gd name="connsiteY23" fmla="*/ 70539 h 1630244"/>
              <a:gd name="connsiteX24" fmla="*/ 3124635 w 3142923"/>
              <a:gd name="connsiteY24" fmla="*/ 125403 h 1630244"/>
              <a:gd name="connsiteX25" fmla="*/ 3135085 w 3142923"/>
              <a:gd name="connsiteY25" fmla="*/ 193330 h 1630244"/>
              <a:gd name="connsiteX26" fmla="*/ 3140311 w 3142923"/>
              <a:gd name="connsiteY26" fmla="*/ 245581 h 1630244"/>
              <a:gd name="connsiteX27" fmla="*/ 3142923 w 3142923"/>
              <a:gd name="connsiteY27" fmla="*/ 316121 h 1630244"/>
              <a:gd name="connsiteX28" fmla="*/ 3137698 w 3142923"/>
              <a:gd name="connsiteY28" fmla="*/ 386660 h 1630244"/>
              <a:gd name="connsiteX29" fmla="*/ 3127248 w 3142923"/>
              <a:gd name="connsiteY29" fmla="*/ 462425 h 1630244"/>
              <a:gd name="connsiteX30" fmla="*/ 3103735 w 3142923"/>
              <a:gd name="connsiteY30" fmla="*/ 561703 h 1630244"/>
              <a:gd name="connsiteX31" fmla="*/ 3074996 w 3142923"/>
              <a:gd name="connsiteY31" fmla="*/ 629629 h 1630244"/>
              <a:gd name="connsiteX32" fmla="*/ 3041033 w 3142923"/>
              <a:gd name="connsiteY32" fmla="*/ 681881 h 1630244"/>
              <a:gd name="connsiteX33" fmla="*/ 3020132 w 3142923"/>
              <a:gd name="connsiteY33" fmla="*/ 697556 h 1630244"/>
              <a:gd name="connsiteX34" fmla="*/ 3001844 w 3142923"/>
              <a:gd name="connsiteY34" fmla="*/ 705394 h 1630244"/>
              <a:gd name="connsiteX35" fmla="*/ 2983556 w 3142923"/>
              <a:gd name="connsiteY35" fmla="*/ 708007 h 1630244"/>
              <a:gd name="connsiteX36" fmla="*/ 2967881 w 3142923"/>
              <a:gd name="connsiteY36" fmla="*/ 705394 h 1630244"/>
              <a:gd name="connsiteX37" fmla="*/ 2941755 w 3142923"/>
              <a:gd name="connsiteY37" fmla="*/ 692331 h 1630244"/>
              <a:gd name="connsiteX38" fmla="*/ 2899954 w 3142923"/>
              <a:gd name="connsiteY38" fmla="*/ 681881 h 1630244"/>
              <a:gd name="connsiteX39" fmla="*/ 2834640 w 3142923"/>
              <a:gd name="connsiteY39" fmla="*/ 679268 h 1630244"/>
              <a:gd name="connsiteX40" fmla="*/ 2771938 w 3142923"/>
              <a:gd name="connsiteY40" fmla="*/ 692331 h 1630244"/>
              <a:gd name="connsiteX41" fmla="*/ 2683111 w 3142923"/>
              <a:gd name="connsiteY41" fmla="*/ 718457 h 1630244"/>
              <a:gd name="connsiteX42" fmla="*/ 2205010 w 3142923"/>
              <a:gd name="connsiteY42" fmla="*/ 883049 h 1630244"/>
              <a:gd name="connsiteX43" fmla="*/ 1951591 w 3142923"/>
              <a:gd name="connsiteY43" fmla="*/ 977101 h 1630244"/>
              <a:gd name="connsiteX44" fmla="*/ 1745197 w 3142923"/>
              <a:gd name="connsiteY44" fmla="*/ 1060704 h 1630244"/>
              <a:gd name="connsiteX45" fmla="*/ 1656370 w 3142923"/>
              <a:gd name="connsiteY45" fmla="*/ 1094667 h 1630244"/>
              <a:gd name="connsiteX46" fmla="*/ 1478715 w 3142923"/>
              <a:gd name="connsiteY46" fmla="*/ 1154756 h 1630244"/>
              <a:gd name="connsiteX47" fmla="*/ 1058091 w 3142923"/>
              <a:gd name="connsiteY47" fmla="*/ 1295835 h 1630244"/>
              <a:gd name="connsiteX48" fmla="*/ 433687 w 3142923"/>
              <a:gd name="connsiteY48" fmla="*/ 1515291 h 1630244"/>
              <a:gd name="connsiteX49" fmla="*/ 175042 w 3142923"/>
              <a:gd name="connsiteY49" fmla="*/ 1609344 h 1630244"/>
              <a:gd name="connsiteX50" fmla="*/ 125403 w 3142923"/>
              <a:gd name="connsiteY50" fmla="*/ 1627632 h 1630244"/>
              <a:gd name="connsiteX51" fmla="*/ 114953 w 3142923"/>
              <a:gd name="connsiteY51" fmla="*/ 1630244 h 1630244"/>
              <a:gd name="connsiteX52" fmla="*/ 0 w 3142923"/>
              <a:gd name="connsiteY52" fmla="*/ 1379437 h 1630244"/>
              <a:gd name="connsiteX53" fmla="*/ 107115 w 3142923"/>
              <a:gd name="connsiteY53" fmla="*/ 1345474 h 1630244"/>
              <a:gd name="connsiteX54" fmla="*/ 600891 w 3142923"/>
              <a:gd name="connsiteY54" fmla="*/ 1170432 h 1630244"/>
              <a:gd name="connsiteX55" fmla="*/ 715844 w 3142923"/>
              <a:gd name="connsiteY55" fmla="*/ 1128631 h 1630244"/>
              <a:gd name="connsiteX0" fmla="*/ 715844 w 3142923"/>
              <a:gd name="connsiteY0" fmla="*/ 1128631 h 1630244"/>
              <a:gd name="connsiteX1" fmla="*/ 1165207 w 3142923"/>
              <a:gd name="connsiteY1" fmla="*/ 961426 h 1630244"/>
              <a:gd name="connsiteX2" fmla="*/ 1363762 w 3142923"/>
              <a:gd name="connsiteY2" fmla="*/ 888274 h 1630244"/>
              <a:gd name="connsiteX3" fmla="*/ 1611956 w 3142923"/>
              <a:gd name="connsiteY3" fmla="*/ 799447 h 1630244"/>
              <a:gd name="connsiteX4" fmla="*/ 1836637 w 3142923"/>
              <a:gd name="connsiteY4" fmla="*/ 718457 h 1630244"/>
              <a:gd name="connsiteX5" fmla="*/ 2160596 w 3142923"/>
              <a:gd name="connsiteY5" fmla="*/ 600891 h 1630244"/>
              <a:gd name="connsiteX6" fmla="*/ 2599508 w 3142923"/>
              <a:gd name="connsiteY6" fmla="*/ 441524 h 1630244"/>
              <a:gd name="connsiteX7" fmla="*/ 2761488 w 3142923"/>
              <a:gd name="connsiteY7" fmla="*/ 384048 h 1630244"/>
              <a:gd name="connsiteX8" fmla="*/ 2839865 w 3142923"/>
              <a:gd name="connsiteY8" fmla="*/ 352697 h 1630244"/>
              <a:gd name="connsiteX9" fmla="*/ 2886891 w 3142923"/>
              <a:gd name="connsiteY9" fmla="*/ 334409 h 1630244"/>
              <a:gd name="connsiteX10" fmla="*/ 2913017 w 3142923"/>
              <a:gd name="connsiteY10" fmla="*/ 318733 h 1630244"/>
              <a:gd name="connsiteX11" fmla="*/ 2933917 w 3142923"/>
              <a:gd name="connsiteY11" fmla="*/ 297833 h 1630244"/>
              <a:gd name="connsiteX12" fmla="*/ 2973106 w 3142923"/>
              <a:gd name="connsiteY12" fmla="*/ 229906 h 1630244"/>
              <a:gd name="connsiteX13" fmla="*/ 2991394 w 3142923"/>
              <a:gd name="connsiteY13" fmla="*/ 175042 h 1630244"/>
              <a:gd name="connsiteX14" fmla="*/ 3004457 w 3142923"/>
              <a:gd name="connsiteY14" fmla="*/ 125403 h 1630244"/>
              <a:gd name="connsiteX15" fmla="*/ 3012295 w 3142923"/>
              <a:gd name="connsiteY15" fmla="*/ 62701 h 1630244"/>
              <a:gd name="connsiteX16" fmla="*/ 3014907 w 3142923"/>
              <a:gd name="connsiteY16" fmla="*/ 36576 h 1630244"/>
              <a:gd name="connsiteX17" fmla="*/ 3020132 w 3142923"/>
              <a:gd name="connsiteY17" fmla="*/ 20900 h 1630244"/>
              <a:gd name="connsiteX18" fmla="*/ 3038420 w 3142923"/>
              <a:gd name="connsiteY18" fmla="*/ 0 h 1630244"/>
              <a:gd name="connsiteX19" fmla="*/ 3059321 w 3142923"/>
              <a:gd name="connsiteY19" fmla="*/ 0 h 1630244"/>
              <a:gd name="connsiteX20" fmla="*/ 3072384 w 3142923"/>
              <a:gd name="connsiteY20" fmla="*/ 5225 h 1630244"/>
              <a:gd name="connsiteX21" fmla="*/ 3093284 w 3142923"/>
              <a:gd name="connsiteY21" fmla="*/ 31351 h 1630244"/>
              <a:gd name="connsiteX22" fmla="*/ 3108960 w 3142923"/>
              <a:gd name="connsiteY22" fmla="*/ 70539 h 1630244"/>
              <a:gd name="connsiteX23" fmla="*/ 3124635 w 3142923"/>
              <a:gd name="connsiteY23" fmla="*/ 125403 h 1630244"/>
              <a:gd name="connsiteX24" fmla="*/ 3135085 w 3142923"/>
              <a:gd name="connsiteY24" fmla="*/ 193330 h 1630244"/>
              <a:gd name="connsiteX25" fmla="*/ 3140311 w 3142923"/>
              <a:gd name="connsiteY25" fmla="*/ 245581 h 1630244"/>
              <a:gd name="connsiteX26" fmla="*/ 3142923 w 3142923"/>
              <a:gd name="connsiteY26" fmla="*/ 316121 h 1630244"/>
              <a:gd name="connsiteX27" fmla="*/ 3137698 w 3142923"/>
              <a:gd name="connsiteY27" fmla="*/ 386660 h 1630244"/>
              <a:gd name="connsiteX28" fmla="*/ 3127248 w 3142923"/>
              <a:gd name="connsiteY28" fmla="*/ 462425 h 1630244"/>
              <a:gd name="connsiteX29" fmla="*/ 3103735 w 3142923"/>
              <a:gd name="connsiteY29" fmla="*/ 561703 h 1630244"/>
              <a:gd name="connsiteX30" fmla="*/ 3074996 w 3142923"/>
              <a:gd name="connsiteY30" fmla="*/ 629629 h 1630244"/>
              <a:gd name="connsiteX31" fmla="*/ 3041033 w 3142923"/>
              <a:gd name="connsiteY31" fmla="*/ 681881 h 1630244"/>
              <a:gd name="connsiteX32" fmla="*/ 3020132 w 3142923"/>
              <a:gd name="connsiteY32" fmla="*/ 697556 h 1630244"/>
              <a:gd name="connsiteX33" fmla="*/ 3001844 w 3142923"/>
              <a:gd name="connsiteY33" fmla="*/ 705394 h 1630244"/>
              <a:gd name="connsiteX34" fmla="*/ 2983556 w 3142923"/>
              <a:gd name="connsiteY34" fmla="*/ 708007 h 1630244"/>
              <a:gd name="connsiteX35" fmla="*/ 2967881 w 3142923"/>
              <a:gd name="connsiteY35" fmla="*/ 705394 h 1630244"/>
              <a:gd name="connsiteX36" fmla="*/ 2941755 w 3142923"/>
              <a:gd name="connsiteY36" fmla="*/ 692331 h 1630244"/>
              <a:gd name="connsiteX37" fmla="*/ 2899954 w 3142923"/>
              <a:gd name="connsiteY37" fmla="*/ 681881 h 1630244"/>
              <a:gd name="connsiteX38" fmla="*/ 2834640 w 3142923"/>
              <a:gd name="connsiteY38" fmla="*/ 679268 h 1630244"/>
              <a:gd name="connsiteX39" fmla="*/ 2771938 w 3142923"/>
              <a:gd name="connsiteY39" fmla="*/ 692331 h 1630244"/>
              <a:gd name="connsiteX40" fmla="*/ 2683111 w 3142923"/>
              <a:gd name="connsiteY40" fmla="*/ 718457 h 1630244"/>
              <a:gd name="connsiteX41" fmla="*/ 2205010 w 3142923"/>
              <a:gd name="connsiteY41" fmla="*/ 883049 h 1630244"/>
              <a:gd name="connsiteX42" fmla="*/ 1951591 w 3142923"/>
              <a:gd name="connsiteY42" fmla="*/ 977101 h 1630244"/>
              <a:gd name="connsiteX43" fmla="*/ 1745197 w 3142923"/>
              <a:gd name="connsiteY43" fmla="*/ 1060704 h 1630244"/>
              <a:gd name="connsiteX44" fmla="*/ 1656370 w 3142923"/>
              <a:gd name="connsiteY44" fmla="*/ 1094667 h 1630244"/>
              <a:gd name="connsiteX45" fmla="*/ 1478715 w 3142923"/>
              <a:gd name="connsiteY45" fmla="*/ 1154756 h 1630244"/>
              <a:gd name="connsiteX46" fmla="*/ 1058091 w 3142923"/>
              <a:gd name="connsiteY46" fmla="*/ 1295835 h 1630244"/>
              <a:gd name="connsiteX47" fmla="*/ 433687 w 3142923"/>
              <a:gd name="connsiteY47" fmla="*/ 1515291 h 1630244"/>
              <a:gd name="connsiteX48" fmla="*/ 175042 w 3142923"/>
              <a:gd name="connsiteY48" fmla="*/ 1609344 h 1630244"/>
              <a:gd name="connsiteX49" fmla="*/ 125403 w 3142923"/>
              <a:gd name="connsiteY49" fmla="*/ 1627632 h 1630244"/>
              <a:gd name="connsiteX50" fmla="*/ 114953 w 3142923"/>
              <a:gd name="connsiteY50" fmla="*/ 1630244 h 1630244"/>
              <a:gd name="connsiteX51" fmla="*/ 0 w 3142923"/>
              <a:gd name="connsiteY51" fmla="*/ 1379437 h 1630244"/>
              <a:gd name="connsiteX52" fmla="*/ 107115 w 3142923"/>
              <a:gd name="connsiteY52" fmla="*/ 1345474 h 1630244"/>
              <a:gd name="connsiteX53" fmla="*/ 600891 w 3142923"/>
              <a:gd name="connsiteY53" fmla="*/ 1170432 h 1630244"/>
              <a:gd name="connsiteX54" fmla="*/ 715844 w 3142923"/>
              <a:gd name="connsiteY54" fmla="*/ 1128631 h 1630244"/>
              <a:gd name="connsiteX0" fmla="*/ 715844 w 3142923"/>
              <a:gd name="connsiteY0" fmla="*/ 1128631 h 1630244"/>
              <a:gd name="connsiteX1" fmla="*/ 1165207 w 3142923"/>
              <a:gd name="connsiteY1" fmla="*/ 961426 h 1630244"/>
              <a:gd name="connsiteX2" fmla="*/ 1363762 w 3142923"/>
              <a:gd name="connsiteY2" fmla="*/ 888274 h 1630244"/>
              <a:gd name="connsiteX3" fmla="*/ 1611956 w 3142923"/>
              <a:gd name="connsiteY3" fmla="*/ 799447 h 1630244"/>
              <a:gd name="connsiteX4" fmla="*/ 1658983 w 3142923"/>
              <a:gd name="connsiteY4" fmla="*/ 778546 h 1630244"/>
              <a:gd name="connsiteX5" fmla="*/ 1836637 w 3142923"/>
              <a:gd name="connsiteY5" fmla="*/ 718457 h 1630244"/>
              <a:gd name="connsiteX6" fmla="*/ 2160596 w 3142923"/>
              <a:gd name="connsiteY6" fmla="*/ 600891 h 1630244"/>
              <a:gd name="connsiteX7" fmla="*/ 2599508 w 3142923"/>
              <a:gd name="connsiteY7" fmla="*/ 441524 h 1630244"/>
              <a:gd name="connsiteX8" fmla="*/ 2761488 w 3142923"/>
              <a:gd name="connsiteY8" fmla="*/ 384048 h 1630244"/>
              <a:gd name="connsiteX9" fmla="*/ 2839865 w 3142923"/>
              <a:gd name="connsiteY9" fmla="*/ 352697 h 1630244"/>
              <a:gd name="connsiteX10" fmla="*/ 2886891 w 3142923"/>
              <a:gd name="connsiteY10" fmla="*/ 334409 h 1630244"/>
              <a:gd name="connsiteX11" fmla="*/ 2913017 w 3142923"/>
              <a:gd name="connsiteY11" fmla="*/ 318733 h 1630244"/>
              <a:gd name="connsiteX12" fmla="*/ 2933917 w 3142923"/>
              <a:gd name="connsiteY12" fmla="*/ 297833 h 1630244"/>
              <a:gd name="connsiteX13" fmla="*/ 2973106 w 3142923"/>
              <a:gd name="connsiteY13" fmla="*/ 229906 h 1630244"/>
              <a:gd name="connsiteX14" fmla="*/ 2991394 w 3142923"/>
              <a:gd name="connsiteY14" fmla="*/ 175042 h 1630244"/>
              <a:gd name="connsiteX15" fmla="*/ 3004457 w 3142923"/>
              <a:gd name="connsiteY15" fmla="*/ 125403 h 1630244"/>
              <a:gd name="connsiteX16" fmla="*/ 3012295 w 3142923"/>
              <a:gd name="connsiteY16" fmla="*/ 62701 h 1630244"/>
              <a:gd name="connsiteX17" fmla="*/ 3014907 w 3142923"/>
              <a:gd name="connsiteY17" fmla="*/ 36576 h 1630244"/>
              <a:gd name="connsiteX18" fmla="*/ 3020132 w 3142923"/>
              <a:gd name="connsiteY18" fmla="*/ 20900 h 1630244"/>
              <a:gd name="connsiteX19" fmla="*/ 3038420 w 3142923"/>
              <a:gd name="connsiteY19" fmla="*/ 0 h 1630244"/>
              <a:gd name="connsiteX20" fmla="*/ 3059321 w 3142923"/>
              <a:gd name="connsiteY20" fmla="*/ 0 h 1630244"/>
              <a:gd name="connsiteX21" fmla="*/ 3072384 w 3142923"/>
              <a:gd name="connsiteY21" fmla="*/ 5225 h 1630244"/>
              <a:gd name="connsiteX22" fmla="*/ 3093284 w 3142923"/>
              <a:gd name="connsiteY22" fmla="*/ 31351 h 1630244"/>
              <a:gd name="connsiteX23" fmla="*/ 3108960 w 3142923"/>
              <a:gd name="connsiteY23" fmla="*/ 70539 h 1630244"/>
              <a:gd name="connsiteX24" fmla="*/ 3124635 w 3142923"/>
              <a:gd name="connsiteY24" fmla="*/ 125403 h 1630244"/>
              <a:gd name="connsiteX25" fmla="*/ 3135085 w 3142923"/>
              <a:gd name="connsiteY25" fmla="*/ 193330 h 1630244"/>
              <a:gd name="connsiteX26" fmla="*/ 3140311 w 3142923"/>
              <a:gd name="connsiteY26" fmla="*/ 245581 h 1630244"/>
              <a:gd name="connsiteX27" fmla="*/ 3142923 w 3142923"/>
              <a:gd name="connsiteY27" fmla="*/ 316121 h 1630244"/>
              <a:gd name="connsiteX28" fmla="*/ 3137698 w 3142923"/>
              <a:gd name="connsiteY28" fmla="*/ 386660 h 1630244"/>
              <a:gd name="connsiteX29" fmla="*/ 3127248 w 3142923"/>
              <a:gd name="connsiteY29" fmla="*/ 462425 h 1630244"/>
              <a:gd name="connsiteX30" fmla="*/ 3103735 w 3142923"/>
              <a:gd name="connsiteY30" fmla="*/ 561703 h 1630244"/>
              <a:gd name="connsiteX31" fmla="*/ 3074996 w 3142923"/>
              <a:gd name="connsiteY31" fmla="*/ 629629 h 1630244"/>
              <a:gd name="connsiteX32" fmla="*/ 3041033 w 3142923"/>
              <a:gd name="connsiteY32" fmla="*/ 681881 h 1630244"/>
              <a:gd name="connsiteX33" fmla="*/ 3020132 w 3142923"/>
              <a:gd name="connsiteY33" fmla="*/ 697556 h 1630244"/>
              <a:gd name="connsiteX34" fmla="*/ 3001844 w 3142923"/>
              <a:gd name="connsiteY34" fmla="*/ 705394 h 1630244"/>
              <a:gd name="connsiteX35" fmla="*/ 2983556 w 3142923"/>
              <a:gd name="connsiteY35" fmla="*/ 708007 h 1630244"/>
              <a:gd name="connsiteX36" fmla="*/ 2967881 w 3142923"/>
              <a:gd name="connsiteY36" fmla="*/ 705394 h 1630244"/>
              <a:gd name="connsiteX37" fmla="*/ 2941755 w 3142923"/>
              <a:gd name="connsiteY37" fmla="*/ 692331 h 1630244"/>
              <a:gd name="connsiteX38" fmla="*/ 2899954 w 3142923"/>
              <a:gd name="connsiteY38" fmla="*/ 681881 h 1630244"/>
              <a:gd name="connsiteX39" fmla="*/ 2834640 w 3142923"/>
              <a:gd name="connsiteY39" fmla="*/ 679268 h 1630244"/>
              <a:gd name="connsiteX40" fmla="*/ 2771938 w 3142923"/>
              <a:gd name="connsiteY40" fmla="*/ 692331 h 1630244"/>
              <a:gd name="connsiteX41" fmla="*/ 2683111 w 3142923"/>
              <a:gd name="connsiteY41" fmla="*/ 718457 h 1630244"/>
              <a:gd name="connsiteX42" fmla="*/ 2205010 w 3142923"/>
              <a:gd name="connsiteY42" fmla="*/ 883049 h 1630244"/>
              <a:gd name="connsiteX43" fmla="*/ 1951591 w 3142923"/>
              <a:gd name="connsiteY43" fmla="*/ 977101 h 1630244"/>
              <a:gd name="connsiteX44" fmla="*/ 1745197 w 3142923"/>
              <a:gd name="connsiteY44" fmla="*/ 1060704 h 1630244"/>
              <a:gd name="connsiteX45" fmla="*/ 1656370 w 3142923"/>
              <a:gd name="connsiteY45" fmla="*/ 1094667 h 1630244"/>
              <a:gd name="connsiteX46" fmla="*/ 1478715 w 3142923"/>
              <a:gd name="connsiteY46" fmla="*/ 1154756 h 1630244"/>
              <a:gd name="connsiteX47" fmla="*/ 1058091 w 3142923"/>
              <a:gd name="connsiteY47" fmla="*/ 1295835 h 1630244"/>
              <a:gd name="connsiteX48" fmla="*/ 433687 w 3142923"/>
              <a:gd name="connsiteY48" fmla="*/ 1515291 h 1630244"/>
              <a:gd name="connsiteX49" fmla="*/ 175042 w 3142923"/>
              <a:gd name="connsiteY49" fmla="*/ 1609344 h 1630244"/>
              <a:gd name="connsiteX50" fmla="*/ 125403 w 3142923"/>
              <a:gd name="connsiteY50" fmla="*/ 1627632 h 1630244"/>
              <a:gd name="connsiteX51" fmla="*/ 114953 w 3142923"/>
              <a:gd name="connsiteY51" fmla="*/ 1630244 h 1630244"/>
              <a:gd name="connsiteX52" fmla="*/ 0 w 3142923"/>
              <a:gd name="connsiteY52" fmla="*/ 1379437 h 1630244"/>
              <a:gd name="connsiteX53" fmla="*/ 107115 w 3142923"/>
              <a:gd name="connsiteY53" fmla="*/ 1345474 h 1630244"/>
              <a:gd name="connsiteX54" fmla="*/ 600891 w 3142923"/>
              <a:gd name="connsiteY54" fmla="*/ 1170432 h 1630244"/>
              <a:gd name="connsiteX55" fmla="*/ 715844 w 3142923"/>
              <a:gd name="connsiteY55" fmla="*/ 1128631 h 1630244"/>
              <a:gd name="connsiteX0" fmla="*/ 715844 w 3142923"/>
              <a:gd name="connsiteY0" fmla="*/ 1128631 h 1630244"/>
              <a:gd name="connsiteX1" fmla="*/ 1165207 w 3142923"/>
              <a:gd name="connsiteY1" fmla="*/ 961426 h 1630244"/>
              <a:gd name="connsiteX2" fmla="*/ 1363762 w 3142923"/>
              <a:gd name="connsiteY2" fmla="*/ 888274 h 1630244"/>
              <a:gd name="connsiteX3" fmla="*/ 1658983 w 3142923"/>
              <a:gd name="connsiteY3" fmla="*/ 778546 h 1630244"/>
              <a:gd name="connsiteX4" fmla="*/ 1836637 w 3142923"/>
              <a:gd name="connsiteY4" fmla="*/ 718457 h 1630244"/>
              <a:gd name="connsiteX5" fmla="*/ 2160596 w 3142923"/>
              <a:gd name="connsiteY5" fmla="*/ 600891 h 1630244"/>
              <a:gd name="connsiteX6" fmla="*/ 2599508 w 3142923"/>
              <a:gd name="connsiteY6" fmla="*/ 441524 h 1630244"/>
              <a:gd name="connsiteX7" fmla="*/ 2761488 w 3142923"/>
              <a:gd name="connsiteY7" fmla="*/ 384048 h 1630244"/>
              <a:gd name="connsiteX8" fmla="*/ 2839865 w 3142923"/>
              <a:gd name="connsiteY8" fmla="*/ 352697 h 1630244"/>
              <a:gd name="connsiteX9" fmla="*/ 2886891 w 3142923"/>
              <a:gd name="connsiteY9" fmla="*/ 334409 h 1630244"/>
              <a:gd name="connsiteX10" fmla="*/ 2913017 w 3142923"/>
              <a:gd name="connsiteY10" fmla="*/ 318733 h 1630244"/>
              <a:gd name="connsiteX11" fmla="*/ 2933917 w 3142923"/>
              <a:gd name="connsiteY11" fmla="*/ 297833 h 1630244"/>
              <a:gd name="connsiteX12" fmla="*/ 2973106 w 3142923"/>
              <a:gd name="connsiteY12" fmla="*/ 229906 h 1630244"/>
              <a:gd name="connsiteX13" fmla="*/ 2991394 w 3142923"/>
              <a:gd name="connsiteY13" fmla="*/ 175042 h 1630244"/>
              <a:gd name="connsiteX14" fmla="*/ 3004457 w 3142923"/>
              <a:gd name="connsiteY14" fmla="*/ 125403 h 1630244"/>
              <a:gd name="connsiteX15" fmla="*/ 3012295 w 3142923"/>
              <a:gd name="connsiteY15" fmla="*/ 62701 h 1630244"/>
              <a:gd name="connsiteX16" fmla="*/ 3014907 w 3142923"/>
              <a:gd name="connsiteY16" fmla="*/ 36576 h 1630244"/>
              <a:gd name="connsiteX17" fmla="*/ 3020132 w 3142923"/>
              <a:gd name="connsiteY17" fmla="*/ 20900 h 1630244"/>
              <a:gd name="connsiteX18" fmla="*/ 3038420 w 3142923"/>
              <a:gd name="connsiteY18" fmla="*/ 0 h 1630244"/>
              <a:gd name="connsiteX19" fmla="*/ 3059321 w 3142923"/>
              <a:gd name="connsiteY19" fmla="*/ 0 h 1630244"/>
              <a:gd name="connsiteX20" fmla="*/ 3072384 w 3142923"/>
              <a:gd name="connsiteY20" fmla="*/ 5225 h 1630244"/>
              <a:gd name="connsiteX21" fmla="*/ 3093284 w 3142923"/>
              <a:gd name="connsiteY21" fmla="*/ 31351 h 1630244"/>
              <a:gd name="connsiteX22" fmla="*/ 3108960 w 3142923"/>
              <a:gd name="connsiteY22" fmla="*/ 70539 h 1630244"/>
              <a:gd name="connsiteX23" fmla="*/ 3124635 w 3142923"/>
              <a:gd name="connsiteY23" fmla="*/ 125403 h 1630244"/>
              <a:gd name="connsiteX24" fmla="*/ 3135085 w 3142923"/>
              <a:gd name="connsiteY24" fmla="*/ 193330 h 1630244"/>
              <a:gd name="connsiteX25" fmla="*/ 3140311 w 3142923"/>
              <a:gd name="connsiteY25" fmla="*/ 245581 h 1630244"/>
              <a:gd name="connsiteX26" fmla="*/ 3142923 w 3142923"/>
              <a:gd name="connsiteY26" fmla="*/ 316121 h 1630244"/>
              <a:gd name="connsiteX27" fmla="*/ 3137698 w 3142923"/>
              <a:gd name="connsiteY27" fmla="*/ 386660 h 1630244"/>
              <a:gd name="connsiteX28" fmla="*/ 3127248 w 3142923"/>
              <a:gd name="connsiteY28" fmla="*/ 462425 h 1630244"/>
              <a:gd name="connsiteX29" fmla="*/ 3103735 w 3142923"/>
              <a:gd name="connsiteY29" fmla="*/ 561703 h 1630244"/>
              <a:gd name="connsiteX30" fmla="*/ 3074996 w 3142923"/>
              <a:gd name="connsiteY30" fmla="*/ 629629 h 1630244"/>
              <a:gd name="connsiteX31" fmla="*/ 3041033 w 3142923"/>
              <a:gd name="connsiteY31" fmla="*/ 681881 h 1630244"/>
              <a:gd name="connsiteX32" fmla="*/ 3020132 w 3142923"/>
              <a:gd name="connsiteY32" fmla="*/ 697556 h 1630244"/>
              <a:gd name="connsiteX33" fmla="*/ 3001844 w 3142923"/>
              <a:gd name="connsiteY33" fmla="*/ 705394 h 1630244"/>
              <a:gd name="connsiteX34" fmla="*/ 2983556 w 3142923"/>
              <a:gd name="connsiteY34" fmla="*/ 708007 h 1630244"/>
              <a:gd name="connsiteX35" fmla="*/ 2967881 w 3142923"/>
              <a:gd name="connsiteY35" fmla="*/ 705394 h 1630244"/>
              <a:gd name="connsiteX36" fmla="*/ 2941755 w 3142923"/>
              <a:gd name="connsiteY36" fmla="*/ 692331 h 1630244"/>
              <a:gd name="connsiteX37" fmla="*/ 2899954 w 3142923"/>
              <a:gd name="connsiteY37" fmla="*/ 681881 h 1630244"/>
              <a:gd name="connsiteX38" fmla="*/ 2834640 w 3142923"/>
              <a:gd name="connsiteY38" fmla="*/ 679268 h 1630244"/>
              <a:gd name="connsiteX39" fmla="*/ 2771938 w 3142923"/>
              <a:gd name="connsiteY39" fmla="*/ 692331 h 1630244"/>
              <a:gd name="connsiteX40" fmla="*/ 2683111 w 3142923"/>
              <a:gd name="connsiteY40" fmla="*/ 718457 h 1630244"/>
              <a:gd name="connsiteX41" fmla="*/ 2205010 w 3142923"/>
              <a:gd name="connsiteY41" fmla="*/ 883049 h 1630244"/>
              <a:gd name="connsiteX42" fmla="*/ 1951591 w 3142923"/>
              <a:gd name="connsiteY42" fmla="*/ 977101 h 1630244"/>
              <a:gd name="connsiteX43" fmla="*/ 1745197 w 3142923"/>
              <a:gd name="connsiteY43" fmla="*/ 1060704 h 1630244"/>
              <a:gd name="connsiteX44" fmla="*/ 1656370 w 3142923"/>
              <a:gd name="connsiteY44" fmla="*/ 1094667 h 1630244"/>
              <a:gd name="connsiteX45" fmla="*/ 1478715 w 3142923"/>
              <a:gd name="connsiteY45" fmla="*/ 1154756 h 1630244"/>
              <a:gd name="connsiteX46" fmla="*/ 1058091 w 3142923"/>
              <a:gd name="connsiteY46" fmla="*/ 1295835 h 1630244"/>
              <a:gd name="connsiteX47" fmla="*/ 433687 w 3142923"/>
              <a:gd name="connsiteY47" fmla="*/ 1515291 h 1630244"/>
              <a:gd name="connsiteX48" fmla="*/ 175042 w 3142923"/>
              <a:gd name="connsiteY48" fmla="*/ 1609344 h 1630244"/>
              <a:gd name="connsiteX49" fmla="*/ 125403 w 3142923"/>
              <a:gd name="connsiteY49" fmla="*/ 1627632 h 1630244"/>
              <a:gd name="connsiteX50" fmla="*/ 114953 w 3142923"/>
              <a:gd name="connsiteY50" fmla="*/ 1630244 h 1630244"/>
              <a:gd name="connsiteX51" fmla="*/ 0 w 3142923"/>
              <a:gd name="connsiteY51" fmla="*/ 1379437 h 1630244"/>
              <a:gd name="connsiteX52" fmla="*/ 107115 w 3142923"/>
              <a:gd name="connsiteY52" fmla="*/ 1345474 h 1630244"/>
              <a:gd name="connsiteX53" fmla="*/ 600891 w 3142923"/>
              <a:gd name="connsiteY53" fmla="*/ 1170432 h 1630244"/>
              <a:gd name="connsiteX54" fmla="*/ 715844 w 3142923"/>
              <a:gd name="connsiteY54" fmla="*/ 1128631 h 163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3142923" h="1630244">
                <a:moveTo>
                  <a:pt x="715844" y="1128631"/>
                </a:moveTo>
                <a:lnTo>
                  <a:pt x="1165207" y="961426"/>
                </a:lnTo>
                <a:lnTo>
                  <a:pt x="1363762" y="888274"/>
                </a:lnTo>
                <a:lnTo>
                  <a:pt x="1658983" y="778546"/>
                </a:lnTo>
                <a:lnTo>
                  <a:pt x="1836637" y="718457"/>
                </a:lnTo>
                <a:lnTo>
                  <a:pt x="2160596" y="600891"/>
                </a:lnTo>
                <a:lnTo>
                  <a:pt x="2599508" y="441524"/>
                </a:lnTo>
                <a:lnTo>
                  <a:pt x="2761488" y="384048"/>
                </a:lnTo>
                <a:lnTo>
                  <a:pt x="2839865" y="352697"/>
                </a:lnTo>
                <a:lnTo>
                  <a:pt x="2886891" y="334409"/>
                </a:lnTo>
                <a:lnTo>
                  <a:pt x="2913017" y="318733"/>
                </a:lnTo>
                <a:lnTo>
                  <a:pt x="2933917" y="297833"/>
                </a:lnTo>
                <a:cubicBezTo>
                  <a:pt x="2943932" y="283029"/>
                  <a:pt x="2963527" y="250371"/>
                  <a:pt x="2973106" y="229906"/>
                </a:cubicBezTo>
                <a:lnTo>
                  <a:pt x="2991394" y="175042"/>
                </a:lnTo>
                <a:lnTo>
                  <a:pt x="3004457" y="125403"/>
                </a:lnTo>
                <a:lnTo>
                  <a:pt x="3012295" y="62701"/>
                </a:lnTo>
                <a:lnTo>
                  <a:pt x="3014907" y="36576"/>
                </a:lnTo>
                <a:lnTo>
                  <a:pt x="3020132" y="20900"/>
                </a:lnTo>
                <a:lnTo>
                  <a:pt x="3038420" y="0"/>
                </a:lnTo>
                <a:lnTo>
                  <a:pt x="3059321" y="0"/>
                </a:lnTo>
                <a:lnTo>
                  <a:pt x="3072384" y="5225"/>
                </a:lnTo>
                <a:lnTo>
                  <a:pt x="3093284" y="31351"/>
                </a:lnTo>
                <a:lnTo>
                  <a:pt x="3108960" y="70539"/>
                </a:lnTo>
                <a:lnTo>
                  <a:pt x="3124635" y="125403"/>
                </a:lnTo>
                <a:lnTo>
                  <a:pt x="3135085" y="193330"/>
                </a:lnTo>
                <a:lnTo>
                  <a:pt x="3140311" y="245581"/>
                </a:lnTo>
                <a:cubicBezTo>
                  <a:pt x="3141182" y="269094"/>
                  <a:pt x="3142052" y="292608"/>
                  <a:pt x="3142923" y="316121"/>
                </a:cubicBezTo>
                <a:lnTo>
                  <a:pt x="3137698" y="386660"/>
                </a:lnTo>
                <a:lnTo>
                  <a:pt x="3127248" y="462425"/>
                </a:lnTo>
                <a:lnTo>
                  <a:pt x="3103735" y="561703"/>
                </a:lnTo>
                <a:lnTo>
                  <a:pt x="3074996" y="629629"/>
                </a:lnTo>
                <a:lnTo>
                  <a:pt x="3041033" y="681881"/>
                </a:lnTo>
                <a:lnTo>
                  <a:pt x="3020132" y="697556"/>
                </a:lnTo>
                <a:lnTo>
                  <a:pt x="3001844" y="705394"/>
                </a:lnTo>
                <a:lnTo>
                  <a:pt x="2983556" y="708007"/>
                </a:lnTo>
                <a:lnTo>
                  <a:pt x="2967881" y="705394"/>
                </a:lnTo>
                <a:lnTo>
                  <a:pt x="2941755" y="692331"/>
                </a:lnTo>
                <a:lnTo>
                  <a:pt x="2899954" y="681881"/>
                </a:lnTo>
                <a:lnTo>
                  <a:pt x="2834640" y="679268"/>
                </a:lnTo>
                <a:lnTo>
                  <a:pt x="2771938" y="692331"/>
                </a:lnTo>
                <a:lnTo>
                  <a:pt x="2683111" y="718457"/>
                </a:lnTo>
                <a:lnTo>
                  <a:pt x="2205010" y="883049"/>
                </a:lnTo>
                <a:lnTo>
                  <a:pt x="1951591" y="977101"/>
                </a:lnTo>
                <a:lnTo>
                  <a:pt x="1745197" y="1060704"/>
                </a:lnTo>
                <a:lnTo>
                  <a:pt x="1656370" y="1094667"/>
                </a:lnTo>
                <a:lnTo>
                  <a:pt x="1478715" y="1154756"/>
                </a:lnTo>
                <a:lnTo>
                  <a:pt x="1058091" y="1295835"/>
                </a:lnTo>
                <a:lnTo>
                  <a:pt x="433687" y="1515291"/>
                </a:lnTo>
                <a:lnTo>
                  <a:pt x="175042" y="1609344"/>
                </a:lnTo>
                <a:lnTo>
                  <a:pt x="125403" y="1627632"/>
                </a:lnTo>
                <a:lnTo>
                  <a:pt x="114953" y="1630244"/>
                </a:lnTo>
                <a:lnTo>
                  <a:pt x="0" y="1379437"/>
                </a:lnTo>
                <a:lnTo>
                  <a:pt x="107115" y="1345474"/>
                </a:lnTo>
                <a:lnTo>
                  <a:pt x="600891" y="1170432"/>
                </a:lnTo>
                <a:lnTo>
                  <a:pt x="715844" y="112863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8" name="フリーフォーム 17"/>
          <p:cNvSpPr>
            <a:spLocks noChangeAspect="1"/>
          </p:cNvSpPr>
          <p:nvPr/>
        </p:nvSpPr>
        <p:spPr>
          <a:xfrm rot="20100000">
            <a:off x="4446364" y="2365297"/>
            <a:ext cx="2428876" cy="1225868"/>
          </a:xfrm>
          <a:custGeom>
            <a:avLst/>
            <a:gdLst>
              <a:gd name="connsiteX0" fmla="*/ 1291936 w 4048991"/>
              <a:gd name="connsiteY0" fmla="*/ 633846 h 2043546"/>
              <a:gd name="connsiteX1" fmla="*/ 1808018 w 4048991"/>
              <a:gd name="connsiteY1" fmla="*/ 807028 h 2043546"/>
              <a:gd name="connsiteX2" fmla="*/ 2223654 w 4048991"/>
              <a:gd name="connsiteY2" fmla="*/ 966355 h 2043546"/>
              <a:gd name="connsiteX3" fmla="*/ 2479963 w 4048991"/>
              <a:gd name="connsiteY3" fmla="*/ 1077191 h 2043546"/>
              <a:gd name="connsiteX4" fmla="*/ 2563091 w 4048991"/>
              <a:gd name="connsiteY4" fmla="*/ 1108364 h 2043546"/>
              <a:gd name="connsiteX5" fmla="*/ 2621972 w 4048991"/>
              <a:gd name="connsiteY5" fmla="*/ 1129146 h 2043546"/>
              <a:gd name="connsiteX6" fmla="*/ 2673927 w 4048991"/>
              <a:gd name="connsiteY6" fmla="*/ 1149928 h 2043546"/>
              <a:gd name="connsiteX7" fmla="*/ 2750127 w 4048991"/>
              <a:gd name="connsiteY7" fmla="*/ 1184564 h 2043546"/>
              <a:gd name="connsiteX8" fmla="*/ 2874818 w 4048991"/>
              <a:gd name="connsiteY8" fmla="*/ 1243446 h 2043546"/>
              <a:gd name="connsiteX9" fmla="*/ 2982191 w 4048991"/>
              <a:gd name="connsiteY9" fmla="*/ 1288473 h 2043546"/>
              <a:gd name="connsiteX10" fmla="*/ 3144981 w 4048991"/>
              <a:gd name="connsiteY10" fmla="*/ 1354282 h 2043546"/>
              <a:gd name="connsiteX11" fmla="*/ 3241963 w 4048991"/>
              <a:gd name="connsiteY11" fmla="*/ 1392382 h 2043546"/>
              <a:gd name="connsiteX12" fmla="*/ 3342409 w 4048991"/>
              <a:gd name="connsiteY12" fmla="*/ 1430482 h 2043546"/>
              <a:gd name="connsiteX13" fmla="*/ 3422072 w 4048991"/>
              <a:gd name="connsiteY13" fmla="*/ 1458191 h 2043546"/>
              <a:gd name="connsiteX14" fmla="*/ 3470563 w 4048991"/>
              <a:gd name="connsiteY14" fmla="*/ 1472046 h 2043546"/>
              <a:gd name="connsiteX15" fmla="*/ 3515591 w 4048991"/>
              <a:gd name="connsiteY15" fmla="*/ 1478973 h 2043546"/>
              <a:gd name="connsiteX16" fmla="*/ 3581400 w 4048991"/>
              <a:gd name="connsiteY16" fmla="*/ 1489364 h 2043546"/>
              <a:gd name="connsiteX17" fmla="*/ 3633354 w 4048991"/>
              <a:gd name="connsiteY17" fmla="*/ 1499755 h 2043546"/>
              <a:gd name="connsiteX18" fmla="*/ 3664527 w 4048991"/>
              <a:gd name="connsiteY18" fmla="*/ 1513609 h 2043546"/>
              <a:gd name="connsiteX19" fmla="*/ 3716481 w 4048991"/>
              <a:gd name="connsiteY19" fmla="*/ 1562100 h 2043546"/>
              <a:gd name="connsiteX20" fmla="*/ 3803072 w 4048991"/>
              <a:gd name="connsiteY20" fmla="*/ 1645228 h 2043546"/>
              <a:gd name="connsiteX21" fmla="*/ 3886200 w 4048991"/>
              <a:gd name="connsiteY21" fmla="*/ 1721428 h 2043546"/>
              <a:gd name="connsiteX22" fmla="*/ 3955472 w 4048991"/>
              <a:gd name="connsiteY22" fmla="*/ 1794164 h 2043546"/>
              <a:gd name="connsiteX23" fmla="*/ 3983181 w 4048991"/>
              <a:gd name="connsiteY23" fmla="*/ 1818409 h 2043546"/>
              <a:gd name="connsiteX24" fmla="*/ 4021281 w 4048991"/>
              <a:gd name="connsiteY24" fmla="*/ 1859973 h 2043546"/>
              <a:gd name="connsiteX25" fmla="*/ 4035136 w 4048991"/>
              <a:gd name="connsiteY25" fmla="*/ 1887682 h 2043546"/>
              <a:gd name="connsiteX26" fmla="*/ 4045527 w 4048991"/>
              <a:gd name="connsiteY26" fmla="*/ 1922318 h 2043546"/>
              <a:gd name="connsiteX27" fmla="*/ 4048991 w 4048991"/>
              <a:gd name="connsiteY27" fmla="*/ 1950028 h 2043546"/>
              <a:gd name="connsiteX28" fmla="*/ 4045527 w 4048991"/>
              <a:gd name="connsiteY28" fmla="*/ 1991591 h 2043546"/>
              <a:gd name="connsiteX29" fmla="*/ 4031672 w 4048991"/>
              <a:gd name="connsiteY29" fmla="*/ 2029691 h 2043546"/>
              <a:gd name="connsiteX30" fmla="*/ 4010891 w 4048991"/>
              <a:gd name="connsiteY30" fmla="*/ 2040082 h 2043546"/>
              <a:gd name="connsiteX31" fmla="*/ 3990109 w 4048991"/>
              <a:gd name="connsiteY31" fmla="*/ 2043546 h 2043546"/>
              <a:gd name="connsiteX32" fmla="*/ 3969327 w 4048991"/>
              <a:gd name="connsiteY32" fmla="*/ 2043546 h 2043546"/>
              <a:gd name="connsiteX33" fmla="*/ 3934691 w 4048991"/>
              <a:gd name="connsiteY33" fmla="*/ 2036618 h 2043546"/>
              <a:gd name="connsiteX34" fmla="*/ 3851563 w 4048991"/>
              <a:gd name="connsiteY34" fmla="*/ 1998518 h 2043546"/>
              <a:gd name="connsiteX35" fmla="*/ 3758045 w 4048991"/>
              <a:gd name="connsiteY35" fmla="*/ 1946564 h 2043546"/>
              <a:gd name="connsiteX36" fmla="*/ 3650672 w 4048991"/>
              <a:gd name="connsiteY36" fmla="*/ 1887682 h 2043546"/>
              <a:gd name="connsiteX37" fmla="*/ 3397827 w 4048991"/>
              <a:gd name="connsiteY37" fmla="*/ 1738746 h 2043546"/>
              <a:gd name="connsiteX38" fmla="*/ 3196936 w 4048991"/>
              <a:gd name="connsiteY38" fmla="*/ 1627909 h 2043546"/>
              <a:gd name="connsiteX39" fmla="*/ 2826327 w 4048991"/>
              <a:gd name="connsiteY39" fmla="*/ 1444337 h 2043546"/>
              <a:gd name="connsiteX40" fmla="*/ 2504209 w 4048991"/>
              <a:gd name="connsiteY40" fmla="*/ 1295400 h 2043546"/>
              <a:gd name="connsiteX41" fmla="*/ 2234045 w 4048991"/>
              <a:gd name="connsiteY41" fmla="*/ 1181100 h 2043546"/>
              <a:gd name="connsiteX42" fmla="*/ 1922318 w 4048991"/>
              <a:gd name="connsiteY42" fmla="*/ 1056409 h 2043546"/>
              <a:gd name="connsiteX43" fmla="*/ 1683327 w 4048991"/>
              <a:gd name="connsiteY43" fmla="*/ 969818 h 2043546"/>
              <a:gd name="connsiteX44" fmla="*/ 1385454 w 4048991"/>
              <a:gd name="connsiteY44" fmla="*/ 876300 h 2043546"/>
              <a:gd name="connsiteX45" fmla="*/ 1153391 w 4048991"/>
              <a:gd name="connsiteY45" fmla="*/ 810491 h 2043546"/>
              <a:gd name="connsiteX46" fmla="*/ 831272 w 4048991"/>
              <a:gd name="connsiteY46" fmla="*/ 720437 h 2043546"/>
              <a:gd name="connsiteX47" fmla="*/ 502227 w 4048991"/>
              <a:gd name="connsiteY47" fmla="*/ 637309 h 2043546"/>
              <a:gd name="connsiteX48" fmla="*/ 290945 w 4048991"/>
              <a:gd name="connsiteY48" fmla="*/ 592282 h 2043546"/>
              <a:gd name="connsiteX49" fmla="*/ 183572 w 4048991"/>
              <a:gd name="connsiteY49" fmla="*/ 571500 h 2043546"/>
              <a:gd name="connsiteX50" fmla="*/ 159327 w 4048991"/>
              <a:gd name="connsiteY50" fmla="*/ 568037 h 2043546"/>
              <a:gd name="connsiteX51" fmla="*/ 145472 w 4048991"/>
              <a:gd name="connsiteY51" fmla="*/ 557646 h 2043546"/>
              <a:gd name="connsiteX52" fmla="*/ 114300 w 4048991"/>
              <a:gd name="connsiteY52" fmla="*/ 523009 h 2043546"/>
              <a:gd name="connsiteX53" fmla="*/ 86591 w 4048991"/>
              <a:gd name="connsiteY53" fmla="*/ 474518 h 2043546"/>
              <a:gd name="connsiteX54" fmla="*/ 55418 w 4048991"/>
              <a:gd name="connsiteY54" fmla="*/ 384464 h 2043546"/>
              <a:gd name="connsiteX55" fmla="*/ 34636 w 4048991"/>
              <a:gd name="connsiteY55" fmla="*/ 290946 h 2043546"/>
              <a:gd name="connsiteX56" fmla="*/ 13854 w 4048991"/>
              <a:gd name="connsiteY56" fmla="*/ 190500 h 2043546"/>
              <a:gd name="connsiteX57" fmla="*/ 6927 w 4048991"/>
              <a:gd name="connsiteY57" fmla="*/ 93518 h 2043546"/>
              <a:gd name="connsiteX58" fmla="*/ 0 w 4048991"/>
              <a:gd name="connsiteY58" fmla="*/ 31173 h 2043546"/>
              <a:gd name="connsiteX59" fmla="*/ 3463 w 4048991"/>
              <a:gd name="connsiteY59" fmla="*/ 6928 h 2043546"/>
              <a:gd name="connsiteX60" fmla="*/ 13854 w 4048991"/>
              <a:gd name="connsiteY60" fmla="*/ 0 h 2043546"/>
              <a:gd name="connsiteX61" fmla="*/ 27709 w 4048991"/>
              <a:gd name="connsiteY61" fmla="*/ 0 h 2043546"/>
              <a:gd name="connsiteX62" fmla="*/ 38100 w 4048991"/>
              <a:gd name="connsiteY62" fmla="*/ 6928 h 2043546"/>
              <a:gd name="connsiteX63" fmla="*/ 55418 w 4048991"/>
              <a:gd name="connsiteY63" fmla="*/ 24246 h 2043546"/>
              <a:gd name="connsiteX64" fmla="*/ 76200 w 4048991"/>
              <a:gd name="connsiteY64" fmla="*/ 55418 h 2043546"/>
              <a:gd name="connsiteX65" fmla="*/ 117763 w 4048991"/>
              <a:gd name="connsiteY65" fmla="*/ 117764 h 2043546"/>
              <a:gd name="connsiteX66" fmla="*/ 159327 w 4048991"/>
              <a:gd name="connsiteY66" fmla="*/ 187037 h 2043546"/>
              <a:gd name="connsiteX67" fmla="*/ 187036 w 4048991"/>
              <a:gd name="connsiteY67" fmla="*/ 221673 h 2043546"/>
              <a:gd name="connsiteX68" fmla="*/ 270163 w 4048991"/>
              <a:gd name="connsiteY68" fmla="*/ 284018 h 2043546"/>
              <a:gd name="connsiteX69" fmla="*/ 332509 w 4048991"/>
              <a:gd name="connsiteY69" fmla="*/ 329046 h 2043546"/>
              <a:gd name="connsiteX70" fmla="*/ 377536 w 4048991"/>
              <a:gd name="connsiteY70" fmla="*/ 346364 h 2043546"/>
              <a:gd name="connsiteX71" fmla="*/ 554181 w 4048991"/>
              <a:gd name="connsiteY71" fmla="*/ 398318 h 2043546"/>
              <a:gd name="connsiteX72" fmla="*/ 720436 w 4048991"/>
              <a:gd name="connsiteY72" fmla="*/ 446809 h 2043546"/>
              <a:gd name="connsiteX73" fmla="*/ 935181 w 4048991"/>
              <a:gd name="connsiteY73" fmla="*/ 519546 h 2043546"/>
              <a:gd name="connsiteX74" fmla="*/ 1139536 w 4048991"/>
              <a:gd name="connsiteY74" fmla="*/ 585355 h 2043546"/>
              <a:gd name="connsiteX75" fmla="*/ 1291936 w 4048991"/>
              <a:gd name="connsiteY75" fmla="*/ 633846 h 2043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4048991" h="2043546">
                <a:moveTo>
                  <a:pt x="1291936" y="633846"/>
                </a:moveTo>
                <a:lnTo>
                  <a:pt x="1808018" y="807028"/>
                </a:lnTo>
                <a:lnTo>
                  <a:pt x="2223654" y="966355"/>
                </a:lnTo>
                <a:lnTo>
                  <a:pt x="2479963" y="1077191"/>
                </a:lnTo>
                <a:lnTo>
                  <a:pt x="2563091" y="1108364"/>
                </a:lnTo>
                <a:lnTo>
                  <a:pt x="2621972" y="1129146"/>
                </a:lnTo>
                <a:lnTo>
                  <a:pt x="2673927" y="1149928"/>
                </a:lnTo>
                <a:lnTo>
                  <a:pt x="2750127" y="1184564"/>
                </a:lnTo>
                <a:lnTo>
                  <a:pt x="2874818" y="1243446"/>
                </a:lnTo>
                <a:lnTo>
                  <a:pt x="2982191" y="1288473"/>
                </a:lnTo>
                <a:lnTo>
                  <a:pt x="3144981" y="1354282"/>
                </a:lnTo>
                <a:lnTo>
                  <a:pt x="3241963" y="1392382"/>
                </a:lnTo>
                <a:lnTo>
                  <a:pt x="3342409" y="1430482"/>
                </a:lnTo>
                <a:lnTo>
                  <a:pt x="3422072" y="1458191"/>
                </a:lnTo>
                <a:lnTo>
                  <a:pt x="3470563" y="1472046"/>
                </a:lnTo>
                <a:lnTo>
                  <a:pt x="3515591" y="1478973"/>
                </a:lnTo>
                <a:lnTo>
                  <a:pt x="3581400" y="1489364"/>
                </a:lnTo>
                <a:lnTo>
                  <a:pt x="3633354" y="1499755"/>
                </a:lnTo>
                <a:lnTo>
                  <a:pt x="3664527" y="1513609"/>
                </a:lnTo>
                <a:lnTo>
                  <a:pt x="3716481" y="1562100"/>
                </a:lnTo>
                <a:lnTo>
                  <a:pt x="3803072" y="1645228"/>
                </a:lnTo>
                <a:lnTo>
                  <a:pt x="3886200" y="1721428"/>
                </a:lnTo>
                <a:lnTo>
                  <a:pt x="3955472" y="1794164"/>
                </a:lnTo>
                <a:lnTo>
                  <a:pt x="3983181" y="1818409"/>
                </a:lnTo>
                <a:lnTo>
                  <a:pt x="4021281" y="1859973"/>
                </a:lnTo>
                <a:lnTo>
                  <a:pt x="4035136" y="1887682"/>
                </a:lnTo>
                <a:lnTo>
                  <a:pt x="4045527" y="1922318"/>
                </a:lnTo>
                <a:lnTo>
                  <a:pt x="4048991" y="1950028"/>
                </a:lnTo>
                <a:lnTo>
                  <a:pt x="4045527" y="1991591"/>
                </a:lnTo>
                <a:lnTo>
                  <a:pt x="4031672" y="2029691"/>
                </a:lnTo>
                <a:lnTo>
                  <a:pt x="4010891" y="2040082"/>
                </a:lnTo>
                <a:lnTo>
                  <a:pt x="3990109" y="2043546"/>
                </a:lnTo>
                <a:lnTo>
                  <a:pt x="3969327" y="2043546"/>
                </a:lnTo>
                <a:lnTo>
                  <a:pt x="3934691" y="2036618"/>
                </a:lnTo>
                <a:lnTo>
                  <a:pt x="3851563" y="1998518"/>
                </a:lnTo>
                <a:lnTo>
                  <a:pt x="3758045" y="1946564"/>
                </a:lnTo>
                <a:lnTo>
                  <a:pt x="3650672" y="1887682"/>
                </a:lnTo>
                <a:lnTo>
                  <a:pt x="3397827" y="1738746"/>
                </a:lnTo>
                <a:lnTo>
                  <a:pt x="3196936" y="1627909"/>
                </a:lnTo>
                <a:lnTo>
                  <a:pt x="2826327" y="1444337"/>
                </a:lnTo>
                <a:lnTo>
                  <a:pt x="2504209" y="1295400"/>
                </a:lnTo>
                <a:lnTo>
                  <a:pt x="2234045" y="1181100"/>
                </a:lnTo>
                <a:lnTo>
                  <a:pt x="1922318" y="1056409"/>
                </a:lnTo>
                <a:lnTo>
                  <a:pt x="1683327" y="969818"/>
                </a:lnTo>
                <a:lnTo>
                  <a:pt x="1385454" y="876300"/>
                </a:lnTo>
                <a:lnTo>
                  <a:pt x="1153391" y="810491"/>
                </a:lnTo>
                <a:lnTo>
                  <a:pt x="831272" y="720437"/>
                </a:lnTo>
                <a:lnTo>
                  <a:pt x="502227" y="637309"/>
                </a:lnTo>
                <a:lnTo>
                  <a:pt x="290945" y="592282"/>
                </a:lnTo>
                <a:lnTo>
                  <a:pt x="183572" y="571500"/>
                </a:lnTo>
                <a:lnTo>
                  <a:pt x="159327" y="568037"/>
                </a:lnTo>
                <a:lnTo>
                  <a:pt x="145472" y="557646"/>
                </a:lnTo>
                <a:lnTo>
                  <a:pt x="114300" y="523009"/>
                </a:lnTo>
                <a:lnTo>
                  <a:pt x="86591" y="474518"/>
                </a:lnTo>
                <a:lnTo>
                  <a:pt x="55418" y="384464"/>
                </a:lnTo>
                <a:lnTo>
                  <a:pt x="34636" y="290946"/>
                </a:lnTo>
                <a:lnTo>
                  <a:pt x="13854" y="190500"/>
                </a:lnTo>
                <a:lnTo>
                  <a:pt x="6927" y="93518"/>
                </a:lnTo>
                <a:lnTo>
                  <a:pt x="0" y="31173"/>
                </a:lnTo>
                <a:lnTo>
                  <a:pt x="3463" y="6928"/>
                </a:lnTo>
                <a:lnTo>
                  <a:pt x="13854" y="0"/>
                </a:lnTo>
                <a:lnTo>
                  <a:pt x="27709" y="0"/>
                </a:lnTo>
                <a:lnTo>
                  <a:pt x="38100" y="6928"/>
                </a:lnTo>
                <a:lnTo>
                  <a:pt x="55418" y="24246"/>
                </a:lnTo>
                <a:lnTo>
                  <a:pt x="76200" y="55418"/>
                </a:lnTo>
                <a:lnTo>
                  <a:pt x="117763" y="117764"/>
                </a:lnTo>
                <a:lnTo>
                  <a:pt x="159327" y="187037"/>
                </a:lnTo>
                <a:lnTo>
                  <a:pt x="187036" y="221673"/>
                </a:lnTo>
                <a:lnTo>
                  <a:pt x="270163" y="284018"/>
                </a:lnTo>
                <a:lnTo>
                  <a:pt x="332509" y="329046"/>
                </a:lnTo>
                <a:lnTo>
                  <a:pt x="377536" y="346364"/>
                </a:lnTo>
                <a:lnTo>
                  <a:pt x="554181" y="398318"/>
                </a:lnTo>
                <a:lnTo>
                  <a:pt x="720436" y="446809"/>
                </a:lnTo>
                <a:lnTo>
                  <a:pt x="935181" y="519546"/>
                </a:lnTo>
                <a:lnTo>
                  <a:pt x="1139536" y="585355"/>
                </a:lnTo>
                <a:lnTo>
                  <a:pt x="1291936" y="63384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20" name="フリーフォーム 19"/>
          <p:cNvSpPr>
            <a:spLocks noChangeAspect="1"/>
          </p:cNvSpPr>
          <p:nvPr/>
        </p:nvSpPr>
        <p:spPr>
          <a:xfrm rot="20100000">
            <a:off x="6555334" y="5563739"/>
            <a:ext cx="2428876" cy="1225868"/>
          </a:xfrm>
          <a:custGeom>
            <a:avLst/>
            <a:gdLst>
              <a:gd name="connsiteX0" fmla="*/ 1291936 w 4048991"/>
              <a:gd name="connsiteY0" fmla="*/ 633846 h 2043546"/>
              <a:gd name="connsiteX1" fmla="*/ 1808018 w 4048991"/>
              <a:gd name="connsiteY1" fmla="*/ 807028 h 2043546"/>
              <a:gd name="connsiteX2" fmla="*/ 2223654 w 4048991"/>
              <a:gd name="connsiteY2" fmla="*/ 966355 h 2043546"/>
              <a:gd name="connsiteX3" fmla="*/ 2479963 w 4048991"/>
              <a:gd name="connsiteY3" fmla="*/ 1077191 h 2043546"/>
              <a:gd name="connsiteX4" fmla="*/ 2563091 w 4048991"/>
              <a:gd name="connsiteY4" fmla="*/ 1108364 h 2043546"/>
              <a:gd name="connsiteX5" fmla="*/ 2621972 w 4048991"/>
              <a:gd name="connsiteY5" fmla="*/ 1129146 h 2043546"/>
              <a:gd name="connsiteX6" fmla="*/ 2673927 w 4048991"/>
              <a:gd name="connsiteY6" fmla="*/ 1149928 h 2043546"/>
              <a:gd name="connsiteX7" fmla="*/ 2750127 w 4048991"/>
              <a:gd name="connsiteY7" fmla="*/ 1184564 h 2043546"/>
              <a:gd name="connsiteX8" fmla="*/ 2874818 w 4048991"/>
              <a:gd name="connsiteY8" fmla="*/ 1243446 h 2043546"/>
              <a:gd name="connsiteX9" fmla="*/ 2982191 w 4048991"/>
              <a:gd name="connsiteY9" fmla="*/ 1288473 h 2043546"/>
              <a:gd name="connsiteX10" fmla="*/ 3144981 w 4048991"/>
              <a:gd name="connsiteY10" fmla="*/ 1354282 h 2043546"/>
              <a:gd name="connsiteX11" fmla="*/ 3241963 w 4048991"/>
              <a:gd name="connsiteY11" fmla="*/ 1392382 h 2043546"/>
              <a:gd name="connsiteX12" fmla="*/ 3342409 w 4048991"/>
              <a:gd name="connsiteY12" fmla="*/ 1430482 h 2043546"/>
              <a:gd name="connsiteX13" fmla="*/ 3422072 w 4048991"/>
              <a:gd name="connsiteY13" fmla="*/ 1458191 h 2043546"/>
              <a:gd name="connsiteX14" fmla="*/ 3470563 w 4048991"/>
              <a:gd name="connsiteY14" fmla="*/ 1472046 h 2043546"/>
              <a:gd name="connsiteX15" fmla="*/ 3515591 w 4048991"/>
              <a:gd name="connsiteY15" fmla="*/ 1478973 h 2043546"/>
              <a:gd name="connsiteX16" fmla="*/ 3581400 w 4048991"/>
              <a:gd name="connsiteY16" fmla="*/ 1489364 h 2043546"/>
              <a:gd name="connsiteX17" fmla="*/ 3633354 w 4048991"/>
              <a:gd name="connsiteY17" fmla="*/ 1499755 h 2043546"/>
              <a:gd name="connsiteX18" fmla="*/ 3664527 w 4048991"/>
              <a:gd name="connsiteY18" fmla="*/ 1513609 h 2043546"/>
              <a:gd name="connsiteX19" fmla="*/ 3716481 w 4048991"/>
              <a:gd name="connsiteY19" fmla="*/ 1562100 h 2043546"/>
              <a:gd name="connsiteX20" fmla="*/ 3803072 w 4048991"/>
              <a:gd name="connsiteY20" fmla="*/ 1645228 h 2043546"/>
              <a:gd name="connsiteX21" fmla="*/ 3886200 w 4048991"/>
              <a:gd name="connsiteY21" fmla="*/ 1721428 h 2043546"/>
              <a:gd name="connsiteX22" fmla="*/ 3955472 w 4048991"/>
              <a:gd name="connsiteY22" fmla="*/ 1794164 h 2043546"/>
              <a:gd name="connsiteX23" fmla="*/ 3983181 w 4048991"/>
              <a:gd name="connsiteY23" fmla="*/ 1818409 h 2043546"/>
              <a:gd name="connsiteX24" fmla="*/ 4021281 w 4048991"/>
              <a:gd name="connsiteY24" fmla="*/ 1859973 h 2043546"/>
              <a:gd name="connsiteX25" fmla="*/ 4035136 w 4048991"/>
              <a:gd name="connsiteY25" fmla="*/ 1887682 h 2043546"/>
              <a:gd name="connsiteX26" fmla="*/ 4045527 w 4048991"/>
              <a:gd name="connsiteY26" fmla="*/ 1922318 h 2043546"/>
              <a:gd name="connsiteX27" fmla="*/ 4048991 w 4048991"/>
              <a:gd name="connsiteY27" fmla="*/ 1950028 h 2043546"/>
              <a:gd name="connsiteX28" fmla="*/ 4045527 w 4048991"/>
              <a:gd name="connsiteY28" fmla="*/ 1991591 h 2043546"/>
              <a:gd name="connsiteX29" fmla="*/ 4031672 w 4048991"/>
              <a:gd name="connsiteY29" fmla="*/ 2029691 h 2043546"/>
              <a:gd name="connsiteX30" fmla="*/ 4010891 w 4048991"/>
              <a:gd name="connsiteY30" fmla="*/ 2040082 h 2043546"/>
              <a:gd name="connsiteX31" fmla="*/ 3990109 w 4048991"/>
              <a:gd name="connsiteY31" fmla="*/ 2043546 h 2043546"/>
              <a:gd name="connsiteX32" fmla="*/ 3969327 w 4048991"/>
              <a:gd name="connsiteY32" fmla="*/ 2043546 h 2043546"/>
              <a:gd name="connsiteX33" fmla="*/ 3934691 w 4048991"/>
              <a:gd name="connsiteY33" fmla="*/ 2036618 h 2043546"/>
              <a:gd name="connsiteX34" fmla="*/ 3851563 w 4048991"/>
              <a:gd name="connsiteY34" fmla="*/ 1998518 h 2043546"/>
              <a:gd name="connsiteX35" fmla="*/ 3758045 w 4048991"/>
              <a:gd name="connsiteY35" fmla="*/ 1946564 h 2043546"/>
              <a:gd name="connsiteX36" fmla="*/ 3650672 w 4048991"/>
              <a:gd name="connsiteY36" fmla="*/ 1887682 h 2043546"/>
              <a:gd name="connsiteX37" fmla="*/ 3397827 w 4048991"/>
              <a:gd name="connsiteY37" fmla="*/ 1738746 h 2043546"/>
              <a:gd name="connsiteX38" fmla="*/ 3196936 w 4048991"/>
              <a:gd name="connsiteY38" fmla="*/ 1627909 h 2043546"/>
              <a:gd name="connsiteX39" fmla="*/ 2826327 w 4048991"/>
              <a:gd name="connsiteY39" fmla="*/ 1444337 h 2043546"/>
              <a:gd name="connsiteX40" fmla="*/ 2504209 w 4048991"/>
              <a:gd name="connsiteY40" fmla="*/ 1295400 h 2043546"/>
              <a:gd name="connsiteX41" fmla="*/ 2234045 w 4048991"/>
              <a:gd name="connsiteY41" fmla="*/ 1181100 h 2043546"/>
              <a:gd name="connsiteX42" fmla="*/ 1922318 w 4048991"/>
              <a:gd name="connsiteY42" fmla="*/ 1056409 h 2043546"/>
              <a:gd name="connsiteX43" fmla="*/ 1683327 w 4048991"/>
              <a:gd name="connsiteY43" fmla="*/ 969818 h 2043546"/>
              <a:gd name="connsiteX44" fmla="*/ 1385454 w 4048991"/>
              <a:gd name="connsiteY44" fmla="*/ 876300 h 2043546"/>
              <a:gd name="connsiteX45" fmla="*/ 1153391 w 4048991"/>
              <a:gd name="connsiteY45" fmla="*/ 810491 h 2043546"/>
              <a:gd name="connsiteX46" fmla="*/ 831272 w 4048991"/>
              <a:gd name="connsiteY46" fmla="*/ 720437 h 2043546"/>
              <a:gd name="connsiteX47" fmla="*/ 502227 w 4048991"/>
              <a:gd name="connsiteY47" fmla="*/ 637309 h 2043546"/>
              <a:gd name="connsiteX48" fmla="*/ 290945 w 4048991"/>
              <a:gd name="connsiteY48" fmla="*/ 592282 h 2043546"/>
              <a:gd name="connsiteX49" fmla="*/ 183572 w 4048991"/>
              <a:gd name="connsiteY49" fmla="*/ 571500 h 2043546"/>
              <a:gd name="connsiteX50" fmla="*/ 159327 w 4048991"/>
              <a:gd name="connsiteY50" fmla="*/ 568037 h 2043546"/>
              <a:gd name="connsiteX51" fmla="*/ 145472 w 4048991"/>
              <a:gd name="connsiteY51" fmla="*/ 557646 h 2043546"/>
              <a:gd name="connsiteX52" fmla="*/ 114300 w 4048991"/>
              <a:gd name="connsiteY52" fmla="*/ 523009 h 2043546"/>
              <a:gd name="connsiteX53" fmla="*/ 86591 w 4048991"/>
              <a:gd name="connsiteY53" fmla="*/ 474518 h 2043546"/>
              <a:gd name="connsiteX54" fmla="*/ 55418 w 4048991"/>
              <a:gd name="connsiteY54" fmla="*/ 384464 h 2043546"/>
              <a:gd name="connsiteX55" fmla="*/ 34636 w 4048991"/>
              <a:gd name="connsiteY55" fmla="*/ 290946 h 2043546"/>
              <a:gd name="connsiteX56" fmla="*/ 13854 w 4048991"/>
              <a:gd name="connsiteY56" fmla="*/ 190500 h 2043546"/>
              <a:gd name="connsiteX57" fmla="*/ 6927 w 4048991"/>
              <a:gd name="connsiteY57" fmla="*/ 93518 h 2043546"/>
              <a:gd name="connsiteX58" fmla="*/ 0 w 4048991"/>
              <a:gd name="connsiteY58" fmla="*/ 31173 h 2043546"/>
              <a:gd name="connsiteX59" fmla="*/ 3463 w 4048991"/>
              <a:gd name="connsiteY59" fmla="*/ 6928 h 2043546"/>
              <a:gd name="connsiteX60" fmla="*/ 13854 w 4048991"/>
              <a:gd name="connsiteY60" fmla="*/ 0 h 2043546"/>
              <a:gd name="connsiteX61" fmla="*/ 27709 w 4048991"/>
              <a:gd name="connsiteY61" fmla="*/ 0 h 2043546"/>
              <a:gd name="connsiteX62" fmla="*/ 38100 w 4048991"/>
              <a:gd name="connsiteY62" fmla="*/ 6928 h 2043546"/>
              <a:gd name="connsiteX63" fmla="*/ 55418 w 4048991"/>
              <a:gd name="connsiteY63" fmla="*/ 24246 h 2043546"/>
              <a:gd name="connsiteX64" fmla="*/ 76200 w 4048991"/>
              <a:gd name="connsiteY64" fmla="*/ 55418 h 2043546"/>
              <a:gd name="connsiteX65" fmla="*/ 117763 w 4048991"/>
              <a:gd name="connsiteY65" fmla="*/ 117764 h 2043546"/>
              <a:gd name="connsiteX66" fmla="*/ 159327 w 4048991"/>
              <a:gd name="connsiteY66" fmla="*/ 187037 h 2043546"/>
              <a:gd name="connsiteX67" fmla="*/ 187036 w 4048991"/>
              <a:gd name="connsiteY67" fmla="*/ 221673 h 2043546"/>
              <a:gd name="connsiteX68" fmla="*/ 270163 w 4048991"/>
              <a:gd name="connsiteY68" fmla="*/ 284018 h 2043546"/>
              <a:gd name="connsiteX69" fmla="*/ 332509 w 4048991"/>
              <a:gd name="connsiteY69" fmla="*/ 329046 h 2043546"/>
              <a:gd name="connsiteX70" fmla="*/ 377536 w 4048991"/>
              <a:gd name="connsiteY70" fmla="*/ 346364 h 2043546"/>
              <a:gd name="connsiteX71" fmla="*/ 554181 w 4048991"/>
              <a:gd name="connsiteY71" fmla="*/ 398318 h 2043546"/>
              <a:gd name="connsiteX72" fmla="*/ 720436 w 4048991"/>
              <a:gd name="connsiteY72" fmla="*/ 446809 h 2043546"/>
              <a:gd name="connsiteX73" fmla="*/ 935181 w 4048991"/>
              <a:gd name="connsiteY73" fmla="*/ 519546 h 2043546"/>
              <a:gd name="connsiteX74" fmla="*/ 1139536 w 4048991"/>
              <a:gd name="connsiteY74" fmla="*/ 585355 h 2043546"/>
              <a:gd name="connsiteX75" fmla="*/ 1291936 w 4048991"/>
              <a:gd name="connsiteY75" fmla="*/ 633846 h 2043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4048991" h="2043546">
                <a:moveTo>
                  <a:pt x="1291936" y="633846"/>
                </a:moveTo>
                <a:lnTo>
                  <a:pt x="1808018" y="807028"/>
                </a:lnTo>
                <a:lnTo>
                  <a:pt x="2223654" y="966355"/>
                </a:lnTo>
                <a:lnTo>
                  <a:pt x="2479963" y="1077191"/>
                </a:lnTo>
                <a:lnTo>
                  <a:pt x="2563091" y="1108364"/>
                </a:lnTo>
                <a:lnTo>
                  <a:pt x="2621972" y="1129146"/>
                </a:lnTo>
                <a:lnTo>
                  <a:pt x="2673927" y="1149928"/>
                </a:lnTo>
                <a:lnTo>
                  <a:pt x="2750127" y="1184564"/>
                </a:lnTo>
                <a:lnTo>
                  <a:pt x="2874818" y="1243446"/>
                </a:lnTo>
                <a:lnTo>
                  <a:pt x="2982191" y="1288473"/>
                </a:lnTo>
                <a:lnTo>
                  <a:pt x="3144981" y="1354282"/>
                </a:lnTo>
                <a:lnTo>
                  <a:pt x="3241963" y="1392382"/>
                </a:lnTo>
                <a:lnTo>
                  <a:pt x="3342409" y="1430482"/>
                </a:lnTo>
                <a:lnTo>
                  <a:pt x="3422072" y="1458191"/>
                </a:lnTo>
                <a:lnTo>
                  <a:pt x="3470563" y="1472046"/>
                </a:lnTo>
                <a:lnTo>
                  <a:pt x="3515591" y="1478973"/>
                </a:lnTo>
                <a:lnTo>
                  <a:pt x="3581400" y="1489364"/>
                </a:lnTo>
                <a:lnTo>
                  <a:pt x="3633354" y="1499755"/>
                </a:lnTo>
                <a:lnTo>
                  <a:pt x="3664527" y="1513609"/>
                </a:lnTo>
                <a:lnTo>
                  <a:pt x="3716481" y="1562100"/>
                </a:lnTo>
                <a:lnTo>
                  <a:pt x="3803072" y="1645228"/>
                </a:lnTo>
                <a:lnTo>
                  <a:pt x="3886200" y="1721428"/>
                </a:lnTo>
                <a:lnTo>
                  <a:pt x="3955472" y="1794164"/>
                </a:lnTo>
                <a:lnTo>
                  <a:pt x="3983181" y="1818409"/>
                </a:lnTo>
                <a:lnTo>
                  <a:pt x="4021281" y="1859973"/>
                </a:lnTo>
                <a:lnTo>
                  <a:pt x="4035136" y="1887682"/>
                </a:lnTo>
                <a:lnTo>
                  <a:pt x="4045527" y="1922318"/>
                </a:lnTo>
                <a:lnTo>
                  <a:pt x="4048991" y="1950028"/>
                </a:lnTo>
                <a:lnTo>
                  <a:pt x="4045527" y="1991591"/>
                </a:lnTo>
                <a:lnTo>
                  <a:pt x="4031672" y="2029691"/>
                </a:lnTo>
                <a:lnTo>
                  <a:pt x="4010891" y="2040082"/>
                </a:lnTo>
                <a:lnTo>
                  <a:pt x="3990109" y="2043546"/>
                </a:lnTo>
                <a:lnTo>
                  <a:pt x="3969327" y="2043546"/>
                </a:lnTo>
                <a:lnTo>
                  <a:pt x="3934691" y="2036618"/>
                </a:lnTo>
                <a:lnTo>
                  <a:pt x="3851563" y="1998518"/>
                </a:lnTo>
                <a:lnTo>
                  <a:pt x="3758045" y="1946564"/>
                </a:lnTo>
                <a:lnTo>
                  <a:pt x="3650672" y="1887682"/>
                </a:lnTo>
                <a:lnTo>
                  <a:pt x="3397827" y="1738746"/>
                </a:lnTo>
                <a:lnTo>
                  <a:pt x="3196936" y="1627909"/>
                </a:lnTo>
                <a:lnTo>
                  <a:pt x="2826327" y="1444337"/>
                </a:lnTo>
                <a:lnTo>
                  <a:pt x="2504209" y="1295400"/>
                </a:lnTo>
                <a:lnTo>
                  <a:pt x="2234045" y="1181100"/>
                </a:lnTo>
                <a:lnTo>
                  <a:pt x="1922318" y="1056409"/>
                </a:lnTo>
                <a:lnTo>
                  <a:pt x="1683327" y="969818"/>
                </a:lnTo>
                <a:lnTo>
                  <a:pt x="1385454" y="876300"/>
                </a:lnTo>
                <a:lnTo>
                  <a:pt x="1153391" y="810491"/>
                </a:lnTo>
                <a:lnTo>
                  <a:pt x="831272" y="720437"/>
                </a:lnTo>
                <a:lnTo>
                  <a:pt x="502227" y="637309"/>
                </a:lnTo>
                <a:lnTo>
                  <a:pt x="290945" y="592282"/>
                </a:lnTo>
                <a:lnTo>
                  <a:pt x="183572" y="571500"/>
                </a:lnTo>
                <a:lnTo>
                  <a:pt x="159327" y="568037"/>
                </a:lnTo>
                <a:lnTo>
                  <a:pt x="145472" y="557646"/>
                </a:lnTo>
                <a:lnTo>
                  <a:pt x="114300" y="523009"/>
                </a:lnTo>
                <a:lnTo>
                  <a:pt x="86591" y="474518"/>
                </a:lnTo>
                <a:lnTo>
                  <a:pt x="55418" y="384464"/>
                </a:lnTo>
                <a:lnTo>
                  <a:pt x="34636" y="290946"/>
                </a:lnTo>
                <a:lnTo>
                  <a:pt x="13854" y="190500"/>
                </a:lnTo>
                <a:lnTo>
                  <a:pt x="6927" y="93518"/>
                </a:lnTo>
                <a:lnTo>
                  <a:pt x="0" y="31173"/>
                </a:lnTo>
                <a:lnTo>
                  <a:pt x="3463" y="6928"/>
                </a:lnTo>
                <a:lnTo>
                  <a:pt x="13854" y="0"/>
                </a:lnTo>
                <a:lnTo>
                  <a:pt x="27709" y="0"/>
                </a:lnTo>
                <a:lnTo>
                  <a:pt x="38100" y="6928"/>
                </a:lnTo>
                <a:lnTo>
                  <a:pt x="55418" y="24246"/>
                </a:lnTo>
                <a:lnTo>
                  <a:pt x="76200" y="55418"/>
                </a:lnTo>
                <a:lnTo>
                  <a:pt x="117763" y="117764"/>
                </a:lnTo>
                <a:lnTo>
                  <a:pt x="159327" y="187037"/>
                </a:lnTo>
                <a:lnTo>
                  <a:pt x="187036" y="221673"/>
                </a:lnTo>
                <a:lnTo>
                  <a:pt x="270163" y="284018"/>
                </a:lnTo>
                <a:lnTo>
                  <a:pt x="332509" y="329046"/>
                </a:lnTo>
                <a:lnTo>
                  <a:pt x="377536" y="346364"/>
                </a:lnTo>
                <a:lnTo>
                  <a:pt x="554181" y="398318"/>
                </a:lnTo>
                <a:lnTo>
                  <a:pt x="720436" y="446809"/>
                </a:lnTo>
                <a:lnTo>
                  <a:pt x="935181" y="519546"/>
                </a:lnTo>
                <a:lnTo>
                  <a:pt x="1139536" y="585355"/>
                </a:lnTo>
                <a:lnTo>
                  <a:pt x="1291936" y="63384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21" name="フリーフォーム 20"/>
          <p:cNvSpPr>
            <a:spLocks noChangeAspect="1"/>
          </p:cNvSpPr>
          <p:nvPr/>
        </p:nvSpPr>
        <p:spPr>
          <a:xfrm>
            <a:off x="6899968" y="4942454"/>
            <a:ext cx="1616164" cy="398879"/>
          </a:xfrm>
          <a:custGeom>
            <a:avLst/>
            <a:gdLst>
              <a:gd name="connsiteX0" fmla="*/ 557212 w 2733675"/>
              <a:gd name="connsiteY0" fmla="*/ 400050 h 673894"/>
              <a:gd name="connsiteX1" fmla="*/ 631031 w 2733675"/>
              <a:gd name="connsiteY1" fmla="*/ 392906 h 673894"/>
              <a:gd name="connsiteX2" fmla="*/ 716756 w 2733675"/>
              <a:gd name="connsiteY2" fmla="*/ 388144 h 673894"/>
              <a:gd name="connsiteX3" fmla="*/ 800100 w 2733675"/>
              <a:gd name="connsiteY3" fmla="*/ 378619 h 673894"/>
              <a:gd name="connsiteX4" fmla="*/ 883444 w 2733675"/>
              <a:gd name="connsiteY4" fmla="*/ 366713 h 673894"/>
              <a:gd name="connsiteX5" fmla="*/ 1014412 w 2733675"/>
              <a:gd name="connsiteY5" fmla="*/ 342900 h 673894"/>
              <a:gd name="connsiteX6" fmla="*/ 1157287 w 2733675"/>
              <a:gd name="connsiteY6" fmla="*/ 311944 h 673894"/>
              <a:gd name="connsiteX7" fmla="*/ 1264444 w 2733675"/>
              <a:gd name="connsiteY7" fmla="*/ 283369 h 673894"/>
              <a:gd name="connsiteX8" fmla="*/ 1371600 w 2733675"/>
              <a:gd name="connsiteY8" fmla="*/ 259556 h 673894"/>
              <a:gd name="connsiteX9" fmla="*/ 1566862 w 2733675"/>
              <a:gd name="connsiteY9" fmla="*/ 228600 h 673894"/>
              <a:gd name="connsiteX10" fmla="*/ 1652587 w 2733675"/>
              <a:gd name="connsiteY10" fmla="*/ 211931 h 673894"/>
              <a:gd name="connsiteX11" fmla="*/ 1871662 w 2733675"/>
              <a:gd name="connsiteY11" fmla="*/ 164306 h 673894"/>
              <a:gd name="connsiteX12" fmla="*/ 2007394 w 2733675"/>
              <a:gd name="connsiteY12" fmla="*/ 130969 h 673894"/>
              <a:gd name="connsiteX13" fmla="*/ 2069306 w 2733675"/>
              <a:gd name="connsiteY13" fmla="*/ 116681 h 673894"/>
              <a:gd name="connsiteX14" fmla="*/ 2164556 w 2733675"/>
              <a:gd name="connsiteY14" fmla="*/ 88106 h 673894"/>
              <a:gd name="connsiteX15" fmla="*/ 2288381 w 2733675"/>
              <a:gd name="connsiteY15" fmla="*/ 40481 h 673894"/>
              <a:gd name="connsiteX16" fmla="*/ 2364581 w 2733675"/>
              <a:gd name="connsiteY16" fmla="*/ 7144 h 673894"/>
              <a:gd name="connsiteX17" fmla="*/ 2381250 w 2733675"/>
              <a:gd name="connsiteY17" fmla="*/ 0 h 673894"/>
              <a:gd name="connsiteX18" fmla="*/ 2407444 w 2733675"/>
              <a:gd name="connsiteY18" fmla="*/ 4763 h 673894"/>
              <a:gd name="connsiteX19" fmla="*/ 2502694 w 2733675"/>
              <a:gd name="connsiteY19" fmla="*/ 33338 h 673894"/>
              <a:gd name="connsiteX20" fmla="*/ 2590800 w 2733675"/>
              <a:gd name="connsiteY20" fmla="*/ 69056 h 673894"/>
              <a:gd name="connsiteX21" fmla="*/ 2678906 w 2733675"/>
              <a:gd name="connsiteY21" fmla="*/ 109538 h 673894"/>
              <a:gd name="connsiteX22" fmla="*/ 2702719 w 2733675"/>
              <a:gd name="connsiteY22" fmla="*/ 126206 h 673894"/>
              <a:gd name="connsiteX23" fmla="*/ 2721769 w 2733675"/>
              <a:gd name="connsiteY23" fmla="*/ 145256 h 673894"/>
              <a:gd name="connsiteX24" fmla="*/ 2728912 w 2733675"/>
              <a:gd name="connsiteY24" fmla="*/ 161925 h 673894"/>
              <a:gd name="connsiteX25" fmla="*/ 2733675 w 2733675"/>
              <a:gd name="connsiteY25" fmla="*/ 176213 h 673894"/>
              <a:gd name="connsiteX26" fmla="*/ 2733675 w 2733675"/>
              <a:gd name="connsiteY26" fmla="*/ 188119 h 673894"/>
              <a:gd name="connsiteX27" fmla="*/ 2728912 w 2733675"/>
              <a:gd name="connsiteY27" fmla="*/ 202406 h 673894"/>
              <a:gd name="connsiteX28" fmla="*/ 2714625 w 2733675"/>
              <a:gd name="connsiteY28" fmla="*/ 223838 h 673894"/>
              <a:gd name="connsiteX29" fmla="*/ 2697956 w 2733675"/>
              <a:gd name="connsiteY29" fmla="*/ 242888 h 673894"/>
              <a:gd name="connsiteX30" fmla="*/ 2676525 w 2733675"/>
              <a:gd name="connsiteY30" fmla="*/ 250031 h 673894"/>
              <a:gd name="connsiteX31" fmla="*/ 2581275 w 2733675"/>
              <a:gd name="connsiteY31" fmla="*/ 266700 h 673894"/>
              <a:gd name="connsiteX32" fmla="*/ 2219325 w 2733675"/>
              <a:gd name="connsiteY32" fmla="*/ 323850 h 673894"/>
              <a:gd name="connsiteX33" fmla="*/ 1633537 w 2733675"/>
              <a:gd name="connsiteY33" fmla="*/ 421481 h 673894"/>
              <a:gd name="connsiteX34" fmla="*/ 1269206 w 2733675"/>
              <a:gd name="connsiteY34" fmla="*/ 481013 h 673894"/>
              <a:gd name="connsiteX35" fmla="*/ 1004887 w 2733675"/>
              <a:gd name="connsiteY35" fmla="*/ 540544 h 673894"/>
              <a:gd name="connsiteX36" fmla="*/ 745331 w 2733675"/>
              <a:gd name="connsiteY36" fmla="*/ 597694 h 673894"/>
              <a:gd name="connsiteX37" fmla="*/ 604837 w 2733675"/>
              <a:gd name="connsiteY37" fmla="*/ 623888 h 673894"/>
              <a:gd name="connsiteX38" fmla="*/ 578644 w 2733675"/>
              <a:gd name="connsiteY38" fmla="*/ 628650 h 673894"/>
              <a:gd name="connsiteX39" fmla="*/ 531019 w 2733675"/>
              <a:gd name="connsiteY39" fmla="*/ 645319 h 673894"/>
              <a:gd name="connsiteX40" fmla="*/ 466725 w 2733675"/>
              <a:gd name="connsiteY40" fmla="*/ 661988 h 673894"/>
              <a:gd name="connsiteX41" fmla="*/ 395287 w 2733675"/>
              <a:gd name="connsiteY41" fmla="*/ 673894 h 673894"/>
              <a:gd name="connsiteX42" fmla="*/ 371475 w 2733675"/>
              <a:gd name="connsiteY42" fmla="*/ 673894 h 673894"/>
              <a:gd name="connsiteX43" fmla="*/ 338137 w 2733675"/>
              <a:gd name="connsiteY43" fmla="*/ 666750 h 673894"/>
              <a:gd name="connsiteX44" fmla="*/ 283369 w 2733675"/>
              <a:gd name="connsiteY44" fmla="*/ 642938 h 673894"/>
              <a:gd name="connsiteX45" fmla="*/ 192881 w 2733675"/>
              <a:gd name="connsiteY45" fmla="*/ 576263 h 673894"/>
              <a:gd name="connsiteX46" fmla="*/ 100012 w 2733675"/>
              <a:gd name="connsiteY46" fmla="*/ 481013 h 673894"/>
              <a:gd name="connsiteX47" fmla="*/ 35719 w 2733675"/>
              <a:gd name="connsiteY47" fmla="*/ 395288 h 673894"/>
              <a:gd name="connsiteX48" fmla="*/ 11906 w 2733675"/>
              <a:gd name="connsiteY48" fmla="*/ 369094 h 673894"/>
              <a:gd name="connsiteX49" fmla="*/ 0 w 2733675"/>
              <a:gd name="connsiteY49" fmla="*/ 338138 h 673894"/>
              <a:gd name="connsiteX50" fmla="*/ 0 w 2733675"/>
              <a:gd name="connsiteY50" fmla="*/ 323850 h 673894"/>
              <a:gd name="connsiteX51" fmla="*/ 2381 w 2733675"/>
              <a:gd name="connsiteY51" fmla="*/ 304800 h 673894"/>
              <a:gd name="connsiteX52" fmla="*/ 11906 w 2733675"/>
              <a:gd name="connsiteY52" fmla="*/ 304800 h 673894"/>
              <a:gd name="connsiteX53" fmla="*/ 30956 w 2733675"/>
              <a:gd name="connsiteY53" fmla="*/ 304800 h 673894"/>
              <a:gd name="connsiteX54" fmla="*/ 57150 w 2733675"/>
              <a:gd name="connsiteY54" fmla="*/ 314325 h 673894"/>
              <a:gd name="connsiteX55" fmla="*/ 102394 w 2733675"/>
              <a:gd name="connsiteY55" fmla="*/ 345281 h 673894"/>
              <a:gd name="connsiteX56" fmla="*/ 164306 w 2733675"/>
              <a:gd name="connsiteY56" fmla="*/ 373856 h 673894"/>
              <a:gd name="connsiteX57" fmla="*/ 257175 w 2733675"/>
              <a:gd name="connsiteY57" fmla="*/ 407194 h 673894"/>
              <a:gd name="connsiteX58" fmla="*/ 342900 w 2733675"/>
              <a:gd name="connsiteY58" fmla="*/ 423863 h 673894"/>
              <a:gd name="connsiteX59" fmla="*/ 371475 w 2733675"/>
              <a:gd name="connsiteY59" fmla="*/ 428625 h 673894"/>
              <a:gd name="connsiteX60" fmla="*/ 419100 w 2733675"/>
              <a:gd name="connsiteY60" fmla="*/ 421481 h 673894"/>
              <a:gd name="connsiteX61" fmla="*/ 483394 w 2733675"/>
              <a:gd name="connsiteY61" fmla="*/ 414338 h 673894"/>
              <a:gd name="connsiteX62" fmla="*/ 557212 w 2733675"/>
              <a:gd name="connsiteY62" fmla="*/ 400050 h 673894"/>
              <a:gd name="connsiteX0" fmla="*/ 557212 w 2733675"/>
              <a:gd name="connsiteY0" fmla="*/ 400050 h 673894"/>
              <a:gd name="connsiteX1" fmla="*/ 631031 w 2733675"/>
              <a:gd name="connsiteY1" fmla="*/ 392906 h 673894"/>
              <a:gd name="connsiteX2" fmla="*/ 716756 w 2733675"/>
              <a:gd name="connsiteY2" fmla="*/ 388144 h 673894"/>
              <a:gd name="connsiteX3" fmla="*/ 800100 w 2733675"/>
              <a:gd name="connsiteY3" fmla="*/ 378619 h 673894"/>
              <a:gd name="connsiteX4" fmla="*/ 883444 w 2733675"/>
              <a:gd name="connsiteY4" fmla="*/ 366713 h 673894"/>
              <a:gd name="connsiteX5" fmla="*/ 1014412 w 2733675"/>
              <a:gd name="connsiteY5" fmla="*/ 342900 h 673894"/>
              <a:gd name="connsiteX6" fmla="*/ 1157287 w 2733675"/>
              <a:gd name="connsiteY6" fmla="*/ 311944 h 673894"/>
              <a:gd name="connsiteX7" fmla="*/ 1264444 w 2733675"/>
              <a:gd name="connsiteY7" fmla="*/ 283369 h 673894"/>
              <a:gd name="connsiteX8" fmla="*/ 1371600 w 2733675"/>
              <a:gd name="connsiteY8" fmla="*/ 259556 h 673894"/>
              <a:gd name="connsiteX9" fmla="*/ 1566862 w 2733675"/>
              <a:gd name="connsiteY9" fmla="*/ 228600 h 673894"/>
              <a:gd name="connsiteX10" fmla="*/ 1652587 w 2733675"/>
              <a:gd name="connsiteY10" fmla="*/ 211931 h 673894"/>
              <a:gd name="connsiteX11" fmla="*/ 1871662 w 2733675"/>
              <a:gd name="connsiteY11" fmla="*/ 164306 h 673894"/>
              <a:gd name="connsiteX12" fmla="*/ 2007394 w 2733675"/>
              <a:gd name="connsiteY12" fmla="*/ 130969 h 673894"/>
              <a:gd name="connsiteX13" fmla="*/ 2069306 w 2733675"/>
              <a:gd name="connsiteY13" fmla="*/ 116681 h 673894"/>
              <a:gd name="connsiteX14" fmla="*/ 2164556 w 2733675"/>
              <a:gd name="connsiteY14" fmla="*/ 88106 h 673894"/>
              <a:gd name="connsiteX15" fmla="*/ 2288381 w 2733675"/>
              <a:gd name="connsiteY15" fmla="*/ 40481 h 673894"/>
              <a:gd name="connsiteX16" fmla="*/ 2364581 w 2733675"/>
              <a:gd name="connsiteY16" fmla="*/ 7144 h 673894"/>
              <a:gd name="connsiteX17" fmla="*/ 2381250 w 2733675"/>
              <a:gd name="connsiteY17" fmla="*/ 0 h 673894"/>
              <a:gd name="connsiteX18" fmla="*/ 2407444 w 2733675"/>
              <a:gd name="connsiteY18" fmla="*/ 4763 h 673894"/>
              <a:gd name="connsiteX19" fmla="*/ 2502694 w 2733675"/>
              <a:gd name="connsiteY19" fmla="*/ 33338 h 673894"/>
              <a:gd name="connsiteX20" fmla="*/ 2590800 w 2733675"/>
              <a:gd name="connsiteY20" fmla="*/ 69056 h 673894"/>
              <a:gd name="connsiteX21" fmla="*/ 2678906 w 2733675"/>
              <a:gd name="connsiteY21" fmla="*/ 109538 h 673894"/>
              <a:gd name="connsiteX22" fmla="*/ 2702719 w 2733675"/>
              <a:gd name="connsiteY22" fmla="*/ 126206 h 673894"/>
              <a:gd name="connsiteX23" fmla="*/ 2721769 w 2733675"/>
              <a:gd name="connsiteY23" fmla="*/ 145256 h 673894"/>
              <a:gd name="connsiteX24" fmla="*/ 2728912 w 2733675"/>
              <a:gd name="connsiteY24" fmla="*/ 161925 h 673894"/>
              <a:gd name="connsiteX25" fmla="*/ 2733675 w 2733675"/>
              <a:gd name="connsiteY25" fmla="*/ 176213 h 673894"/>
              <a:gd name="connsiteX26" fmla="*/ 2733675 w 2733675"/>
              <a:gd name="connsiteY26" fmla="*/ 188119 h 673894"/>
              <a:gd name="connsiteX27" fmla="*/ 2728912 w 2733675"/>
              <a:gd name="connsiteY27" fmla="*/ 202406 h 673894"/>
              <a:gd name="connsiteX28" fmla="*/ 2714625 w 2733675"/>
              <a:gd name="connsiteY28" fmla="*/ 223838 h 673894"/>
              <a:gd name="connsiteX29" fmla="*/ 2697956 w 2733675"/>
              <a:gd name="connsiteY29" fmla="*/ 242888 h 673894"/>
              <a:gd name="connsiteX30" fmla="*/ 2676525 w 2733675"/>
              <a:gd name="connsiteY30" fmla="*/ 250031 h 673894"/>
              <a:gd name="connsiteX31" fmla="*/ 2581275 w 2733675"/>
              <a:gd name="connsiteY31" fmla="*/ 266700 h 673894"/>
              <a:gd name="connsiteX32" fmla="*/ 2219325 w 2733675"/>
              <a:gd name="connsiteY32" fmla="*/ 323850 h 673894"/>
              <a:gd name="connsiteX33" fmla="*/ 1633537 w 2733675"/>
              <a:gd name="connsiteY33" fmla="*/ 421481 h 673894"/>
              <a:gd name="connsiteX34" fmla="*/ 1269206 w 2733675"/>
              <a:gd name="connsiteY34" fmla="*/ 481013 h 673894"/>
              <a:gd name="connsiteX35" fmla="*/ 1004887 w 2733675"/>
              <a:gd name="connsiteY35" fmla="*/ 540544 h 673894"/>
              <a:gd name="connsiteX36" fmla="*/ 745331 w 2733675"/>
              <a:gd name="connsiteY36" fmla="*/ 597694 h 673894"/>
              <a:gd name="connsiteX37" fmla="*/ 604837 w 2733675"/>
              <a:gd name="connsiteY37" fmla="*/ 623888 h 673894"/>
              <a:gd name="connsiteX38" fmla="*/ 578644 w 2733675"/>
              <a:gd name="connsiteY38" fmla="*/ 628650 h 673894"/>
              <a:gd name="connsiteX39" fmla="*/ 531019 w 2733675"/>
              <a:gd name="connsiteY39" fmla="*/ 645319 h 673894"/>
              <a:gd name="connsiteX40" fmla="*/ 466725 w 2733675"/>
              <a:gd name="connsiteY40" fmla="*/ 661988 h 673894"/>
              <a:gd name="connsiteX41" fmla="*/ 395287 w 2733675"/>
              <a:gd name="connsiteY41" fmla="*/ 673894 h 673894"/>
              <a:gd name="connsiteX42" fmla="*/ 371475 w 2733675"/>
              <a:gd name="connsiteY42" fmla="*/ 673894 h 673894"/>
              <a:gd name="connsiteX43" fmla="*/ 338137 w 2733675"/>
              <a:gd name="connsiteY43" fmla="*/ 666750 h 673894"/>
              <a:gd name="connsiteX44" fmla="*/ 283369 w 2733675"/>
              <a:gd name="connsiteY44" fmla="*/ 642938 h 673894"/>
              <a:gd name="connsiteX45" fmla="*/ 192881 w 2733675"/>
              <a:gd name="connsiteY45" fmla="*/ 576263 h 673894"/>
              <a:gd name="connsiteX46" fmla="*/ 100012 w 2733675"/>
              <a:gd name="connsiteY46" fmla="*/ 481013 h 673894"/>
              <a:gd name="connsiteX47" fmla="*/ 11906 w 2733675"/>
              <a:gd name="connsiteY47" fmla="*/ 369094 h 673894"/>
              <a:gd name="connsiteX48" fmla="*/ 0 w 2733675"/>
              <a:gd name="connsiteY48" fmla="*/ 338138 h 673894"/>
              <a:gd name="connsiteX49" fmla="*/ 0 w 2733675"/>
              <a:gd name="connsiteY49" fmla="*/ 323850 h 673894"/>
              <a:gd name="connsiteX50" fmla="*/ 2381 w 2733675"/>
              <a:gd name="connsiteY50" fmla="*/ 304800 h 673894"/>
              <a:gd name="connsiteX51" fmla="*/ 11906 w 2733675"/>
              <a:gd name="connsiteY51" fmla="*/ 304800 h 673894"/>
              <a:gd name="connsiteX52" fmla="*/ 30956 w 2733675"/>
              <a:gd name="connsiteY52" fmla="*/ 304800 h 673894"/>
              <a:gd name="connsiteX53" fmla="*/ 57150 w 2733675"/>
              <a:gd name="connsiteY53" fmla="*/ 314325 h 673894"/>
              <a:gd name="connsiteX54" fmla="*/ 102394 w 2733675"/>
              <a:gd name="connsiteY54" fmla="*/ 345281 h 673894"/>
              <a:gd name="connsiteX55" fmla="*/ 164306 w 2733675"/>
              <a:gd name="connsiteY55" fmla="*/ 373856 h 673894"/>
              <a:gd name="connsiteX56" fmla="*/ 257175 w 2733675"/>
              <a:gd name="connsiteY56" fmla="*/ 407194 h 673894"/>
              <a:gd name="connsiteX57" fmla="*/ 342900 w 2733675"/>
              <a:gd name="connsiteY57" fmla="*/ 423863 h 673894"/>
              <a:gd name="connsiteX58" fmla="*/ 371475 w 2733675"/>
              <a:gd name="connsiteY58" fmla="*/ 428625 h 673894"/>
              <a:gd name="connsiteX59" fmla="*/ 419100 w 2733675"/>
              <a:gd name="connsiteY59" fmla="*/ 421481 h 673894"/>
              <a:gd name="connsiteX60" fmla="*/ 483394 w 2733675"/>
              <a:gd name="connsiteY60" fmla="*/ 414338 h 673894"/>
              <a:gd name="connsiteX61" fmla="*/ 557212 w 2733675"/>
              <a:gd name="connsiteY61" fmla="*/ 400050 h 673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2733675" h="673894">
                <a:moveTo>
                  <a:pt x="557212" y="400050"/>
                </a:moveTo>
                <a:lnTo>
                  <a:pt x="631031" y="392906"/>
                </a:lnTo>
                <a:lnTo>
                  <a:pt x="716756" y="388144"/>
                </a:lnTo>
                <a:lnTo>
                  <a:pt x="800100" y="378619"/>
                </a:lnTo>
                <a:lnTo>
                  <a:pt x="883444" y="366713"/>
                </a:lnTo>
                <a:lnTo>
                  <a:pt x="1014412" y="342900"/>
                </a:lnTo>
                <a:lnTo>
                  <a:pt x="1157287" y="311944"/>
                </a:lnTo>
                <a:lnTo>
                  <a:pt x="1264444" y="283369"/>
                </a:lnTo>
                <a:lnTo>
                  <a:pt x="1371600" y="259556"/>
                </a:lnTo>
                <a:lnTo>
                  <a:pt x="1566862" y="228600"/>
                </a:lnTo>
                <a:lnTo>
                  <a:pt x="1652587" y="211931"/>
                </a:lnTo>
                <a:lnTo>
                  <a:pt x="1871662" y="164306"/>
                </a:lnTo>
                <a:lnTo>
                  <a:pt x="2007394" y="130969"/>
                </a:lnTo>
                <a:lnTo>
                  <a:pt x="2069306" y="116681"/>
                </a:lnTo>
                <a:lnTo>
                  <a:pt x="2164556" y="88106"/>
                </a:lnTo>
                <a:lnTo>
                  <a:pt x="2288381" y="40481"/>
                </a:lnTo>
                <a:lnTo>
                  <a:pt x="2364581" y="7144"/>
                </a:lnTo>
                <a:lnTo>
                  <a:pt x="2381250" y="0"/>
                </a:lnTo>
                <a:lnTo>
                  <a:pt x="2407444" y="4763"/>
                </a:lnTo>
                <a:lnTo>
                  <a:pt x="2502694" y="33338"/>
                </a:lnTo>
                <a:lnTo>
                  <a:pt x="2590800" y="69056"/>
                </a:lnTo>
                <a:lnTo>
                  <a:pt x="2678906" y="109538"/>
                </a:lnTo>
                <a:lnTo>
                  <a:pt x="2702719" y="126206"/>
                </a:lnTo>
                <a:lnTo>
                  <a:pt x="2721769" y="145256"/>
                </a:lnTo>
                <a:lnTo>
                  <a:pt x="2728912" y="161925"/>
                </a:lnTo>
                <a:lnTo>
                  <a:pt x="2733675" y="176213"/>
                </a:lnTo>
                <a:lnTo>
                  <a:pt x="2733675" y="188119"/>
                </a:lnTo>
                <a:lnTo>
                  <a:pt x="2728912" y="202406"/>
                </a:lnTo>
                <a:lnTo>
                  <a:pt x="2714625" y="223838"/>
                </a:lnTo>
                <a:cubicBezTo>
                  <a:pt x="2697395" y="241067"/>
                  <a:pt x="2697956" y="232648"/>
                  <a:pt x="2697956" y="242888"/>
                </a:cubicBezTo>
                <a:lnTo>
                  <a:pt x="2676525" y="250031"/>
                </a:lnTo>
                <a:lnTo>
                  <a:pt x="2581275" y="266700"/>
                </a:lnTo>
                <a:lnTo>
                  <a:pt x="2219325" y="323850"/>
                </a:lnTo>
                <a:lnTo>
                  <a:pt x="1633537" y="421481"/>
                </a:lnTo>
                <a:lnTo>
                  <a:pt x="1269206" y="481013"/>
                </a:lnTo>
                <a:lnTo>
                  <a:pt x="1004887" y="540544"/>
                </a:lnTo>
                <a:lnTo>
                  <a:pt x="745331" y="597694"/>
                </a:lnTo>
                <a:lnTo>
                  <a:pt x="604837" y="623888"/>
                </a:lnTo>
                <a:lnTo>
                  <a:pt x="578644" y="628650"/>
                </a:lnTo>
                <a:lnTo>
                  <a:pt x="531019" y="645319"/>
                </a:lnTo>
                <a:lnTo>
                  <a:pt x="466725" y="661988"/>
                </a:lnTo>
                <a:lnTo>
                  <a:pt x="395287" y="673894"/>
                </a:lnTo>
                <a:lnTo>
                  <a:pt x="371475" y="673894"/>
                </a:lnTo>
                <a:lnTo>
                  <a:pt x="338137" y="666750"/>
                </a:lnTo>
                <a:lnTo>
                  <a:pt x="283369" y="642938"/>
                </a:lnTo>
                <a:lnTo>
                  <a:pt x="192881" y="576263"/>
                </a:lnTo>
                <a:lnTo>
                  <a:pt x="100012" y="481013"/>
                </a:lnTo>
                <a:cubicBezTo>
                  <a:pt x="69849" y="446485"/>
                  <a:pt x="28575" y="392907"/>
                  <a:pt x="11906" y="369094"/>
                </a:cubicBezTo>
                <a:lnTo>
                  <a:pt x="0" y="338138"/>
                </a:lnTo>
                <a:lnTo>
                  <a:pt x="0" y="323850"/>
                </a:lnTo>
                <a:lnTo>
                  <a:pt x="2381" y="304800"/>
                </a:lnTo>
                <a:lnTo>
                  <a:pt x="11906" y="304800"/>
                </a:lnTo>
                <a:lnTo>
                  <a:pt x="30956" y="304800"/>
                </a:lnTo>
                <a:lnTo>
                  <a:pt x="57150" y="314325"/>
                </a:lnTo>
                <a:lnTo>
                  <a:pt x="102394" y="345281"/>
                </a:lnTo>
                <a:lnTo>
                  <a:pt x="164306" y="373856"/>
                </a:lnTo>
                <a:lnTo>
                  <a:pt x="257175" y="407194"/>
                </a:lnTo>
                <a:lnTo>
                  <a:pt x="342900" y="423863"/>
                </a:lnTo>
                <a:lnTo>
                  <a:pt x="371475" y="428625"/>
                </a:lnTo>
                <a:lnTo>
                  <a:pt x="419100" y="421481"/>
                </a:lnTo>
                <a:lnTo>
                  <a:pt x="483394" y="414338"/>
                </a:lnTo>
                <a:lnTo>
                  <a:pt x="557212" y="4000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24" name="フリーフォーム 23"/>
          <p:cNvSpPr>
            <a:spLocks noChangeAspect="1"/>
          </p:cNvSpPr>
          <p:nvPr/>
        </p:nvSpPr>
        <p:spPr>
          <a:xfrm rot="17400000">
            <a:off x="6739122" y="4645877"/>
            <a:ext cx="1885951" cy="978218"/>
          </a:xfrm>
          <a:custGeom>
            <a:avLst/>
            <a:gdLst>
              <a:gd name="connsiteX0" fmla="*/ 715844 w 3142923"/>
              <a:gd name="connsiteY0" fmla="*/ 1128631 h 1630244"/>
              <a:gd name="connsiteX1" fmla="*/ 1165207 w 3142923"/>
              <a:gd name="connsiteY1" fmla="*/ 961426 h 1630244"/>
              <a:gd name="connsiteX2" fmla="*/ 1363762 w 3142923"/>
              <a:gd name="connsiteY2" fmla="*/ 888274 h 1630244"/>
              <a:gd name="connsiteX3" fmla="*/ 1611956 w 3142923"/>
              <a:gd name="connsiteY3" fmla="*/ 799447 h 1630244"/>
              <a:gd name="connsiteX4" fmla="*/ 1836637 w 3142923"/>
              <a:gd name="connsiteY4" fmla="*/ 718457 h 1630244"/>
              <a:gd name="connsiteX5" fmla="*/ 2160596 w 3142923"/>
              <a:gd name="connsiteY5" fmla="*/ 600891 h 1630244"/>
              <a:gd name="connsiteX6" fmla="*/ 2599508 w 3142923"/>
              <a:gd name="connsiteY6" fmla="*/ 441524 h 1630244"/>
              <a:gd name="connsiteX7" fmla="*/ 2761488 w 3142923"/>
              <a:gd name="connsiteY7" fmla="*/ 384048 h 1630244"/>
              <a:gd name="connsiteX8" fmla="*/ 2839865 w 3142923"/>
              <a:gd name="connsiteY8" fmla="*/ 352697 h 1630244"/>
              <a:gd name="connsiteX9" fmla="*/ 2886891 w 3142923"/>
              <a:gd name="connsiteY9" fmla="*/ 334409 h 1630244"/>
              <a:gd name="connsiteX10" fmla="*/ 2913017 w 3142923"/>
              <a:gd name="connsiteY10" fmla="*/ 318733 h 1630244"/>
              <a:gd name="connsiteX11" fmla="*/ 2933917 w 3142923"/>
              <a:gd name="connsiteY11" fmla="*/ 297833 h 1630244"/>
              <a:gd name="connsiteX12" fmla="*/ 2949593 w 3142923"/>
              <a:gd name="connsiteY12" fmla="*/ 271707 h 1630244"/>
              <a:gd name="connsiteX13" fmla="*/ 2973106 w 3142923"/>
              <a:gd name="connsiteY13" fmla="*/ 229906 h 1630244"/>
              <a:gd name="connsiteX14" fmla="*/ 2991394 w 3142923"/>
              <a:gd name="connsiteY14" fmla="*/ 175042 h 1630244"/>
              <a:gd name="connsiteX15" fmla="*/ 3004457 w 3142923"/>
              <a:gd name="connsiteY15" fmla="*/ 125403 h 1630244"/>
              <a:gd name="connsiteX16" fmla="*/ 3012295 w 3142923"/>
              <a:gd name="connsiteY16" fmla="*/ 62701 h 1630244"/>
              <a:gd name="connsiteX17" fmla="*/ 3014907 w 3142923"/>
              <a:gd name="connsiteY17" fmla="*/ 36576 h 1630244"/>
              <a:gd name="connsiteX18" fmla="*/ 3020132 w 3142923"/>
              <a:gd name="connsiteY18" fmla="*/ 20900 h 1630244"/>
              <a:gd name="connsiteX19" fmla="*/ 3038420 w 3142923"/>
              <a:gd name="connsiteY19" fmla="*/ 0 h 1630244"/>
              <a:gd name="connsiteX20" fmla="*/ 3059321 w 3142923"/>
              <a:gd name="connsiteY20" fmla="*/ 0 h 1630244"/>
              <a:gd name="connsiteX21" fmla="*/ 3072384 w 3142923"/>
              <a:gd name="connsiteY21" fmla="*/ 5225 h 1630244"/>
              <a:gd name="connsiteX22" fmla="*/ 3093284 w 3142923"/>
              <a:gd name="connsiteY22" fmla="*/ 31351 h 1630244"/>
              <a:gd name="connsiteX23" fmla="*/ 3108960 w 3142923"/>
              <a:gd name="connsiteY23" fmla="*/ 70539 h 1630244"/>
              <a:gd name="connsiteX24" fmla="*/ 3124635 w 3142923"/>
              <a:gd name="connsiteY24" fmla="*/ 125403 h 1630244"/>
              <a:gd name="connsiteX25" fmla="*/ 3135085 w 3142923"/>
              <a:gd name="connsiteY25" fmla="*/ 193330 h 1630244"/>
              <a:gd name="connsiteX26" fmla="*/ 3140311 w 3142923"/>
              <a:gd name="connsiteY26" fmla="*/ 245581 h 1630244"/>
              <a:gd name="connsiteX27" fmla="*/ 3142923 w 3142923"/>
              <a:gd name="connsiteY27" fmla="*/ 316121 h 1630244"/>
              <a:gd name="connsiteX28" fmla="*/ 3137698 w 3142923"/>
              <a:gd name="connsiteY28" fmla="*/ 386660 h 1630244"/>
              <a:gd name="connsiteX29" fmla="*/ 3127248 w 3142923"/>
              <a:gd name="connsiteY29" fmla="*/ 462425 h 1630244"/>
              <a:gd name="connsiteX30" fmla="*/ 3103735 w 3142923"/>
              <a:gd name="connsiteY30" fmla="*/ 561703 h 1630244"/>
              <a:gd name="connsiteX31" fmla="*/ 3074996 w 3142923"/>
              <a:gd name="connsiteY31" fmla="*/ 629629 h 1630244"/>
              <a:gd name="connsiteX32" fmla="*/ 3041033 w 3142923"/>
              <a:gd name="connsiteY32" fmla="*/ 681881 h 1630244"/>
              <a:gd name="connsiteX33" fmla="*/ 3020132 w 3142923"/>
              <a:gd name="connsiteY33" fmla="*/ 697556 h 1630244"/>
              <a:gd name="connsiteX34" fmla="*/ 3001844 w 3142923"/>
              <a:gd name="connsiteY34" fmla="*/ 705394 h 1630244"/>
              <a:gd name="connsiteX35" fmla="*/ 2983556 w 3142923"/>
              <a:gd name="connsiteY35" fmla="*/ 708007 h 1630244"/>
              <a:gd name="connsiteX36" fmla="*/ 2967881 w 3142923"/>
              <a:gd name="connsiteY36" fmla="*/ 705394 h 1630244"/>
              <a:gd name="connsiteX37" fmla="*/ 2941755 w 3142923"/>
              <a:gd name="connsiteY37" fmla="*/ 692331 h 1630244"/>
              <a:gd name="connsiteX38" fmla="*/ 2899954 w 3142923"/>
              <a:gd name="connsiteY38" fmla="*/ 681881 h 1630244"/>
              <a:gd name="connsiteX39" fmla="*/ 2834640 w 3142923"/>
              <a:gd name="connsiteY39" fmla="*/ 679268 h 1630244"/>
              <a:gd name="connsiteX40" fmla="*/ 2771938 w 3142923"/>
              <a:gd name="connsiteY40" fmla="*/ 692331 h 1630244"/>
              <a:gd name="connsiteX41" fmla="*/ 2683111 w 3142923"/>
              <a:gd name="connsiteY41" fmla="*/ 718457 h 1630244"/>
              <a:gd name="connsiteX42" fmla="*/ 2205010 w 3142923"/>
              <a:gd name="connsiteY42" fmla="*/ 883049 h 1630244"/>
              <a:gd name="connsiteX43" fmla="*/ 1951591 w 3142923"/>
              <a:gd name="connsiteY43" fmla="*/ 977101 h 1630244"/>
              <a:gd name="connsiteX44" fmla="*/ 1745197 w 3142923"/>
              <a:gd name="connsiteY44" fmla="*/ 1060704 h 1630244"/>
              <a:gd name="connsiteX45" fmla="*/ 1656370 w 3142923"/>
              <a:gd name="connsiteY45" fmla="*/ 1094667 h 1630244"/>
              <a:gd name="connsiteX46" fmla="*/ 1478715 w 3142923"/>
              <a:gd name="connsiteY46" fmla="*/ 1154756 h 1630244"/>
              <a:gd name="connsiteX47" fmla="*/ 1058091 w 3142923"/>
              <a:gd name="connsiteY47" fmla="*/ 1295835 h 1630244"/>
              <a:gd name="connsiteX48" fmla="*/ 433687 w 3142923"/>
              <a:gd name="connsiteY48" fmla="*/ 1515291 h 1630244"/>
              <a:gd name="connsiteX49" fmla="*/ 175042 w 3142923"/>
              <a:gd name="connsiteY49" fmla="*/ 1609344 h 1630244"/>
              <a:gd name="connsiteX50" fmla="*/ 125403 w 3142923"/>
              <a:gd name="connsiteY50" fmla="*/ 1627632 h 1630244"/>
              <a:gd name="connsiteX51" fmla="*/ 114953 w 3142923"/>
              <a:gd name="connsiteY51" fmla="*/ 1630244 h 1630244"/>
              <a:gd name="connsiteX52" fmla="*/ 0 w 3142923"/>
              <a:gd name="connsiteY52" fmla="*/ 1379437 h 1630244"/>
              <a:gd name="connsiteX53" fmla="*/ 107115 w 3142923"/>
              <a:gd name="connsiteY53" fmla="*/ 1345474 h 1630244"/>
              <a:gd name="connsiteX54" fmla="*/ 600891 w 3142923"/>
              <a:gd name="connsiteY54" fmla="*/ 1170432 h 1630244"/>
              <a:gd name="connsiteX55" fmla="*/ 715844 w 3142923"/>
              <a:gd name="connsiteY55" fmla="*/ 1128631 h 1630244"/>
              <a:gd name="connsiteX0" fmla="*/ 715844 w 3142923"/>
              <a:gd name="connsiteY0" fmla="*/ 1128631 h 1630244"/>
              <a:gd name="connsiteX1" fmla="*/ 1165207 w 3142923"/>
              <a:gd name="connsiteY1" fmla="*/ 961426 h 1630244"/>
              <a:gd name="connsiteX2" fmla="*/ 1363762 w 3142923"/>
              <a:gd name="connsiteY2" fmla="*/ 888274 h 1630244"/>
              <a:gd name="connsiteX3" fmla="*/ 1611956 w 3142923"/>
              <a:gd name="connsiteY3" fmla="*/ 799447 h 1630244"/>
              <a:gd name="connsiteX4" fmla="*/ 1836637 w 3142923"/>
              <a:gd name="connsiteY4" fmla="*/ 718457 h 1630244"/>
              <a:gd name="connsiteX5" fmla="*/ 2160596 w 3142923"/>
              <a:gd name="connsiteY5" fmla="*/ 600891 h 1630244"/>
              <a:gd name="connsiteX6" fmla="*/ 2599508 w 3142923"/>
              <a:gd name="connsiteY6" fmla="*/ 441524 h 1630244"/>
              <a:gd name="connsiteX7" fmla="*/ 2761488 w 3142923"/>
              <a:gd name="connsiteY7" fmla="*/ 384048 h 1630244"/>
              <a:gd name="connsiteX8" fmla="*/ 2839865 w 3142923"/>
              <a:gd name="connsiteY8" fmla="*/ 352697 h 1630244"/>
              <a:gd name="connsiteX9" fmla="*/ 2886891 w 3142923"/>
              <a:gd name="connsiteY9" fmla="*/ 334409 h 1630244"/>
              <a:gd name="connsiteX10" fmla="*/ 2913017 w 3142923"/>
              <a:gd name="connsiteY10" fmla="*/ 318733 h 1630244"/>
              <a:gd name="connsiteX11" fmla="*/ 2933917 w 3142923"/>
              <a:gd name="connsiteY11" fmla="*/ 297833 h 1630244"/>
              <a:gd name="connsiteX12" fmla="*/ 2973106 w 3142923"/>
              <a:gd name="connsiteY12" fmla="*/ 229906 h 1630244"/>
              <a:gd name="connsiteX13" fmla="*/ 2991394 w 3142923"/>
              <a:gd name="connsiteY13" fmla="*/ 175042 h 1630244"/>
              <a:gd name="connsiteX14" fmla="*/ 3004457 w 3142923"/>
              <a:gd name="connsiteY14" fmla="*/ 125403 h 1630244"/>
              <a:gd name="connsiteX15" fmla="*/ 3012295 w 3142923"/>
              <a:gd name="connsiteY15" fmla="*/ 62701 h 1630244"/>
              <a:gd name="connsiteX16" fmla="*/ 3014907 w 3142923"/>
              <a:gd name="connsiteY16" fmla="*/ 36576 h 1630244"/>
              <a:gd name="connsiteX17" fmla="*/ 3020132 w 3142923"/>
              <a:gd name="connsiteY17" fmla="*/ 20900 h 1630244"/>
              <a:gd name="connsiteX18" fmla="*/ 3038420 w 3142923"/>
              <a:gd name="connsiteY18" fmla="*/ 0 h 1630244"/>
              <a:gd name="connsiteX19" fmla="*/ 3059321 w 3142923"/>
              <a:gd name="connsiteY19" fmla="*/ 0 h 1630244"/>
              <a:gd name="connsiteX20" fmla="*/ 3072384 w 3142923"/>
              <a:gd name="connsiteY20" fmla="*/ 5225 h 1630244"/>
              <a:gd name="connsiteX21" fmla="*/ 3093284 w 3142923"/>
              <a:gd name="connsiteY21" fmla="*/ 31351 h 1630244"/>
              <a:gd name="connsiteX22" fmla="*/ 3108960 w 3142923"/>
              <a:gd name="connsiteY22" fmla="*/ 70539 h 1630244"/>
              <a:gd name="connsiteX23" fmla="*/ 3124635 w 3142923"/>
              <a:gd name="connsiteY23" fmla="*/ 125403 h 1630244"/>
              <a:gd name="connsiteX24" fmla="*/ 3135085 w 3142923"/>
              <a:gd name="connsiteY24" fmla="*/ 193330 h 1630244"/>
              <a:gd name="connsiteX25" fmla="*/ 3140311 w 3142923"/>
              <a:gd name="connsiteY25" fmla="*/ 245581 h 1630244"/>
              <a:gd name="connsiteX26" fmla="*/ 3142923 w 3142923"/>
              <a:gd name="connsiteY26" fmla="*/ 316121 h 1630244"/>
              <a:gd name="connsiteX27" fmla="*/ 3137698 w 3142923"/>
              <a:gd name="connsiteY27" fmla="*/ 386660 h 1630244"/>
              <a:gd name="connsiteX28" fmla="*/ 3127248 w 3142923"/>
              <a:gd name="connsiteY28" fmla="*/ 462425 h 1630244"/>
              <a:gd name="connsiteX29" fmla="*/ 3103735 w 3142923"/>
              <a:gd name="connsiteY29" fmla="*/ 561703 h 1630244"/>
              <a:gd name="connsiteX30" fmla="*/ 3074996 w 3142923"/>
              <a:gd name="connsiteY30" fmla="*/ 629629 h 1630244"/>
              <a:gd name="connsiteX31" fmla="*/ 3041033 w 3142923"/>
              <a:gd name="connsiteY31" fmla="*/ 681881 h 1630244"/>
              <a:gd name="connsiteX32" fmla="*/ 3020132 w 3142923"/>
              <a:gd name="connsiteY32" fmla="*/ 697556 h 1630244"/>
              <a:gd name="connsiteX33" fmla="*/ 3001844 w 3142923"/>
              <a:gd name="connsiteY33" fmla="*/ 705394 h 1630244"/>
              <a:gd name="connsiteX34" fmla="*/ 2983556 w 3142923"/>
              <a:gd name="connsiteY34" fmla="*/ 708007 h 1630244"/>
              <a:gd name="connsiteX35" fmla="*/ 2967881 w 3142923"/>
              <a:gd name="connsiteY35" fmla="*/ 705394 h 1630244"/>
              <a:gd name="connsiteX36" fmla="*/ 2941755 w 3142923"/>
              <a:gd name="connsiteY36" fmla="*/ 692331 h 1630244"/>
              <a:gd name="connsiteX37" fmla="*/ 2899954 w 3142923"/>
              <a:gd name="connsiteY37" fmla="*/ 681881 h 1630244"/>
              <a:gd name="connsiteX38" fmla="*/ 2834640 w 3142923"/>
              <a:gd name="connsiteY38" fmla="*/ 679268 h 1630244"/>
              <a:gd name="connsiteX39" fmla="*/ 2771938 w 3142923"/>
              <a:gd name="connsiteY39" fmla="*/ 692331 h 1630244"/>
              <a:gd name="connsiteX40" fmla="*/ 2683111 w 3142923"/>
              <a:gd name="connsiteY40" fmla="*/ 718457 h 1630244"/>
              <a:gd name="connsiteX41" fmla="*/ 2205010 w 3142923"/>
              <a:gd name="connsiteY41" fmla="*/ 883049 h 1630244"/>
              <a:gd name="connsiteX42" fmla="*/ 1951591 w 3142923"/>
              <a:gd name="connsiteY42" fmla="*/ 977101 h 1630244"/>
              <a:gd name="connsiteX43" fmla="*/ 1745197 w 3142923"/>
              <a:gd name="connsiteY43" fmla="*/ 1060704 h 1630244"/>
              <a:gd name="connsiteX44" fmla="*/ 1656370 w 3142923"/>
              <a:gd name="connsiteY44" fmla="*/ 1094667 h 1630244"/>
              <a:gd name="connsiteX45" fmla="*/ 1478715 w 3142923"/>
              <a:gd name="connsiteY45" fmla="*/ 1154756 h 1630244"/>
              <a:gd name="connsiteX46" fmla="*/ 1058091 w 3142923"/>
              <a:gd name="connsiteY46" fmla="*/ 1295835 h 1630244"/>
              <a:gd name="connsiteX47" fmla="*/ 433687 w 3142923"/>
              <a:gd name="connsiteY47" fmla="*/ 1515291 h 1630244"/>
              <a:gd name="connsiteX48" fmla="*/ 175042 w 3142923"/>
              <a:gd name="connsiteY48" fmla="*/ 1609344 h 1630244"/>
              <a:gd name="connsiteX49" fmla="*/ 125403 w 3142923"/>
              <a:gd name="connsiteY49" fmla="*/ 1627632 h 1630244"/>
              <a:gd name="connsiteX50" fmla="*/ 114953 w 3142923"/>
              <a:gd name="connsiteY50" fmla="*/ 1630244 h 1630244"/>
              <a:gd name="connsiteX51" fmla="*/ 0 w 3142923"/>
              <a:gd name="connsiteY51" fmla="*/ 1379437 h 1630244"/>
              <a:gd name="connsiteX52" fmla="*/ 107115 w 3142923"/>
              <a:gd name="connsiteY52" fmla="*/ 1345474 h 1630244"/>
              <a:gd name="connsiteX53" fmla="*/ 600891 w 3142923"/>
              <a:gd name="connsiteY53" fmla="*/ 1170432 h 1630244"/>
              <a:gd name="connsiteX54" fmla="*/ 715844 w 3142923"/>
              <a:gd name="connsiteY54" fmla="*/ 1128631 h 1630244"/>
              <a:gd name="connsiteX0" fmla="*/ 715844 w 3142923"/>
              <a:gd name="connsiteY0" fmla="*/ 1128631 h 1630244"/>
              <a:gd name="connsiteX1" fmla="*/ 1165207 w 3142923"/>
              <a:gd name="connsiteY1" fmla="*/ 961426 h 1630244"/>
              <a:gd name="connsiteX2" fmla="*/ 1363762 w 3142923"/>
              <a:gd name="connsiteY2" fmla="*/ 888274 h 1630244"/>
              <a:gd name="connsiteX3" fmla="*/ 1611956 w 3142923"/>
              <a:gd name="connsiteY3" fmla="*/ 799447 h 1630244"/>
              <a:gd name="connsiteX4" fmla="*/ 1658983 w 3142923"/>
              <a:gd name="connsiteY4" fmla="*/ 778546 h 1630244"/>
              <a:gd name="connsiteX5" fmla="*/ 1836637 w 3142923"/>
              <a:gd name="connsiteY5" fmla="*/ 718457 h 1630244"/>
              <a:gd name="connsiteX6" fmla="*/ 2160596 w 3142923"/>
              <a:gd name="connsiteY6" fmla="*/ 600891 h 1630244"/>
              <a:gd name="connsiteX7" fmla="*/ 2599508 w 3142923"/>
              <a:gd name="connsiteY7" fmla="*/ 441524 h 1630244"/>
              <a:gd name="connsiteX8" fmla="*/ 2761488 w 3142923"/>
              <a:gd name="connsiteY8" fmla="*/ 384048 h 1630244"/>
              <a:gd name="connsiteX9" fmla="*/ 2839865 w 3142923"/>
              <a:gd name="connsiteY9" fmla="*/ 352697 h 1630244"/>
              <a:gd name="connsiteX10" fmla="*/ 2886891 w 3142923"/>
              <a:gd name="connsiteY10" fmla="*/ 334409 h 1630244"/>
              <a:gd name="connsiteX11" fmla="*/ 2913017 w 3142923"/>
              <a:gd name="connsiteY11" fmla="*/ 318733 h 1630244"/>
              <a:gd name="connsiteX12" fmla="*/ 2933917 w 3142923"/>
              <a:gd name="connsiteY12" fmla="*/ 297833 h 1630244"/>
              <a:gd name="connsiteX13" fmla="*/ 2973106 w 3142923"/>
              <a:gd name="connsiteY13" fmla="*/ 229906 h 1630244"/>
              <a:gd name="connsiteX14" fmla="*/ 2991394 w 3142923"/>
              <a:gd name="connsiteY14" fmla="*/ 175042 h 1630244"/>
              <a:gd name="connsiteX15" fmla="*/ 3004457 w 3142923"/>
              <a:gd name="connsiteY15" fmla="*/ 125403 h 1630244"/>
              <a:gd name="connsiteX16" fmla="*/ 3012295 w 3142923"/>
              <a:gd name="connsiteY16" fmla="*/ 62701 h 1630244"/>
              <a:gd name="connsiteX17" fmla="*/ 3014907 w 3142923"/>
              <a:gd name="connsiteY17" fmla="*/ 36576 h 1630244"/>
              <a:gd name="connsiteX18" fmla="*/ 3020132 w 3142923"/>
              <a:gd name="connsiteY18" fmla="*/ 20900 h 1630244"/>
              <a:gd name="connsiteX19" fmla="*/ 3038420 w 3142923"/>
              <a:gd name="connsiteY19" fmla="*/ 0 h 1630244"/>
              <a:gd name="connsiteX20" fmla="*/ 3059321 w 3142923"/>
              <a:gd name="connsiteY20" fmla="*/ 0 h 1630244"/>
              <a:gd name="connsiteX21" fmla="*/ 3072384 w 3142923"/>
              <a:gd name="connsiteY21" fmla="*/ 5225 h 1630244"/>
              <a:gd name="connsiteX22" fmla="*/ 3093284 w 3142923"/>
              <a:gd name="connsiteY22" fmla="*/ 31351 h 1630244"/>
              <a:gd name="connsiteX23" fmla="*/ 3108960 w 3142923"/>
              <a:gd name="connsiteY23" fmla="*/ 70539 h 1630244"/>
              <a:gd name="connsiteX24" fmla="*/ 3124635 w 3142923"/>
              <a:gd name="connsiteY24" fmla="*/ 125403 h 1630244"/>
              <a:gd name="connsiteX25" fmla="*/ 3135085 w 3142923"/>
              <a:gd name="connsiteY25" fmla="*/ 193330 h 1630244"/>
              <a:gd name="connsiteX26" fmla="*/ 3140311 w 3142923"/>
              <a:gd name="connsiteY26" fmla="*/ 245581 h 1630244"/>
              <a:gd name="connsiteX27" fmla="*/ 3142923 w 3142923"/>
              <a:gd name="connsiteY27" fmla="*/ 316121 h 1630244"/>
              <a:gd name="connsiteX28" fmla="*/ 3137698 w 3142923"/>
              <a:gd name="connsiteY28" fmla="*/ 386660 h 1630244"/>
              <a:gd name="connsiteX29" fmla="*/ 3127248 w 3142923"/>
              <a:gd name="connsiteY29" fmla="*/ 462425 h 1630244"/>
              <a:gd name="connsiteX30" fmla="*/ 3103735 w 3142923"/>
              <a:gd name="connsiteY30" fmla="*/ 561703 h 1630244"/>
              <a:gd name="connsiteX31" fmla="*/ 3074996 w 3142923"/>
              <a:gd name="connsiteY31" fmla="*/ 629629 h 1630244"/>
              <a:gd name="connsiteX32" fmla="*/ 3041033 w 3142923"/>
              <a:gd name="connsiteY32" fmla="*/ 681881 h 1630244"/>
              <a:gd name="connsiteX33" fmla="*/ 3020132 w 3142923"/>
              <a:gd name="connsiteY33" fmla="*/ 697556 h 1630244"/>
              <a:gd name="connsiteX34" fmla="*/ 3001844 w 3142923"/>
              <a:gd name="connsiteY34" fmla="*/ 705394 h 1630244"/>
              <a:gd name="connsiteX35" fmla="*/ 2983556 w 3142923"/>
              <a:gd name="connsiteY35" fmla="*/ 708007 h 1630244"/>
              <a:gd name="connsiteX36" fmla="*/ 2967881 w 3142923"/>
              <a:gd name="connsiteY36" fmla="*/ 705394 h 1630244"/>
              <a:gd name="connsiteX37" fmla="*/ 2941755 w 3142923"/>
              <a:gd name="connsiteY37" fmla="*/ 692331 h 1630244"/>
              <a:gd name="connsiteX38" fmla="*/ 2899954 w 3142923"/>
              <a:gd name="connsiteY38" fmla="*/ 681881 h 1630244"/>
              <a:gd name="connsiteX39" fmla="*/ 2834640 w 3142923"/>
              <a:gd name="connsiteY39" fmla="*/ 679268 h 1630244"/>
              <a:gd name="connsiteX40" fmla="*/ 2771938 w 3142923"/>
              <a:gd name="connsiteY40" fmla="*/ 692331 h 1630244"/>
              <a:gd name="connsiteX41" fmla="*/ 2683111 w 3142923"/>
              <a:gd name="connsiteY41" fmla="*/ 718457 h 1630244"/>
              <a:gd name="connsiteX42" fmla="*/ 2205010 w 3142923"/>
              <a:gd name="connsiteY42" fmla="*/ 883049 h 1630244"/>
              <a:gd name="connsiteX43" fmla="*/ 1951591 w 3142923"/>
              <a:gd name="connsiteY43" fmla="*/ 977101 h 1630244"/>
              <a:gd name="connsiteX44" fmla="*/ 1745197 w 3142923"/>
              <a:gd name="connsiteY44" fmla="*/ 1060704 h 1630244"/>
              <a:gd name="connsiteX45" fmla="*/ 1656370 w 3142923"/>
              <a:gd name="connsiteY45" fmla="*/ 1094667 h 1630244"/>
              <a:gd name="connsiteX46" fmla="*/ 1478715 w 3142923"/>
              <a:gd name="connsiteY46" fmla="*/ 1154756 h 1630244"/>
              <a:gd name="connsiteX47" fmla="*/ 1058091 w 3142923"/>
              <a:gd name="connsiteY47" fmla="*/ 1295835 h 1630244"/>
              <a:gd name="connsiteX48" fmla="*/ 433687 w 3142923"/>
              <a:gd name="connsiteY48" fmla="*/ 1515291 h 1630244"/>
              <a:gd name="connsiteX49" fmla="*/ 175042 w 3142923"/>
              <a:gd name="connsiteY49" fmla="*/ 1609344 h 1630244"/>
              <a:gd name="connsiteX50" fmla="*/ 125403 w 3142923"/>
              <a:gd name="connsiteY50" fmla="*/ 1627632 h 1630244"/>
              <a:gd name="connsiteX51" fmla="*/ 114953 w 3142923"/>
              <a:gd name="connsiteY51" fmla="*/ 1630244 h 1630244"/>
              <a:gd name="connsiteX52" fmla="*/ 0 w 3142923"/>
              <a:gd name="connsiteY52" fmla="*/ 1379437 h 1630244"/>
              <a:gd name="connsiteX53" fmla="*/ 107115 w 3142923"/>
              <a:gd name="connsiteY53" fmla="*/ 1345474 h 1630244"/>
              <a:gd name="connsiteX54" fmla="*/ 600891 w 3142923"/>
              <a:gd name="connsiteY54" fmla="*/ 1170432 h 1630244"/>
              <a:gd name="connsiteX55" fmla="*/ 715844 w 3142923"/>
              <a:gd name="connsiteY55" fmla="*/ 1128631 h 1630244"/>
              <a:gd name="connsiteX0" fmla="*/ 715844 w 3142923"/>
              <a:gd name="connsiteY0" fmla="*/ 1128631 h 1630244"/>
              <a:gd name="connsiteX1" fmla="*/ 1165207 w 3142923"/>
              <a:gd name="connsiteY1" fmla="*/ 961426 h 1630244"/>
              <a:gd name="connsiteX2" fmla="*/ 1363762 w 3142923"/>
              <a:gd name="connsiteY2" fmla="*/ 888274 h 1630244"/>
              <a:gd name="connsiteX3" fmla="*/ 1658983 w 3142923"/>
              <a:gd name="connsiteY3" fmla="*/ 778546 h 1630244"/>
              <a:gd name="connsiteX4" fmla="*/ 1836637 w 3142923"/>
              <a:gd name="connsiteY4" fmla="*/ 718457 h 1630244"/>
              <a:gd name="connsiteX5" fmla="*/ 2160596 w 3142923"/>
              <a:gd name="connsiteY5" fmla="*/ 600891 h 1630244"/>
              <a:gd name="connsiteX6" fmla="*/ 2599508 w 3142923"/>
              <a:gd name="connsiteY6" fmla="*/ 441524 h 1630244"/>
              <a:gd name="connsiteX7" fmla="*/ 2761488 w 3142923"/>
              <a:gd name="connsiteY7" fmla="*/ 384048 h 1630244"/>
              <a:gd name="connsiteX8" fmla="*/ 2839865 w 3142923"/>
              <a:gd name="connsiteY8" fmla="*/ 352697 h 1630244"/>
              <a:gd name="connsiteX9" fmla="*/ 2886891 w 3142923"/>
              <a:gd name="connsiteY9" fmla="*/ 334409 h 1630244"/>
              <a:gd name="connsiteX10" fmla="*/ 2913017 w 3142923"/>
              <a:gd name="connsiteY10" fmla="*/ 318733 h 1630244"/>
              <a:gd name="connsiteX11" fmla="*/ 2933917 w 3142923"/>
              <a:gd name="connsiteY11" fmla="*/ 297833 h 1630244"/>
              <a:gd name="connsiteX12" fmla="*/ 2973106 w 3142923"/>
              <a:gd name="connsiteY12" fmla="*/ 229906 h 1630244"/>
              <a:gd name="connsiteX13" fmla="*/ 2991394 w 3142923"/>
              <a:gd name="connsiteY13" fmla="*/ 175042 h 1630244"/>
              <a:gd name="connsiteX14" fmla="*/ 3004457 w 3142923"/>
              <a:gd name="connsiteY14" fmla="*/ 125403 h 1630244"/>
              <a:gd name="connsiteX15" fmla="*/ 3012295 w 3142923"/>
              <a:gd name="connsiteY15" fmla="*/ 62701 h 1630244"/>
              <a:gd name="connsiteX16" fmla="*/ 3014907 w 3142923"/>
              <a:gd name="connsiteY16" fmla="*/ 36576 h 1630244"/>
              <a:gd name="connsiteX17" fmla="*/ 3020132 w 3142923"/>
              <a:gd name="connsiteY17" fmla="*/ 20900 h 1630244"/>
              <a:gd name="connsiteX18" fmla="*/ 3038420 w 3142923"/>
              <a:gd name="connsiteY18" fmla="*/ 0 h 1630244"/>
              <a:gd name="connsiteX19" fmla="*/ 3059321 w 3142923"/>
              <a:gd name="connsiteY19" fmla="*/ 0 h 1630244"/>
              <a:gd name="connsiteX20" fmla="*/ 3072384 w 3142923"/>
              <a:gd name="connsiteY20" fmla="*/ 5225 h 1630244"/>
              <a:gd name="connsiteX21" fmla="*/ 3093284 w 3142923"/>
              <a:gd name="connsiteY21" fmla="*/ 31351 h 1630244"/>
              <a:gd name="connsiteX22" fmla="*/ 3108960 w 3142923"/>
              <a:gd name="connsiteY22" fmla="*/ 70539 h 1630244"/>
              <a:gd name="connsiteX23" fmla="*/ 3124635 w 3142923"/>
              <a:gd name="connsiteY23" fmla="*/ 125403 h 1630244"/>
              <a:gd name="connsiteX24" fmla="*/ 3135085 w 3142923"/>
              <a:gd name="connsiteY24" fmla="*/ 193330 h 1630244"/>
              <a:gd name="connsiteX25" fmla="*/ 3140311 w 3142923"/>
              <a:gd name="connsiteY25" fmla="*/ 245581 h 1630244"/>
              <a:gd name="connsiteX26" fmla="*/ 3142923 w 3142923"/>
              <a:gd name="connsiteY26" fmla="*/ 316121 h 1630244"/>
              <a:gd name="connsiteX27" fmla="*/ 3137698 w 3142923"/>
              <a:gd name="connsiteY27" fmla="*/ 386660 h 1630244"/>
              <a:gd name="connsiteX28" fmla="*/ 3127248 w 3142923"/>
              <a:gd name="connsiteY28" fmla="*/ 462425 h 1630244"/>
              <a:gd name="connsiteX29" fmla="*/ 3103735 w 3142923"/>
              <a:gd name="connsiteY29" fmla="*/ 561703 h 1630244"/>
              <a:gd name="connsiteX30" fmla="*/ 3074996 w 3142923"/>
              <a:gd name="connsiteY30" fmla="*/ 629629 h 1630244"/>
              <a:gd name="connsiteX31" fmla="*/ 3041033 w 3142923"/>
              <a:gd name="connsiteY31" fmla="*/ 681881 h 1630244"/>
              <a:gd name="connsiteX32" fmla="*/ 3020132 w 3142923"/>
              <a:gd name="connsiteY32" fmla="*/ 697556 h 1630244"/>
              <a:gd name="connsiteX33" fmla="*/ 3001844 w 3142923"/>
              <a:gd name="connsiteY33" fmla="*/ 705394 h 1630244"/>
              <a:gd name="connsiteX34" fmla="*/ 2983556 w 3142923"/>
              <a:gd name="connsiteY34" fmla="*/ 708007 h 1630244"/>
              <a:gd name="connsiteX35" fmla="*/ 2967881 w 3142923"/>
              <a:gd name="connsiteY35" fmla="*/ 705394 h 1630244"/>
              <a:gd name="connsiteX36" fmla="*/ 2941755 w 3142923"/>
              <a:gd name="connsiteY36" fmla="*/ 692331 h 1630244"/>
              <a:gd name="connsiteX37" fmla="*/ 2899954 w 3142923"/>
              <a:gd name="connsiteY37" fmla="*/ 681881 h 1630244"/>
              <a:gd name="connsiteX38" fmla="*/ 2834640 w 3142923"/>
              <a:gd name="connsiteY38" fmla="*/ 679268 h 1630244"/>
              <a:gd name="connsiteX39" fmla="*/ 2771938 w 3142923"/>
              <a:gd name="connsiteY39" fmla="*/ 692331 h 1630244"/>
              <a:gd name="connsiteX40" fmla="*/ 2683111 w 3142923"/>
              <a:gd name="connsiteY40" fmla="*/ 718457 h 1630244"/>
              <a:gd name="connsiteX41" fmla="*/ 2205010 w 3142923"/>
              <a:gd name="connsiteY41" fmla="*/ 883049 h 1630244"/>
              <a:gd name="connsiteX42" fmla="*/ 1951591 w 3142923"/>
              <a:gd name="connsiteY42" fmla="*/ 977101 h 1630244"/>
              <a:gd name="connsiteX43" fmla="*/ 1745197 w 3142923"/>
              <a:gd name="connsiteY43" fmla="*/ 1060704 h 1630244"/>
              <a:gd name="connsiteX44" fmla="*/ 1656370 w 3142923"/>
              <a:gd name="connsiteY44" fmla="*/ 1094667 h 1630244"/>
              <a:gd name="connsiteX45" fmla="*/ 1478715 w 3142923"/>
              <a:gd name="connsiteY45" fmla="*/ 1154756 h 1630244"/>
              <a:gd name="connsiteX46" fmla="*/ 1058091 w 3142923"/>
              <a:gd name="connsiteY46" fmla="*/ 1295835 h 1630244"/>
              <a:gd name="connsiteX47" fmla="*/ 433687 w 3142923"/>
              <a:gd name="connsiteY47" fmla="*/ 1515291 h 1630244"/>
              <a:gd name="connsiteX48" fmla="*/ 175042 w 3142923"/>
              <a:gd name="connsiteY48" fmla="*/ 1609344 h 1630244"/>
              <a:gd name="connsiteX49" fmla="*/ 125403 w 3142923"/>
              <a:gd name="connsiteY49" fmla="*/ 1627632 h 1630244"/>
              <a:gd name="connsiteX50" fmla="*/ 114953 w 3142923"/>
              <a:gd name="connsiteY50" fmla="*/ 1630244 h 1630244"/>
              <a:gd name="connsiteX51" fmla="*/ 0 w 3142923"/>
              <a:gd name="connsiteY51" fmla="*/ 1379437 h 1630244"/>
              <a:gd name="connsiteX52" fmla="*/ 107115 w 3142923"/>
              <a:gd name="connsiteY52" fmla="*/ 1345474 h 1630244"/>
              <a:gd name="connsiteX53" fmla="*/ 600891 w 3142923"/>
              <a:gd name="connsiteY53" fmla="*/ 1170432 h 1630244"/>
              <a:gd name="connsiteX54" fmla="*/ 715844 w 3142923"/>
              <a:gd name="connsiteY54" fmla="*/ 1128631 h 163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3142923" h="1630244">
                <a:moveTo>
                  <a:pt x="715844" y="1128631"/>
                </a:moveTo>
                <a:lnTo>
                  <a:pt x="1165207" y="961426"/>
                </a:lnTo>
                <a:lnTo>
                  <a:pt x="1363762" y="888274"/>
                </a:lnTo>
                <a:lnTo>
                  <a:pt x="1658983" y="778546"/>
                </a:lnTo>
                <a:lnTo>
                  <a:pt x="1836637" y="718457"/>
                </a:lnTo>
                <a:lnTo>
                  <a:pt x="2160596" y="600891"/>
                </a:lnTo>
                <a:lnTo>
                  <a:pt x="2599508" y="441524"/>
                </a:lnTo>
                <a:lnTo>
                  <a:pt x="2761488" y="384048"/>
                </a:lnTo>
                <a:lnTo>
                  <a:pt x="2839865" y="352697"/>
                </a:lnTo>
                <a:lnTo>
                  <a:pt x="2886891" y="334409"/>
                </a:lnTo>
                <a:lnTo>
                  <a:pt x="2913017" y="318733"/>
                </a:lnTo>
                <a:lnTo>
                  <a:pt x="2933917" y="297833"/>
                </a:lnTo>
                <a:cubicBezTo>
                  <a:pt x="2943932" y="283029"/>
                  <a:pt x="2963527" y="250371"/>
                  <a:pt x="2973106" y="229906"/>
                </a:cubicBezTo>
                <a:lnTo>
                  <a:pt x="2991394" y="175042"/>
                </a:lnTo>
                <a:lnTo>
                  <a:pt x="3004457" y="125403"/>
                </a:lnTo>
                <a:lnTo>
                  <a:pt x="3012295" y="62701"/>
                </a:lnTo>
                <a:lnTo>
                  <a:pt x="3014907" y="36576"/>
                </a:lnTo>
                <a:lnTo>
                  <a:pt x="3020132" y="20900"/>
                </a:lnTo>
                <a:lnTo>
                  <a:pt x="3038420" y="0"/>
                </a:lnTo>
                <a:lnTo>
                  <a:pt x="3059321" y="0"/>
                </a:lnTo>
                <a:lnTo>
                  <a:pt x="3072384" y="5225"/>
                </a:lnTo>
                <a:lnTo>
                  <a:pt x="3093284" y="31351"/>
                </a:lnTo>
                <a:lnTo>
                  <a:pt x="3108960" y="70539"/>
                </a:lnTo>
                <a:lnTo>
                  <a:pt x="3124635" y="125403"/>
                </a:lnTo>
                <a:lnTo>
                  <a:pt x="3135085" y="193330"/>
                </a:lnTo>
                <a:lnTo>
                  <a:pt x="3140311" y="245581"/>
                </a:lnTo>
                <a:cubicBezTo>
                  <a:pt x="3141182" y="269094"/>
                  <a:pt x="3142052" y="292608"/>
                  <a:pt x="3142923" y="316121"/>
                </a:cubicBezTo>
                <a:lnTo>
                  <a:pt x="3137698" y="386660"/>
                </a:lnTo>
                <a:lnTo>
                  <a:pt x="3127248" y="462425"/>
                </a:lnTo>
                <a:lnTo>
                  <a:pt x="3103735" y="561703"/>
                </a:lnTo>
                <a:lnTo>
                  <a:pt x="3074996" y="629629"/>
                </a:lnTo>
                <a:lnTo>
                  <a:pt x="3041033" y="681881"/>
                </a:lnTo>
                <a:lnTo>
                  <a:pt x="3020132" y="697556"/>
                </a:lnTo>
                <a:lnTo>
                  <a:pt x="3001844" y="705394"/>
                </a:lnTo>
                <a:lnTo>
                  <a:pt x="2983556" y="708007"/>
                </a:lnTo>
                <a:lnTo>
                  <a:pt x="2967881" y="705394"/>
                </a:lnTo>
                <a:lnTo>
                  <a:pt x="2941755" y="692331"/>
                </a:lnTo>
                <a:lnTo>
                  <a:pt x="2899954" y="681881"/>
                </a:lnTo>
                <a:lnTo>
                  <a:pt x="2834640" y="679268"/>
                </a:lnTo>
                <a:lnTo>
                  <a:pt x="2771938" y="692331"/>
                </a:lnTo>
                <a:lnTo>
                  <a:pt x="2683111" y="718457"/>
                </a:lnTo>
                <a:lnTo>
                  <a:pt x="2205010" y="883049"/>
                </a:lnTo>
                <a:lnTo>
                  <a:pt x="1951591" y="977101"/>
                </a:lnTo>
                <a:lnTo>
                  <a:pt x="1745197" y="1060704"/>
                </a:lnTo>
                <a:lnTo>
                  <a:pt x="1656370" y="1094667"/>
                </a:lnTo>
                <a:lnTo>
                  <a:pt x="1478715" y="1154756"/>
                </a:lnTo>
                <a:lnTo>
                  <a:pt x="1058091" y="1295835"/>
                </a:lnTo>
                <a:lnTo>
                  <a:pt x="433687" y="1515291"/>
                </a:lnTo>
                <a:lnTo>
                  <a:pt x="175042" y="1609344"/>
                </a:lnTo>
                <a:lnTo>
                  <a:pt x="125403" y="1627632"/>
                </a:lnTo>
                <a:lnTo>
                  <a:pt x="114953" y="1630244"/>
                </a:lnTo>
                <a:lnTo>
                  <a:pt x="0" y="1379437"/>
                </a:lnTo>
                <a:lnTo>
                  <a:pt x="107115" y="1345474"/>
                </a:lnTo>
                <a:lnTo>
                  <a:pt x="600891" y="1170432"/>
                </a:lnTo>
                <a:lnTo>
                  <a:pt x="715844" y="112863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>
          <a:xfrm>
            <a:off x="6020087" y="3789363"/>
            <a:ext cx="3457499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じゅん</a:t>
            </a:r>
            <a:r>
              <a:rPr lang="ja-JP" altLang="en-US" sz="2400" dirty="0" smtClean="0">
                <a:solidFill>
                  <a:prstClr val="black"/>
                </a:solidFill>
              </a:rPr>
              <a:t>ばん　どおりに　かいたら　できる　かんじは　</a:t>
            </a:r>
            <a:r>
              <a:rPr lang="ja-JP" altLang="en-US" sz="2400" dirty="0" smtClean="0">
                <a:solidFill>
                  <a:prstClr val="black"/>
                </a:solidFill>
              </a:rPr>
              <a:t>なに？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69674" y="986490"/>
            <a:ext cx="1371447" cy="102858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99171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0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48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22" grpId="0"/>
      <p:bldP spid="23" grpId="0"/>
      <p:bldP spid="29" grpId="0"/>
      <p:bldP spid="15" grpId="0" animBg="1"/>
      <p:bldP spid="17" grpId="0" animBg="1"/>
      <p:bldP spid="18" grpId="0" animBg="1"/>
      <p:bldP spid="20" grpId="0" animBg="1"/>
      <p:bldP spid="21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５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4376936" y="49337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32600" y="164506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190164" y="164506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006843" y="164506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5" name="フリーフォーム 24"/>
          <p:cNvSpPr>
            <a:spLocks noChangeAspect="1"/>
          </p:cNvSpPr>
          <p:nvPr/>
        </p:nvSpPr>
        <p:spPr>
          <a:xfrm rot="19800000">
            <a:off x="-90828" y="2454201"/>
            <a:ext cx="2308860" cy="1362082"/>
          </a:xfrm>
          <a:custGeom>
            <a:avLst/>
            <a:gdLst>
              <a:gd name="connsiteX0" fmla="*/ 3120390 w 3848100"/>
              <a:gd name="connsiteY0" fmla="*/ 704850 h 2270760"/>
              <a:gd name="connsiteX1" fmla="*/ 3337560 w 3848100"/>
              <a:gd name="connsiteY1" fmla="*/ 518160 h 2270760"/>
              <a:gd name="connsiteX2" fmla="*/ 3509010 w 3848100"/>
              <a:gd name="connsiteY2" fmla="*/ 350520 h 2270760"/>
              <a:gd name="connsiteX3" fmla="*/ 3528060 w 3848100"/>
              <a:gd name="connsiteY3" fmla="*/ 320040 h 2270760"/>
              <a:gd name="connsiteX4" fmla="*/ 3535680 w 3848100"/>
              <a:gd name="connsiteY4" fmla="*/ 289560 h 2270760"/>
              <a:gd name="connsiteX5" fmla="*/ 3539490 w 3848100"/>
              <a:gd name="connsiteY5" fmla="*/ 259080 h 2270760"/>
              <a:gd name="connsiteX6" fmla="*/ 3539490 w 3848100"/>
              <a:gd name="connsiteY6" fmla="*/ 224790 h 2270760"/>
              <a:gd name="connsiteX7" fmla="*/ 3524250 w 3848100"/>
              <a:gd name="connsiteY7" fmla="*/ 182880 h 2270760"/>
              <a:gd name="connsiteX8" fmla="*/ 3505200 w 3848100"/>
              <a:gd name="connsiteY8" fmla="*/ 129540 h 2270760"/>
              <a:gd name="connsiteX9" fmla="*/ 3489960 w 3848100"/>
              <a:gd name="connsiteY9" fmla="*/ 76200 h 2270760"/>
              <a:gd name="connsiteX10" fmla="*/ 3486150 w 3848100"/>
              <a:gd name="connsiteY10" fmla="*/ 49530 h 2270760"/>
              <a:gd name="connsiteX11" fmla="*/ 3489960 w 3848100"/>
              <a:gd name="connsiteY11" fmla="*/ 30480 h 2270760"/>
              <a:gd name="connsiteX12" fmla="*/ 3505200 w 3848100"/>
              <a:gd name="connsiteY12" fmla="*/ 7620 h 2270760"/>
              <a:gd name="connsiteX13" fmla="*/ 3528060 w 3848100"/>
              <a:gd name="connsiteY13" fmla="*/ 0 h 2270760"/>
              <a:gd name="connsiteX14" fmla="*/ 3550920 w 3848100"/>
              <a:gd name="connsiteY14" fmla="*/ 7620 h 2270760"/>
              <a:gd name="connsiteX15" fmla="*/ 3585210 w 3848100"/>
              <a:gd name="connsiteY15" fmla="*/ 34290 h 2270760"/>
              <a:gd name="connsiteX16" fmla="*/ 3680460 w 3848100"/>
              <a:gd name="connsiteY16" fmla="*/ 137160 h 2270760"/>
              <a:gd name="connsiteX17" fmla="*/ 3722370 w 3848100"/>
              <a:gd name="connsiteY17" fmla="*/ 186690 h 2270760"/>
              <a:gd name="connsiteX18" fmla="*/ 3752850 w 3848100"/>
              <a:gd name="connsiteY18" fmla="*/ 228600 h 2270760"/>
              <a:gd name="connsiteX19" fmla="*/ 3794760 w 3848100"/>
              <a:gd name="connsiteY19" fmla="*/ 304800 h 2270760"/>
              <a:gd name="connsiteX20" fmla="*/ 3817620 w 3848100"/>
              <a:gd name="connsiteY20" fmla="*/ 358140 h 2270760"/>
              <a:gd name="connsiteX21" fmla="*/ 3840480 w 3848100"/>
              <a:gd name="connsiteY21" fmla="*/ 415290 h 2270760"/>
              <a:gd name="connsiteX22" fmla="*/ 3844290 w 3848100"/>
              <a:gd name="connsiteY22" fmla="*/ 449580 h 2270760"/>
              <a:gd name="connsiteX23" fmla="*/ 3848100 w 3848100"/>
              <a:gd name="connsiteY23" fmla="*/ 499110 h 2270760"/>
              <a:gd name="connsiteX24" fmla="*/ 3848100 w 3848100"/>
              <a:gd name="connsiteY24" fmla="*/ 541020 h 2270760"/>
              <a:gd name="connsiteX25" fmla="*/ 3844290 w 3848100"/>
              <a:gd name="connsiteY25" fmla="*/ 556260 h 2270760"/>
              <a:gd name="connsiteX26" fmla="*/ 3829050 w 3848100"/>
              <a:gd name="connsiteY26" fmla="*/ 575310 h 2270760"/>
              <a:gd name="connsiteX27" fmla="*/ 3810000 w 3848100"/>
              <a:gd name="connsiteY27" fmla="*/ 586740 h 2270760"/>
              <a:gd name="connsiteX28" fmla="*/ 3775710 w 3848100"/>
              <a:gd name="connsiteY28" fmla="*/ 598170 h 2270760"/>
              <a:gd name="connsiteX29" fmla="*/ 3741420 w 3848100"/>
              <a:gd name="connsiteY29" fmla="*/ 605790 h 2270760"/>
              <a:gd name="connsiteX30" fmla="*/ 3699510 w 3848100"/>
              <a:gd name="connsiteY30" fmla="*/ 613410 h 2270760"/>
              <a:gd name="connsiteX31" fmla="*/ 3669030 w 3848100"/>
              <a:gd name="connsiteY31" fmla="*/ 624840 h 2270760"/>
              <a:gd name="connsiteX32" fmla="*/ 3627120 w 3848100"/>
              <a:gd name="connsiteY32" fmla="*/ 647700 h 2270760"/>
              <a:gd name="connsiteX33" fmla="*/ 3528060 w 3848100"/>
              <a:gd name="connsiteY33" fmla="*/ 735330 h 2270760"/>
              <a:gd name="connsiteX34" fmla="*/ 3333750 w 3848100"/>
              <a:gd name="connsiteY34" fmla="*/ 902970 h 2270760"/>
              <a:gd name="connsiteX35" fmla="*/ 3158490 w 3848100"/>
              <a:gd name="connsiteY35" fmla="*/ 1043940 h 2270760"/>
              <a:gd name="connsiteX36" fmla="*/ 2823210 w 3848100"/>
              <a:gd name="connsiteY36" fmla="*/ 1287780 h 2270760"/>
              <a:gd name="connsiteX37" fmla="*/ 2564130 w 3848100"/>
              <a:gd name="connsiteY37" fmla="*/ 1459230 h 2270760"/>
              <a:gd name="connsiteX38" fmla="*/ 2320290 w 3848100"/>
              <a:gd name="connsiteY38" fmla="*/ 1600200 h 2270760"/>
              <a:gd name="connsiteX39" fmla="*/ 2065020 w 3848100"/>
              <a:gd name="connsiteY39" fmla="*/ 1729740 h 2270760"/>
              <a:gd name="connsiteX40" fmla="*/ 1767840 w 3848100"/>
              <a:gd name="connsiteY40" fmla="*/ 1863090 h 2270760"/>
              <a:gd name="connsiteX41" fmla="*/ 1489710 w 3848100"/>
              <a:gd name="connsiteY41" fmla="*/ 1973580 h 2270760"/>
              <a:gd name="connsiteX42" fmla="*/ 1184910 w 3848100"/>
              <a:gd name="connsiteY42" fmla="*/ 2072640 h 2270760"/>
              <a:gd name="connsiteX43" fmla="*/ 800100 w 3848100"/>
              <a:gd name="connsiteY43" fmla="*/ 2167890 h 2270760"/>
              <a:gd name="connsiteX44" fmla="*/ 514350 w 3848100"/>
              <a:gd name="connsiteY44" fmla="*/ 2221230 h 2270760"/>
              <a:gd name="connsiteX45" fmla="*/ 205740 w 3848100"/>
              <a:gd name="connsiteY45" fmla="*/ 2259330 h 2270760"/>
              <a:gd name="connsiteX46" fmla="*/ 57150 w 3848100"/>
              <a:gd name="connsiteY46" fmla="*/ 2270760 h 2270760"/>
              <a:gd name="connsiteX47" fmla="*/ 34290 w 3848100"/>
              <a:gd name="connsiteY47" fmla="*/ 2270760 h 2270760"/>
              <a:gd name="connsiteX48" fmla="*/ 22860 w 3848100"/>
              <a:gd name="connsiteY48" fmla="*/ 2266950 h 2270760"/>
              <a:gd name="connsiteX49" fmla="*/ 7620 w 3848100"/>
              <a:gd name="connsiteY49" fmla="*/ 2251710 h 2270760"/>
              <a:gd name="connsiteX50" fmla="*/ 0 w 3848100"/>
              <a:gd name="connsiteY50" fmla="*/ 2225040 h 2270760"/>
              <a:gd name="connsiteX51" fmla="*/ 11430 w 3848100"/>
              <a:gd name="connsiteY51" fmla="*/ 2209800 h 2270760"/>
              <a:gd name="connsiteX52" fmla="*/ 45720 w 3848100"/>
              <a:gd name="connsiteY52" fmla="*/ 2202180 h 2270760"/>
              <a:gd name="connsiteX53" fmla="*/ 194310 w 3848100"/>
              <a:gd name="connsiteY53" fmla="*/ 2171700 h 2270760"/>
              <a:gd name="connsiteX54" fmla="*/ 491490 w 3848100"/>
              <a:gd name="connsiteY54" fmla="*/ 2099310 h 2270760"/>
              <a:gd name="connsiteX55" fmla="*/ 857250 w 3848100"/>
              <a:gd name="connsiteY55" fmla="*/ 1988820 h 2270760"/>
              <a:gd name="connsiteX56" fmla="*/ 1253490 w 3848100"/>
              <a:gd name="connsiteY56" fmla="*/ 1844040 h 2270760"/>
              <a:gd name="connsiteX57" fmla="*/ 1588770 w 3848100"/>
              <a:gd name="connsiteY57" fmla="*/ 1695450 h 2270760"/>
              <a:gd name="connsiteX58" fmla="*/ 1973580 w 3848100"/>
              <a:gd name="connsiteY58" fmla="*/ 1501140 h 2270760"/>
              <a:gd name="connsiteX59" fmla="*/ 2305050 w 3848100"/>
              <a:gd name="connsiteY59" fmla="*/ 1314450 h 2270760"/>
              <a:gd name="connsiteX60" fmla="*/ 2522220 w 3848100"/>
              <a:gd name="connsiteY60" fmla="*/ 1173480 h 2270760"/>
              <a:gd name="connsiteX61" fmla="*/ 2807970 w 3848100"/>
              <a:gd name="connsiteY61" fmla="*/ 967740 h 2270760"/>
              <a:gd name="connsiteX62" fmla="*/ 2994660 w 3848100"/>
              <a:gd name="connsiteY62" fmla="*/ 822960 h 2270760"/>
              <a:gd name="connsiteX63" fmla="*/ 3120390 w 3848100"/>
              <a:gd name="connsiteY63" fmla="*/ 704850 h 2270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3848100" h="2270760">
                <a:moveTo>
                  <a:pt x="3120390" y="704850"/>
                </a:moveTo>
                <a:lnTo>
                  <a:pt x="3337560" y="518160"/>
                </a:lnTo>
                <a:lnTo>
                  <a:pt x="3509010" y="350520"/>
                </a:lnTo>
                <a:lnTo>
                  <a:pt x="3528060" y="320040"/>
                </a:lnTo>
                <a:lnTo>
                  <a:pt x="3535680" y="289560"/>
                </a:lnTo>
                <a:lnTo>
                  <a:pt x="3539490" y="259080"/>
                </a:lnTo>
                <a:lnTo>
                  <a:pt x="3539490" y="224790"/>
                </a:lnTo>
                <a:lnTo>
                  <a:pt x="3524250" y="182880"/>
                </a:lnTo>
                <a:lnTo>
                  <a:pt x="3505200" y="129540"/>
                </a:lnTo>
                <a:lnTo>
                  <a:pt x="3489960" y="76200"/>
                </a:lnTo>
                <a:lnTo>
                  <a:pt x="3486150" y="49530"/>
                </a:lnTo>
                <a:lnTo>
                  <a:pt x="3489960" y="30480"/>
                </a:lnTo>
                <a:lnTo>
                  <a:pt x="3505200" y="7620"/>
                </a:lnTo>
                <a:lnTo>
                  <a:pt x="3528060" y="0"/>
                </a:lnTo>
                <a:lnTo>
                  <a:pt x="3550920" y="7620"/>
                </a:lnTo>
                <a:lnTo>
                  <a:pt x="3585210" y="34290"/>
                </a:lnTo>
                <a:lnTo>
                  <a:pt x="3680460" y="137160"/>
                </a:lnTo>
                <a:lnTo>
                  <a:pt x="3722370" y="186690"/>
                </a:lnTo>
                <a:lnTo>
                  <a:pt x="3752850" y="228600"/>
                </a:lnTo>
                <a:lnTo>
                  <a:pt x="3794760" y="304800"/>
                </a:lnTo>
                <a:lnTo>
                  <a:pt x="3817620" y="358140"/>
                </a:lnTo>
                <a:lnTo>
                  <a:pt x="3840480" y="415290"/>
                </a:lnTo>
                <a:lnTo>
                  <a:pt x="3844290" y="449580"/>
                </a:lnTo>
                <a:lnTo>
                  <a:pt x="3848100" y="499110"/>
                </a:lnTo>
                <a:lnTo>
                  <a:pt x="3848100" y="541020"/>
                </a:lnTo>
                <a:lnTo>
                  <a:pt x="3844290" y="556260"/>
                </a:lnTo>
                <a:lnTo>
                  <a:pt x="3829050" y="575310"/>
                </a:lnTo>
                <a:lnTo>
                  <a:pt x="3810000" y="586740"/>
                </a:lnTo>
                <a:lnTo>
                  <a:pt x="3775710" y="598170"/>
                </a:lnTo>
                <a:lnTo>
                  <a:pt x="3741420" y="605790"/>
                </a:lnTo>
                <a:lnTo>
                  <a:pt x="3699510" y="613410"/>
                </a:lnTo>
                <a:lnTo>
                  <a:pt x="3669030" y="624840"/>
                </a:lnTo>
                <a:lnTo>
                  <a:pt x="3627120" y="647700"/>
                </a:lnTo>
                <a:lnTo>
                  <a:pt x="3528060" y="735330"/>
                </a:lnTo>
                <a:lnTo>
                  <a:pt x="3333750" y="902970"/>
                </a:lnTo>
                <a:lnTo>
                  <a:pt x="3158490" y="1043940"/>
                </a:lnTo>
                <a:lnTo>
                  <a:pt x="2823210" y="1287780"/>
                </a:lnTo>
                <a:lnTo>
                  <a:pt x="2564130" y="1459230"/>
                </a:lnTo>
                <a:lnTo>
                  <a:pt x="2320290" y="1600200"/>
                </a:lnTo>
                <a:lnTo>
                  <a:pt x="2065020" y="1729740"/>
                </a:lnTo>
                <a:lnTo>
                  <a:pt x="1767840" y="1863090"/>
                </a:lnTo>
                <a:lnTo>
                  <a:pt x="1489710" y="1973580"/>
                </a:lnTo>
                <a:lnTo>
                  <a:pt x="1184910" y="2072640"/>
                </a:lnTo>
                <a:lnTo>
                  <a:pt x="800100" y="2167890"/>
                </a:lnTo>
                <a:lnTo>
                  <a:pt x="514350" y="2221230"/>
                </a:lnTo>
                <a:lnTo>
                  <a:pt x="205740" y="2259330"/>
                </a:lnTo>
                <a:lnTo>
                  <a:pt x="57150" y="2270760"/>
                </a:lnTo>
                <a:lnTo>
                  <a:pt x="34290" y="2270760"/>
                </a:lnTo>
                <a:lnTo>
                  <a:pt x="22860" y="2266950"/>
                </a:lnTo>
                <a:lnTo>
                  <a:pt x="7620" y="2251710"/>
                </a:lnTo>
                <a:lnTo>
                  <a:pt x="0" y="2225040"/>
                </a:lnTo>
                <a:lnTo>
                  <a:pt x="11430" y="2209800"/>
                </a:lnTo>
                <a:lnTo>
                  <a:pt x="45720" y="2202180"/>
                </a:lnTo>
                <a:lnTo>
                  <a:pt x="194310" y="2171700"/>
                </a:lnTo>
                <a:lnTo>
                  <a:pt x="491490" y="2099310"/>
                </a:lnTo>
                <a:lnTo>
                  <a:pt x="857250" y="1988820"/>
                </a:lnTo>
                <a:lnTo>
                  <a:pt x="1253490" y="1844040"/>
                </a:lnTo>
                <a:lnTo>
                  <a:pt x="1588770" y="1695450"/>
                </a:lnTo>
                <a:lnTo>
                  <a:pt x="1973580" y="1501140"/>
                </a:lnTo>
                <a:lnTo>
                  <a:pt x="2305050" y="1314450"/>
                </a:lnTo>
                <a:lnTo>
                  <a:pt x="2522220" y="1173480"/>
                </a:lnTo>
                <a:lnTo>
                  <a:pt x="2807970" y="967740"/>
                </a:lnTo>
                <a:lnTo>
                  <a:pt x="2994660" y="822960"/>
                </a:lnTo>
                <a:lnTo>
                  <a:pt x="3120390" y="7048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26" name="フリーフォーム 25"/>
          <p:cNvSpPr>
            <a:spLocks noChangeAspect="1"/>
          </p:cNvSpPr>
          <p:nvPr/>
        </p:nvSpPr>
        <p:spPr>
          <a:xfrm rot="16200000">
            <a:off x="4821885" y="2849020"/>
            <a:ext cx="1038227" cy="265748"/>
          </a:xfrm>
          <a:custGeom>
            <a:avLst/>
            <a:gdLst>
              <a:gd name="connsiteX0" fmla="*/ 862013 w 1731169"/>
              <a:gd name="connsiteY0" fmla="*/ 138112 h 442912"/>
              <a:gd name="connsiteX1" fmla="*/ 1366838 w 1731169"/>
              <a:gd name="connsiteY1" fmla="*/ 88106 h 442912"/>
              <a:gd name="connsiteX2" fmla="*/ 1471613 w 1731169"/>
              <a:gd name="connsiteY2" fmla="*/ 78581 h 442912"/>
              <a:gd name="connsiteX3" fmla="*/ 1535907 w 1731169"/>
              <a:gd name="connsiteY3" fmla="*/ 66675 h 442912"/>
              <a:gd name="connsiteX4" fmla="*/ 1612107 w 1731169"/>
              <a:gd name="connsiteY4" fmla="*/ 47625 h 442912"/>
              <a:gd name="connsiteX5" fmla="*/ 1645444 w 1731169"/>
              <a:gd name="connsiteY5" fmla="*/ 38100 h 442912"/>
              <a:gd name="connsiteX6" fmla="*/ 1659732 w 1731169"/>
              <a:gd name="connsiteY6" fmla="*/ 30956 h 442912"/>
              <a:gd name="connsiteX7" fmla="*/ 1683544 w 1731169"/>
              <a:gd name="connsiteY7" fmla="*/ 11906 h 442912"/>
              <a:gd name="connsiteX8" fmla="*/ 1697832 w 1731169"/>
              <a:gd name="connsiteY8" fmla="*/ 2381 h 442912"/>
              <a:gd name="connsiteX9" fmla="*/ 1707357 w 1731169"/>
              <a:gd name="connsiteY9" fmla="*/ 0 h 442912"/>
              <a:gd name="connsiteX10" fmla="*/ 1721644 w 1731169"/>
              <a:gd name="connsiteY10" fmla="*/ 2381 h 442912"/>
              <a:gd name="connsiteX11" fmla="*/ 1731169 w 1731169"/>
              <a:gd name="connsiteY11" fmla="*/ 14287 h 442912"/>
              <a:gd name="connsiteX12" fmla="*/ 1731169 w 1731169"/>
              <a:gd name="connsiteY12" fmla="*/ 23812 h 442912"/>
              <a:gd name="connsiteX13" fmla="*/ 1726407 w 1731169"/>
              <a:gd name="connsiteY13" fmla="*/ 52387 h 442912"/>
              <a:gd name="connsiteX14" fmla="*/ 1707357 w 1731169"/>
              <a:gd name="connsiteY14" fmla="*/ 111918 h 442912"/>
              <a:gd name="connsiteX15" fmla="*/ 1678782 w 1731169"/>
              <a:gd name="connsiteY15" fmla="*/ 176212 h 442912"/>
              <a:gd name="connsiteX16" fmla="*/ 1643063 w 1731169"/>
              <a:gd name="connsiteY16" fmla="*/ 235743 h 442912"/>
              <a:gd name="connsiteX17" fmla="*/ 1612107 w 1731169"/>
              <a:gd name="connsiteY17" fmla="*/ 273843 h 442912"/>
              <a:gd name="connsiteX18" fmla="*/ 1583532 w 1731169"/>
              <a:gd name="connsiteY18" fmla="*/ 297656 h 442912"/>
              <a:gd name="connsiteX19" fmla="*/ 1550194 w 1731169"/>
              <a:gd name="connsiteY19" fmla="*/ 321468 h 442912"/>
              <a:gd name="connsiteX20" fmla="*/ 1490663 w 1731169"/>
              <a:gd name="connsiteY20" fmla="*/ 342900 h 442912"/>
              <a:gd name="connsiteX21" fmla="*/ 1378744 w 1731169"/>
              <a:gd name="connsiteY21" fmla="*/ 352425 h 442912"/>
              <a:gd name="connsiteX22" fmla="*/ 762000 w 1731169"/>
              <a:gd name="connsiteY22" fmla="*/ 392906 h 442912"/>
              <a:gd name="connsiteX23" fmla="*/ 409575 w 1731169"/>
              <a:gd name="connsiteY23" fmla="*/ 411956 h 442912"/>
              <a:gd name="connsiteX24" fmla="*/ 342900 w 1731169"/>
              <a:gd name="connsiteY24" fmla="*/ 419100 h 442912"/>
              <a:gd name="connsiteX25" fmla="*/ 130969 w 1731169"/>
              <a:gd name="connsiteY25" fmla="*/ 442912 h 442912"/>
              <a:gd name="connsiteX26" fmla="*/ 111919 w 1731169"/>
              <a:gd name="connsiteY26" fmla="*/ 428625 h 442912"/>
              <a:gd name="connsiteX27" fmla="*/ 69057 w 1731169"/>
              <a:gd name="connsiteY27" fmla="*/ 404812 h 442912"/>
              <a:gd name="connsiteX28" fmla="*/ 26194 w 1731169"/>
              <a:gd name="connsiteY28" fmla="*/ 371475 h 442912"/>
              <a:gd name="connsiteX29" fmla="*/ 9525 w 1731169"/>
              <a:gd name="connsiteY29" fmla="*/ 354806 h 442912"/>
              <a:gd name="connsiteX30" fmla="*/ 2382 w 1731169"/>
              <a:gd name="connsiteY30" fmla="*/ 338137 h 442912"/>
              <a:gd name="connsiteX31" fmla="*/ 0 w 1731169"/>
              <a:gd name="connsiteY31" fmla="*/ 321468 h 442912"/>
              <a:gd name="connsiteX32" fmla="*/ 7144 w 1731169"/>
              <a:gd name="connsiteY32" fmla="*/ 300037 h 442912"/>
              <a:gd name="connsiteX33" fmla="*/ 28575 w 1731169"/>
              <a:gd name="connsiteY33" fmla="*/ 273843 h 442912"/>
              <a:gd name="connsiteX34" fmla="*/ 71438 w 1731169"/>
              <a:gd name="connsiteY34" fmla="*/ 240506 h 442912"/>
              <a:gd name="connsiteX35" fmla="*/ 109538 w 1731169"/>
              <a:gd name="connsiteY35" fmla="*/ 216693 h 442912"/>
              <a:gd name="connsiteX36" fmla="*/ 147638 w 1731169"/>
              <a:gd name="connsiteY36" fmla="*/ 195262 h 442912"/>
              <a:gd name="connsiteX37" fmla="*/ 202407 w 1731169"/>
              <a:gd name="connsiteY37" fmla="*/ 183356 h 442912"/>
              <a:gd name="connsiteX38" fmla="*/ 276225 w 1731169"/>
              <a:gd name="connsiteY38" fmla="*/ 173831 h 442912"/>
              <a:gd name="connsiteX39" fmla="*/ 392907 w 1731169"/>
              <a:gd name="connsiteY39" fmla="*/ 169068 h 442912"/>
              <a:gd name="connsiteX40" fmla="*/ 511969 w 1731169"/>
              <a:gd name="connsiteY40" fmla="*/ 166687 h 442912"/>
              <a:gd name="connsiteX41" fmla="*/ 671513 w 1731169"/>
              <a:gd name="connsiteY41" fmla="*/ 157162 h 442912"/>
              <a:gd name="connsiteX42" fmla="*/ 862013 w 1731169"/>
              <a:gd name="connsiteY42" fmla="*/ 138112 h 442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731169" h="442912">
                <a:moveTo>
                  <a:pt x="862013" y="138112"/>
                </a:moveTo>
                <a:lnTo>
                  <a:pt x="1366838" y="88106"/>
                </a:lnTo>
                <a:lnTo>
                  <a:pt x="1471613" y="78581"/>
                </a:lnTo>
                <a:lnTo>
                  <a:pt x="1535907" y="66675"/>
                </a:lnTo>
                <a:lnTo>
                  <a:pt x="1612107" y="47625"/>
                </a:lnTo>
                <a:lnTo>
                  <a:pt x="1645444" y="38100"/>
                </a:lnTo>
                <a:lnTo>
                  <a:pt x="1659732" y="30956"/>
                </a:lnTo>
                <a:lnTo>
                  <a:pt x="1683544" y="11906"/>
                </a:lnTo>
                <a:lnTo>
                  <a:pt x="1697832" y="2381"/>
                </a:lnTo>
                <a:lnTo>
                  <a:pt x="1707357" y="0"/>
                </a:lnTo>
                <a:lnTo>
                  <a:pt x="1721644" y="2381"/>
                </a:lnTo>
                <a:lnTo>
                  <a:pt x="1731169" y="14287"/>
                </a:lnTo>
                <a:lnTo>
                  <a:pt x="1731169" y="23812"/>
                </a:lnTo>
                <a:lnTo>
                  <a:pt x="1726407" y="52387"/>
                </a:lnTo>
                <a:lnTo>
                  <a:pt x="1707357" y="111918"/>
                </a:lnTo>
                <a:lnTo>
                  <a:pt x="1678782" y="176212"/>
                </a:lnTo>
                <a:lnTo>
                  <a:pt x="1643063" y="235743"/>
                </a:lnTo>
                <a:lnTo>
                  <a:pt x="1612107" y="273843"/>
                </a:lnTo>
                <a:lnTo>
                  <a:pt x="1583532" y="297656"/>
                </a:lnTo>
                <a:lnTo>
                  <a:pt x="1550194" y="321468"/>
                </a:lnTo>
                <a:lnTo>
                  <a:pt x="1490663" y="342900"/>
                </a:lnTo>
                <a:lnTo>
                  <a:pt x="1378744" y="352425"/>
                </a:lnTo>
                <a:lnTo>
                  <a:pt x="762000" y="392906"/>
                </a:lnTo>
                <a:lnTo>
                  <a:pt x="409575" y="411956"/>
                </a:lnTo>
                <a:lnTo>
                  <a:pt x="342900" y="419100"/>
                </a:lnTo>
                <a:lnTo>
                  <a:pt x="130969" y="442912"/>
                </a:lnTo>
                <a:lnTo>
                  <a:pt x="111919" y="428625"/>
                </a:lnTo>
                <a:lnTo>
                  <a:pt x="69057" y="404812"/>
                </a:lnTo>
                <a:lnTo>
                  <a:pt x="26194" y="371475"/>
                </a:lnTo>
                <a:lnTo>
                  <a:pt x="9525" y="354806"/>
                </a:lnTo>
                <a:lnTo>
                  <a:pt x="2382" y="338137"/>
                </a:lnTo>
                <a:lnTo>
                  <a:pt x="0" y="321468"/>
                </a:lnTo>
                <a:lnTo>
                  <a:pt x="7144" y="300037"/>
                </a:lnTo>
                <a:lnTo>
                  <a:pt x="28575" y="273843"/>
                </a:lnTo>
                <a:lnTo>
                  <a:pt x="71438" y="240506"/>
                </a:lnTo>
                <a:lnTo>
                  <a:pt x="109538" y="216693"/>
                </a:lnTo>
                <a:lnTo>
                  <a:pt x="147638" y="195262"/>
                </a:lnTo>
                <a:lnTo>
                  <a:pt x="202407" y="183356"/>
                </a:lnTo>
                <a:lnTo>
                  <a:pt x="276225" y="173831"/>
                </a:lnTo>
                <a:lnTo>
                  <a:pt x="392907" y="169068"/>
                </a:lnTo>
                <a:lnTo>
                  <a:pt x="511969" y="166687"/>
                </a:lnTo>
                <a:lnTo>
                  <a:pt x="671513" y="157162"/>
                </a:lnTo>
                <a:lnTo>
                  <a:pt x="862013" y="1381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7" name="フリーフォーム 26"/>
          <p:cNvSpPr>
            <a:spLocks noChangeAspect="1"/>
          </p:cNvSpPr>
          <p:nvPr/>
        </p:nvSpPr>
        <p:spPr>
          <a:xfrm rot="20100000">
            <a:off x="2000536" y="2361150"/>
            <a:ext cx="2374926" cy="1115540"/>
          </a:xfrm>
          <a:custGeom>
            <a:avLst/>
            <a:gdLst>
              <a:gd name="connsiteX0" fmla="*/ 914400 w 3957951"/>
              <a:gd name="connsiteY0" fmla="*/ 527282 h 1858835"/>
              <a:gd name="connsiteX1" fmla="*/ 1168030 w 3957951"/>
              <a:gd name="connsiteY1" fmla="*/ 607375 h 1858835"/>
              <a:gd name="connsiteX2" fmla="*/ 1351577 w 3957951"/>
              <a:gd name="connsiteY2" fmla="*/ 664108 h 1858835"/>
              <a:gd name="connsiteX3" fmla="*/ 1485066 w 3957951"/>
              <a:gd name="connsiteY3" fmla="*/ 700817 h 1858835"/>
              <a:gd name="connsiteX4" fmla="*/ 1855498 w 3957951"/>
              <a:gd name="connsiteY4" fmla="*/ 814283 h 1858835"/>
              <a:gd name="connsiteX5" fmla="*/ 2175872 w 3957951"/>
              <a:gd name="connsiteY5" fmla="*/ 924412 h 1858835"/>
              <a:gd name="connsiteX6" fmla="*/ 2676456 w 3957951"/>
              <a:gd name="connsiteY6" fmla="*/ 1101285 h 1858835"/>
              <a:gd name="connsiteX7" fmla="*/ 3177040 w 3957951"/>
              <a:gd name="connsiteY7" fmla="*/ 1281495 h 1858835"/>
              <a:gd name="connsiteX8" fmla="*/ 3330552 w 3957951"/>
              <a:gd name="connsiteY8" fmla="*/ 1341565 h 1858835"/>
              <a:gd name="connsiteX9" fmla="*/ 3373936 w 3957951"/>
              <a:gd name="connsiteY9" fmla="*/ 1361588 h 1858835"/>
              <a:gd name="connsiteX10" fmla="*/ 3383948 w 3957951"/>
              <a:gd name="connsiteY10" fmla="*/ 1364926 h 1858835"/>
              <a:gd name="connsiteX11" fmla="*/ 3410646 w 3957951"/>
              <a:gd name="connsiteY11" fmla="*/ 1358251 h 1858835"/>
              <a:gd name="connsiteX12" fmla="*/ 3454030 w 3957951"/>
              <a:gd name="connsiteY12" fmla="*/ 1348239 h 1858835"/>
              <a:gd name="connsiteX13" fmla="*/ 3484065 w 3957951"/>
              <a:gd name="connsiteY13" fmla="*/ 1341565 h 1858835"/>
              <a:gd name="connsiteX14" fmla="*/ 3510763 w 3957951"/>
              <a:gd name="connsiteY14" fmla="*/ 1344902 h 1858835"/>
              <a:gd name="connsiteX15" fmla="*/ 3567495 w 3957951"/>
              <a:gd name="connsiteY15" fmla="*/ 1371600 h 1858835"/>
              <a:gd name="connsiteX16" fmla="*/ 3644252 w 3957951"/>
              <a:gd name="connsiteY16" fmla="*/ 1414984 h 1858835"/>
              <a:gd name="connsiteX17" fmla="*/ 3584182 w 3957951"/>
              <a:gd name="connsiteY17" fmla="*/ 1384949 h 1858835"/>
              <a:gd name="connsiteX18" fmla="*/ 3674287 w 3957951"/>
              <a:gd name="connsiteY18" fmla="*/ 1438345 h 1858835"/>
              <a:gd name="connsiteX19" fmla="*/ 3714333 w 3957951"/>
              <a:gd name="connsiteY19" fmla="*/ 1475054 h 1858835"/>
              <a:gd name="connsiteX20" fmla="*/ 3794427 w 3957951"/>
              <a:gd name="connsiteY20" fmla="*/ 1558485 h 1858835"/>
              <a:gd name="connsiteX21" fmla="*/ 3844485 w 3957951"/>
              <a:gd name="connsiteY21" fmla="*/ 1618555 h 1858835"/>
              <a:gd name="connsiteX22" fmla="*/ 3897881 w 3957951"/>
              <a:gd name="connsiteY22" fmla="*/ 1688636 h 1858835"/>
              <a:gd name="connsiteX23" fmla="*/ 3927916 w 3957951"/>
              <a:gd name="connsiteY23" fmla="*/ 1732020 h 1858835"/>
              <a:gd name="connsiteX24" fmla="*/ 3941265 w 3957951"/>
              <a:gd name="connsiteY24" fmla="*/ 1755381 h 1858835"/>
              <a:gd name="connsiteX25" fmla="*/ 3951276 w 3957951"/>
              <a:gd name="connsiteY25" fmla="*/ 1775404 h 1858835"/>
              <a:gd name="connsiteX26" fmla="*/ 3954614 w 3957951"/>
              <a:gd name="connsiteY26" fmla="*/ 1792090 h 1858835"/>
              <a:gd name="connsiteX27" fmla="*/ 3957951 w 3957951"/>
              <a:gd name="connsiteY27" fmla="*/ 1805439 h 1858835"/>
              <a:gd name="connsiteX28" fmla="*/ 3957951 w 3957951"/>
              <a:gd name="connsiteY28" fmla="*/ 1818788 h 1858835"/>
              <a:gd name="connsiteX29" fmla="*/ 3941265 w 3957951"/>
              <a:gd name="connsiteY29" fmla="*/ 1835474 h 1858835"/>
              <a:gd name="connsiteX30" fmla="*/ 3917904 w 3957951"/>
              <a:gd name="connsiteY30" fmla="*/ 1852161 h 1858835"/>
              <a:gd name="connsiteX31" fmla="*/ 3901218 w 3957951"/>
              <a:gd name="connsiteY31" fmla="*/ 1858835 h 1858835"/>
              <a:gd name="connsiteX32" fmla="*/ 3874520 w 3957951"/>
              <a:gd name="connsiteY32" fmla="*/ 1858835 h 1858835"/>
              <a:gd name="connsiteX33" fmla="*/ 3827799 w 3957951"/>
              <a:gd name="connsiteY33" fmla="*/ 1848823 h 1858835"/>
              <a:gd name="connsiteX34" fmla="*/ 3741031 w 3957951"/>
              <a:gd name="connsiteY34" fmla="*/ 1822126 h 1858835"/>
              <a:gd name="connsiteX35" fmla="*/ 3564158 w 3957951"/>
              <a:gd name="connsiteY35" fmla="*/ 1735358 h 1858835"/>
              <a:gd name="connsiteX36" fmla="*/ 3207075 w 3957951"/>
              <a:gd name="connsiteY36" fmla="*/ 1558485 h 1858835"/>
              <a:gd name="connsiteX37" fmla="*/ 2896713 w 3957951"/>
              <a:gd name="connsiteY37" fmla="*/ 1421658 h 1858835"/>
              <a:gd name="connsiteX38" fmla="*/ 2599700 w 3957951"/>
              <a:gd name="connsiteY38" fmla="*/ 1294844 h 1858835"/>
              <a:gd name="connsiteX39" fmla="*/ 2219256 w 3957951"/>
              <a:gd name="connsiteY39" fmla="*/ 1144669 h 1858835"/>
              <a:gd name="connsiteX40" fmla="*/ 1825463 w 3957951"/>
              <a:gd name="connsiteY40" fmla="*/ 1004505 h 1858835"/>
              <a:gd name="connsiteX41" fmla="*/ 1281495 w 3957951"/>
              <a:gd name="connsiteY41" fmla="*/ 830969 h 1858835"/>
              <a:gd name="connsiteX42" fmla="*/ 964459 w 3957951"/>
              <a:gd name="connsiteY42" fmla="*/ 744201 h 1858835"/>
              <a:gd name="connsiteX43" fmla="*/ 807609 w 3957951"/>
              <a:gd name="connsiteY43" fmla="*/ 707492 h 1858835"/>
              <a:gd name="connsiteX44" fmla="*/ 664109 w 3957951"/>
              <a:gd name="connsiteY44" fmla="*/ 677457 h 1858835"/>
              <a:gd name="connsiteX45" fmla="*/ 540631 w 3957951"/>
              <a:gd name="connsiteY45" fmla="*/ 654096 h 1858835"/>
              <a:gd name="connsiteX46" fmla="*/ 430503 w 3957951"/>
              <a:gd name="connsiteY46" fmla="*/ 640747 h 1858835"/>
              <a:gd name="connsiteX47" fmla="*/ 310363 w 3957951"/>
              <a:gd name="connsiteY47" fmla="*/ 624061 h 1858835"/>
              <a:gd name="connsiteX48" fmla="*/ 250292 w 3957951"/>
              <a:gd name="connsiteY48" fmla="*/ 610712 h 1858835"/>
              <a:gd name="connsiteX49" fmla="*/ 216920 w 3957951"/>
              <a:gd name="connsiteY49" fmla="*/ 597363 h 1858835"/>
              <a:gd name="connsiteX50" fmla="*/ 176873 w 3957951"/>
              <a:gd name="connsiteY50" fmla="*/ 563991 h 1858835"/>
              <a:gd name="connsiteX51" fmla="*/ 143501 w 3957951"/>
              <a:gd name="connsiteY51" fmla="*/ 527282 h 1858835"/>
              <a:gd name="connsiteX52" fmla="*/ 100117 w 3957951"/>
              <a:gd name="connsiteY52" fmla="*/ 443851 h 1858835"/>
              <a:gd name="connsiteX53" fmla="*/ 60071 w 3957951"/>
              <a:gd name="connsiteY53" fmla="*/ 353746 h 1858835"/>
              <a:gd name="connsiteX54" fmla="*/ 26698 w 3957951"/>
              <a:gd name="connsiteY54" fmla="*/ 260304 h 1858835"/>
              <a:gd name="connsiteX55" fmla="*/ 10012 w 3957951"/>
              <a:gd name="connsiteY55" fmla="*/ 196896 h 1858835"/>
              <a:gd name="connsiteX56" fmla="*/ 0 w 3957951"/>
              <a:gd name="connsiteY56" fmla="*/ 116803 h 1858835"/>
              <a:gd name="connsiteX57" fmla="*/ 0 w 3957951"/>
              <a:gd name="connsiteY57" fmla="*/ 46721 h 1858835"/>
              <a:gd name="connsiteX58" fmla="*/ 3338 w 3957951"/>
              <a:gd name="connsiteY58" fmla="*/ 16686 h 1858835"/>
              <a:gd name="connsiteX59" fmla="*/ 10012 w 3957951"/>
              <a:gd name="connsiteY59" fmla="*/ 3337 h 1858835"/>
              <a:gd name="connsiteX60" fmla="*/ 23361 w 3957951"/>
              <a:gd name="connsiteY60" fmla="*/ 0 h 1858835"/>
              <a:gd name="connsiteX61" fmla="*/ 36710 w 3957951"/>
              <a:gd name="connsiteY61" fmla="*/ 6674 h 1858835"/>
              <a:gd name="connsiteX62" fmla="*/ 56733 w 3957951"/>
              <a:gd name="connsiteY62" fmla="*/ 26698 h 1858835"/>
              <a:gd name="connsiteX63" fmla="*/ 140164 w 3957951"/>
              <a:gd name="connsiteY63" fmla="*/ 130152 h 1858835"/>
              <a:gd name="connsiteX64" fmla="*/ 210246 w 3957951"/>
              <a:gd name="connsiteY64" fmla="*/ 200234 h 1858835"/>
              <a:gd name="connsiteX65" fmla="*/ 327049 w 3957951"/>
              <a:gd name="connsiteY65" fmla="*/ 313699 h 1858835"/>
              <a:gd name="connsiteX66" fmla="*/ 380444 w 3957951"/>
              <a:gd name="connsiteY66" fmla="*/ 350409 h 1858835"/>
              <a:gd name="connsiteX67" fmla="*/ 420491 w 3957951"/>
              <a:gd name="connsiteY67" fmla="*/ 370432 h 1858835"/>
              <a:gd name="connsiteX68" fmla="*/ 550643 w 3957951"/>
              <a:gd name="connsiteY68" fmla="*/ 413816 h 1858835"/>
              <a:gd name="connsiteX69" fmla="*/ 914400 w 3957951"/>
              <a:gd name="connsiteY69" fmla="*/ 527282 h 1858835"/>
              <a:gd name="connsiteX0" fmla="*/ 914400 w 3957951"/>
              <a:gd name="connsiteY0" fmla="*/ 527282 h 1858835"/>
              <a:gd name="connsiteX1" fmla="*/ 1168030 w 3957951"/>
              <a:gd name="connsiteY1" fmla="*/ 607375 h 1858835"/>
              <a:gd name="connsiteX2" fmla="*/ 1351577 w 3957951"/>
              <a:gd name="connsiteY2" fmla="*/ 664108 h 1858835"/>
              <a:gd name="connsiteX3" fmla="*/ 1485066 w 3957951"/>
              <a:gd name="connsiteY3" fmla="*/ 700817 h 1858835"/>
              <a:gd name="connsiteX4" fmla="*/ 1855498 w 3957951"/>
              <a:gd name="connsiteY4" fmla="*/ 814283 h 1858835"/>
              <a:gd name="connsiteX5" fmla="*/ 2175872 w 3957951"/>
              <a:gd name="connsiteY5" fmla="*/ 924412 h 1858835"/>
              <a:gd name="connsiteX6" fmla="*/ 2676456 w 3957951"/>
              <a:gd name="connsiteY6" fmla="*/ 1101285 h 1858835"/>
              <a:gd name="connsiteX7" fmla="*/ 3177040 w 3957951"/>
              <a:gd name="connsiteY7" fmla="*/ 1281495 h 1858835"/>
              <a:gd name="connsiteX8" fmla="*/ 3330552 w 3957951"/>
              <a:gd name="connsiteY8" fmla="*/ 1341565 h 1858835"/>
              <a:gd name="connsiteX9" fmla="*/ 3373936 w 3957951"/>
              <a:gd name="connsiteY9" fmla="*/ 1361588 h 1858835"/>
              <a:gd name="connsiteX10" fmla="*/ 3383948 w 3957951"/>
              <a:gd name="connsiteY10" fmla="*/ 1364926 h 1858835"/>
              <a:gd name="connsiteX11" fmla="*/ 3410646 w 3957951"/>
              <a:gd name="connsiteY11" fmla="*/ 1358251 h 1858835"/>
              <a:gd name="connsiteX12" fmla="*/ 3454030 w 3957951"/>
              <a:gd name="connsiteY12" fmla="*/ 1348239 h 1858835"/>
              <a:gd name="connsiteX13" fmla="*/ 3484065 w 3957951"/>
              <a:gd name="connsiteY13" fmla="*/ 1341565 h 1858835"/>
              <a:gd name="connsiteX14" fmla="*/ 3510763 w 3957951"/>
              <a:gd name="connsiteY14" fmla="*/ 1344902 h 1858835"/>
              <a:gd name="connsiteX15" fmla="*/ 3567495 w 3957951"/>
              <a:gd name="connsiteY15" fmla="*/ 1371600 h 1858835"/>
              <a:gd name="connsiteX16" fmla="*/ 3584182 w 3957951"/>
              <a:gd name="connsiteY16" fmla="*/ 1384949 h 1858835"/>
              <a:gd name="connsiteX17" fmla="*/ 3674287 w 3957951"/>
              <a:gd name="connsiteY17" fmla="*/ 1438345 h 1858835"/>
              <a:gd name="connsiteX18" fmla="*/ 3714333 w 3957951"/>
              <a:gd name="connsiteY18" fmla="*/ 1475054 h 1858835"/>
              <a:gd name="connsiteX19" fmla="*/ 3794427 w 3957951"/>
              <a:gd name="connsiteY19" fmla="*/ 1558485 h 1858835"/>
              <a:gd name="connsiteX20" fmla="*/ 3844485 w 3957951"/>
              <a:gd name="connsiteY20" fmla="*/ 1618555 h 1858835"/>
              <a:gd name="connsiteX21" fmla="*/ 3897881 w 3957951"/>
              <a:gd name="connsiteY21" fmla="*/ 1688636 h 1858835"/>
              <a:gd name="connsiteX22" fmla="*/ 3927916 w 3957951"/>
              <a:gd name="connsiteY22" fmla="*/ 1732020 h 1858835"/>
              <a:gd name="connsiteX23" fmla="*/ 3941265 w 3957951"/>
              <a:gd name="connsiteY23" fmla="*/ 1755381 h 1858835"/>
              <a:gd name="connsiteX24" fmla="*/ 3951276 w 3957951"/>
              <a:gd name="connsiteY24" fmla="*/ 1775404 h 1858835"/>
              <a:gd name="connsiteX25" fmla="*/ 3954614 w 3957951"/>
              <a:gd name="connsiteY25" fmla="*/ 1792090 h 1858835"/>
              <a:gd name="connsiteX26" fmla="*/ 3957951 w 3957951"/>
              <a:gd name="connsiteY26" fmla="*/ 1805439 h 1858835"/>
              <a:gd name="connsiteX27" fmla="*/ 3957951 w 3957951"/>
              <a:gd name="connsiteY27" fmla="*/ 1818788 h 1858835"/>
              <a:gd name="connsiteX28" fmla="*/ 3941265 w 3957951"/>
              <a:gd name="connsiteY28" fmla="*/ 1835474 h 1858835"/>
              <a:gd name="connsiteX29" fmla="*/ 3917904 w 3957951"/>
              <a:gd name="connsiteY29" fmla="*/ 1852161 h 1858835"/>
              <a:gd name="connsiteX30" fmla="*/ 3901218 w 3957951"/>
              <a:gd name="connsiteY30" fmla="*/ 1858835 h 1858835"/>
              <a:gd name="connsiteX31" fmla="*/ 3874520 w 3957951"/>
              <a:gd name="connsiteY31" fmla="*/ 1858835 h 1858835"/>
              <a:gd name="connsiteX32" fmla="*/ 3827799 w 3957951"/>
              <a:gd name="connsiteY32" fmla="*/ 1848823 h 1858835"/>
              <a:gd name="connsiteX33" fmla="*/ 3741031 w 3957951"/>
              <a:gd name="connsiteY33" fmla="*/ 1822126 h 1858835"/>
              <a:gd name="connsiteX34" fmla="*/ 3564158 w 3957951"/>
              <a:gd name="connsiteY34" fmla="*/ 1735358 h 1858835"/>
              <a:gd name="connsiteX35" fmla="*/ 3207075 w 3957951"/>
              <a:gd name="connsiteY35" fmla="*/ 1558485 h 1858835"/>
              <a:gd name="connsiteX36" fmla="*/ 2896713 w 3957951"/>
              <a:gd name="connsiteY36" fmla="*/ 1421658 h 1858835"/>
              <a:gd name="connsiteX37" fmla="*/ 2599700 w 3957951"/>
              <a:gd name="connsiteY37" fmla="*/ 1294844 h 1858835"/>
              <a:gd name="connsiteX38" fmla="*/ 2219256 w 3957951"/>
              <a:gd name="connsiteY38" fmla="*/ 1144669 h 1858835"/>
              <a:gd name="connsiteX39" fmla="*/ 1825463 w 3957951"/>
              <a:gd name="connsiteY39" fmla="*/ 1004505 h 1858835"/>
              <a:gd name="connsiteX40" fmla="*/ 1281495 w 3957951"/>
              <a:gd name="connsiteY40" fmla="*/ 830969 h 1858835"/>
              <a:gd name="connsiteX41" fmla="*/ 964459 w 3957951"/>
              <a:gd name="connsiteY41" fmla="*/ 744201 h 1858835"/>
              <a:gd name="connsiteX42" fmla="*/ 807609 w 3957951"/>
              <a:gd name="connsiteY42" fmla="*/ 707492 h 1858835"/>
              <a:gd name="connsiteX43" fmla="*/ 664109 w 3957951"/>
              <a:gd name="connsiteY43" fmla="*/ 677457 h 1858835"/>
              <a:gd name="connsiteX44" fmla="*/ 540631 w 3957951"/>
              <a:gd name="connsiteY44" fmla="*/ 654096 h 1858835"/>
              <a:gd name="connsiteX45" fmla="*/ 430503 w 3957951"/>
              <a:gd name="connsiteY45" fmla="*/ 640747 h 1858835"/>
              <a:gd name="connsiteX46" fmla="*/ 310363 w 3957951"/>
              <a:gd name="connsiteY46" fmla="*/ 624061 h 1858835"/>
              <a:gd name="connsiteX47" fmla="*/ 250292 w 3957951"/>
              <a:gd name="connsiteY47" fmla="*/ 610712 h 1858835"/>
              <a:gd name="connsiteX48" fmla="*/ 216920 w 3957951"/>
              <a:gd name="connsiteY48" fmla="*/ 597363 h 1858835"/>
              <a:gd name="connsiteX49" fmla="*/ 176873 w 3957951"/>
              <a:gd name="connsiteY49" fmla="*/ 563991 h 1858835"/>
              <a:gd name="connsiteX50" fmla="*/ 143501 w 3957951"/>
              <a:gd name="connsiteY50" fmla="*/ 527282 h 1858835"/>
              <a:gd name="connsiteX51" fmla="*/ 100117 w 3957951"/>
              <a:gd name="connsiteY51" fmla="*/ 443851 h 1858835"/>
              <a:gd name="connsiteX52" fmla="*/ 60071 w 3957951"/>
              <a:gd name="connsiteY52" fmla="*/ 353746 h 1858835"/>
              <a:gd name="connsiteX53" fmla="*/ 26698 w 3957951"/>
              <a:gd name="connsiteY53" fmla="*/ 260304 h 1858835"/>
              <a:gd name="connsiteX54" fmla="*/ 10012 w 3957951"/>
              <a:gd name="connsiteY54" fmla="*/ 196896 h 1858835"/>
              <a:gd name="connsiteX55" fmla="*/ 0 w 3957951"/>
              <a:gd name="connsiteY55" fmla="*/ 116803 h 1858835"/>
              <a:gd name="connsiteX56" fmla="*/ 0 w 3957951"/>
              <a:gd name="connsiteY56" fmla="*/ 46721 h 1858835"/>
              <a:gd name="connsiteX57" fmla="*/ 3338 w 3957951"/>
              <a:gd name="connsiteY57" fmla="*/ 16686 h 1858835"/>
              <a:gd name="connsiteX58" fmla="*/ 10012 w 3957951"/>
              <a:gd name="connsiteY58" fmla="*/ 3337 h 1858835"/>
              <a:gd name="connsiteX59" fmla="*/ 23361 w 3957951"/>
              <a:gd name="connsiteY59" fmla="*/ 0 h 1858835"/>
              <a:gd name="connsiteX60" fmla="*/ 36710 w 3957951"/>
              <a:gd name="connsiteY60" fmla="*/ 6674 h 1858835"/>
              <a:gd name="connsiteX61" fmla="*/ 56733 w 3957951"/>
              <a:gd name="connsiteY61" fmla="*/ 26698 h 1858835"/>
              <a:gd name="connsiteX62" fmla="*/ 140164 w 3957951"/>
              <a:gd name="connsiteY62" fmla="*/ 130152 h 1858835"/>
              <a:gd name="connsiteX63" fmla="*/ 210246 w 3957951"/>
              <a:gd name="connsiteY63" fmla="*/ 200234 h 1858835"/>
              <a:gd name="connsiteX64" fmla="*/ 327049 w 3957951"/>
              <a:gd name="connsiteY64" fmla="*/ 313699 h 1858835"/>
              <a:gd name="connsiteX65" fmla="*/ 380444 w 3957951"/>
              <a:gd name="connsiteY65" fmla="*/ 350409 h 1858835"/>
              <a:gd name="connsiteX66" fmla="*/ 420491 w 3957951"/>
              <a:gd name="connsiteY66" fmla="*/ 370432 h 1858835"/>
              <a:gd name="connsiteX67" fmla="*/ 550643 w 3957951"/>
              <a:gd name="connsiteY67" fmla="*/ 413816 h 1858835"/>
              <a:gd name="connsiteX68" fmla="*/ 914400 w 3957951"/>
              <a:gd name="connsiteY68" fmla="*/ 527282 h 1858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957951" h="1858835">
                <a:moveTo>
                  <a:pt x="914400" y="527282"/>
                </a:moveTo>
                <a:lnTo>
                  <a:pt x="1168030" y="607375"/>
                </a:lnTo>
                <a:lnTo>
                  <a:pt x="1351577" y="664108"/>
                </a:lnTo>
                <a:lnTo>
                  <a:pt x="1485066" y="700817"/>
                </a:lnTo>
                <a:lnTo>
                  <a:pt x="1855498" y="814283"/>
                </a:lnTo>
                <a:lnTo>
                  <a:pt x="2175872" y="924412"/>
                </a:lnTo>
                <a:lnTo>
                  <a:pt x="2676456" y="1101285"/>
                </a:lnTo>
                <a:lnTo>
                  <a:pt x="3177040" y="1281495"/>
                </a:lnTo>
                <a:lnTo>
                  <a:pt x="3330552" y="1341565"/>
                </a:lnTo>
                <a:lnTo>
                  <a:pt x="3373936" y="1361588"/>
                </a:lnTo>
                <a:lnTo>
                  <a:pt x="3383948" y="1364926"/>
                </a:lnTo>
                <a:lnTo>
                  <a:pt x="3410646" y="1358251"/>
                </a:lnTo>
                <a:lnTo>
                  <a:pt x="3454030" y="1348239"/>
                </a:lnTo>
                <a:lnTo>
                  <a:pt x="3484065" y="1341565"/>
                </a:lnTo>
                <a:lnTo>
                  <a:pt x="3510763" y="1344902"/>
                </a:lnTo>
                <a:lnTo>
                  <a:pt x="3567495" y="1371600"/>
                </a:lnTo>
                <a:cubicBezTo>
                  <a:pt x="3579731" y="1378274"/>
                  <a:pt x="3566383" y="1373825"/>
                  <a:pt x="3584182" y="1384949"/>
                </a:cubicBezTo>
                <a:lnTo>
                  <a:pt x="3674287" y="1438345"/>
                </a:lnTo>
                <a:lnTo>
                  <a:pt x="3714333" y="1475054"/>
                </a:lnTo>
                <a:lnTo>
                  <a:pt x="3794427" y="1558485"/>
                </a:lnTo>
                <a:lnTo>
                  <a:pt x="3844485" y="1618555"/>
                </a:lnTo>
                <a:lnTo>
                  <a:pt x="3897881" y="1688636"/>
                </a:lnTo>
                <a:lnTo>
                  <a:pt x="3927916" y="1732020"/>
                </a:lnTo>
                <a:lnTo>
                  <a:pt x="3941265" y="1755381"/>
                </a:lnTo>
                <a:lnTo>
                  <a:pt x="3951276" y="1775404"/>
                </a:lnTo>
                <a:lnTo>
                  <a:pt x="3954614" y="1792090"/>
                </a:lnTo>
                <a:lnTo>
                  <a:pt x="3957951" y="1805439"/>
                </a:lnTo>
                <a:lnTo>
                  <a:pt x="3957951" y="1818788"/>
                </a:lnTo>
                <a:lnTo>
                  <a:pt x="3941265" y="1835474"/>
                </a:lnTo>
                <a:lnTo>
                  <a:pt x="3917904" y="1852161"/>
                </a:lnTo>
                <a:lnTo>
                  <a:pt x="3901218" y="1858835"/>
                </a:lnTo>
                <a:lnTo>
                  <a:pt x="3874520" y="1858835"/>
                </a:lnTo>
                <a:lnTo>
                  <a:pt x="3827799" y="1848823"/>
                </a:lnTo>
                <a:lnTo>
                  <a:pt x="3741031" y="1822126"/>
                </a:lnTo>
                <a:lnTo>
                  <a:pt x="3564158" y="1735358"/>
                </a:lnTo>
                <a:lnTo>
                  <a:pt x="3207075" y="1558485"/>
                </a:lnTo>
                <a:lnTo>
                  <a:pt x="2896713" y="1421658"/>
                </a:lnTo>
                <a:lnTo>
                  <a:pt x="2599700" y="1294844"/>
                </a:lnTo>
                <a:lnTo>
                  <a:pt x="2219256" y="1144669"/>
                </a:lnTo>
                <a:lnTo>
                  <a:pt x="1825463" y="1004505"/>
                </a:lnTo>
                <a:lnTo>
                  <a:pt x="1281495" y="830969"/>
                </a:lnTo>
                <a:lnTo>
                  <a:pt x="964459" y="744201"/>
                </a:lnTo>
                <a:lnTo>
                  <a:pt x="807609" y="707492"/>
                </a:lnTo>
                <a:lnTo>
                  <a:pt x="664109" y="677457"/>
                </a:lnTo>
                <a:lnTo>
                  <a:pt x="540631" y="654096"/>
                </a:lnTo>
                <a:lnTo>
                  <a:pt x="430503" y="640747"/>
                </a:lnTo>
                <a:lnTo>
                  <a:pt x="310363" y="624061"/>
                </a:lnTo>
                <a:lnTo>
                  <a:pt x="250292" y="610712"/>
                </a:lnTo>
                <a:lnTo>
                  <a:pt x="216920" y="597363"/>
                </a:lnTo>
                <a:lnTo>
                  <a:pt x="176873" y="563991"/>
                </a:lnTo>
                <a:lnTo>
                  <a:pt x="143501" y="527282"/>
                </a:lnTo>
                <a:lnTo>
                  <a:pt x="100117" y="443851"/>
                </a:lnTo>
                <a:lnTo>
                  <a:pt x="60071" y="353746"/>
                </a:lnTo>
                <a:lnTo>
                  <a:pt x="26698" y="260304"/>
                </a:lnTo>
                <a:lnTo>
                  <a:pt x="10012" y="196896"/>
                </a:lnTo>
                <a:lnTo>
                  <a:pt x="0" y="116803"/>
                </a:lnTo>
                <a:lnTo>
                  <a:pt x="0" y="46721"/>
                </a:lnTo>
                <a:lnTo>
                  <a:pt x="3338" y="16686"/>
                </a:lnTo>
                <a:lnTo>
                  <a:pt x="10012" y="3337"/>
                </a:lnTo>
                <a:lnTo>
                  <a:pt x="23361" y="0"/>
                </a:lnTo>
                <a:lnTo>
                  <a:pt x="36710" y="6674"/>
                </a:lnTo>
                <a:lnTo>
                  <a:pt x="56733" y="26698"/>
                </a:lnTo>
                <a:lnTo>
                  <a:pt x="140164" y="130152"/>
                </a:lnTo>
                <a:lnTo>
                  <a:pt x="210246" y="200234"/>
                </a:lnTo>
                <a:lnTo>
                  <a:pt x="327049" y="313699"/>
                </a:lnTo>
                <a:lnTo>
                  <a:pt x="380444" y="350409"/>
                </a:lnTo>
                <a:lnTo>
                  <a:pt x="420491" y="370432"/>
                </a:lnTo>
                <a:lnTo>
                  <a:pt x="550643" y="413816"/>
                </a:lnTo>
                <a:lnTo>
                  <a:pt x="914400" y="52728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8" name="フリーフォーム 27"/>
          <p:cNvSpPr>
            <a:spLocks noChangeAspect="1"/>
          </p:cNvSpPr>
          <p:nvPr/>
        </p:nvSpPr>
        <p:spPr>
          <a:xfrm>
            <a:off x="6206918" y="2305268"/>
            <a:ext cx="1368739" cy="992505"/>
          </a:xfrm>
          <a:custGeom>
            <a:avLst/>
            <a:gdLst>
              <a:gd name="connsiteX0" fmla="*/ 697692 w 2280714"/>
              <a:gd name="connsiteY0" fmla="*/ 126853 h 1654377"/>
              <a:gd name="connsiteX1" fmla="*/ 1030682 w 2280714"/>
              <a:gd name="connsiteY1" fmla="*/ 100425 h 1654377"/>
              <a:gd name="connsiteX2" fmla="*/ 1321387 w 2280714"/>
              <a:gd name="connsiteY2" fmla="*/ 81926 h 1654377"/>
              <a:gd name="connsiteX3" fmla="*/ 1559237 w 2280714"/>
              <a:gd name="connsiteY3" fmla="*/ 71355 h 1654377"/>
              <a:gd name="connsiteX4" fmla="*/ 1598878 w 2280714"/>
              <a:gd name="connsiteY4" fmla="*/ 68712 h 1654377"/>
              <a:gd name="connsiteX5" fmla="*/ 1617378 w 2280714"/>
              <a:gd name="connsiteY5" fmla="*/ 63426 h 1654377"/>
              <a:gd name="connsiteX6" fmla="*/ 1736303 w 2280714"/>
              <a:gd name="connsiteY6" fmla="*/ 23785 h 1654377"/>
              <a:gd name="connsiteX7" fmla="*/ 1807658 w 2280714"/>
              <a:gd name="connsiteY7" fmla="*/ 7928 h 1654377"/>
              <a:gd name="connsiteX8" fmla="*/ 1860513 w 2280714"/>
              <a:gd name="connsiteY8" fmla="*/ 0 h 1654377"/>
              <a:gd name="connsiteX9" fmla="*/ 1884298 w 2280714"/>
              <a:gd name="connsiteY9" fmla="*/ 2643 h 1654377"/>
              <a:gd name="connsiteX10" fmla="*/ 1939796 w 2280714"/>
              <a:gd name="connsiteY10" fmla="*/ 26428 h 1654377"/>
              <a:gd name="connsiteX11" fmla="*/ 2064007 w 2280714"/>
              <a:gd name="connsiteY11" fmla="*/ 95140 h 1654377"/>
              <a:gd name="connsiteX12" fmla="*/ 2140647 w 2280714"/>
              <a:gd name="connsiteY12" fmla="*/ 145352 h 1654377"/>
              <a:gd name="connsiteX13" fmla="*/ 2230502 w 2280714"/>
              <a:gd name="connsiteY13" fmla="*/ 214065 h 1654377"/>
              <a:gd name="connsiteX14" fmla="*/ 2256929 w 2280714"/>
              <a:gd name="connsiteY14" fmla="*/ 243135 h 1654377"/>
              <a:gd name="connsiteX15" fmla="*/ 2270143 w 2280714"/>
              <a:gd name="connsiteY15" fmla="*/ 261635 h 1654377"/>
              <a:gd name="connsiteX16" fmla="*/ 2278071 w 2280714"/>
              <a:gd name="connsiteY16" fmla="*/ 277491 h 1654377"/>
              <a:gd name="connsiteX17" fmla="*/ 2280714 w 2280714"/>
              <a:gd name="connsiteY17" fmla="*/ 290705 h 1654377"/>
              <a:gd name="connsiteX18" fmla="*/ 2278071 w 2280714"/>
              <a:gd name="connsiteY18" fmla="*/ 314490 h 1654377"/>
              <a:gd name="connsiteX19" fmla="*/ 2262215 w 2280714"/>
              <a:gd name="connsiteY19" fmla="*/ 338275 h 1654377"/>
              <a:gd name="connsiteX20" fmla="*/ 2233144 w 2280714"/>
              <a:gd name="connsiteY20" fmla="*/ 369988 h 1654377"/>
              <a:gd name="connsiteX21" fmla="*/ 2209359 w 2280714"/>
              <a:gd name="connsiteY21" fmla="*/ 383202 h 1654377"/>
              <a:gd name="connsiteX22" fmla="*/ 2182932 w 2280714"/>
              <a:gd name="connsiteY22" fmla="*/ 393773 h 1654377"/>
              <a:gd name="connsiteX23" fmla="*/ 2169718 w 2280714"/>
              <a:gd name="connsiteY23" fmla="*/ 401702 h 1654377"/>
              <a:gd name="connsiteX24" fmla="*/ 2066650 w 2280714"/>
              <a:gd name="connsiteY24" fmla="*/ 705621 h 1654377"/>
              <a:gd name="connsiteX25" fmla="*/ 1937154 w 2280714"/>
              <a:gd name="connsiteY25" fmla="*/ 1102037 h 1654377"/>
              <a:gd name="connsiteX26" fmla="*/ 1847299 w 2280714"/>
              <a:gd name="connsiteY26" fmla="*/ 1379528 h 1654377"/>
              <a:gd name="connsiteX27" fmla="*/ 1807658 w 2280714"/>
              <a:gd name="connsiteY27" fmla="*/ 1501096 h 1654377"/>
              <a:gd name="connsiteX28" fmla="*/ 1794444 w 2280714"/>
              <a:gd name="connsiteY28" fmla="*/ 1546023 h 1654377"/>
              <a:gd name="connsiteX29" fmla="*/ 1775944 w 2280714"/>
              <a:gd name="connsiteY29" fmla="*/ 1585665 h 1654377"/>
              <a:gd name="connsiteX30" fmla="*/ 1749517 w 2280714"/>
              <a:gd name="connsiteY30" fmla="*/ 1630592 h 1654377"/>
              <a:gd name="connsiteX31" fmla="*/ 1725732 w 2280714"/>
              <a:gd name="connsiteY31" fmla="*/ 1654377 h 1654377"/>
              <a:gd name="connsiteX32" fmla="*/ 1704589 w 2280714"/>
              <a:gd name="connsiteY32" fmla="*/ 1654377 h 1654377"/>
              <a:gd name="connsiteX33" fmla="*/ 1680804 w 2280714"/>
              <a:gd name="connsiteY33" fmla="*/ 1651734 h 1654377"/>
              <a:gd name="connsiteX34" fmla="*/ 1641163 w 2280714"/>
              <a:gd name="connsiteY34" fmla="*/ 1638520 h 1654377"/>
              <a:gd name="connsiteX35" fmla="*/ 1596236 w 2280714"/>
              <a:gd name="connsiteY35" fmla="*/ 1606807 h 1654377"/>
              <a:gd name="connsiteX36" fmla="*/ 1569808 w 2280714"/>
              <a:gd name="connsiteY36" fmla="*/ 1577736 h 1654377"/>
              <a:gd name="connsiteX37" fmla="*/ 1556594 w 2280714"/>
              <a:gd name="connsiteY37" fmla="*/ 1556594 h 1654377"/>
              <a:gd name="connsiteX38" fmla="*/ 1590950 w 2280714"/>
              <a:gd name="connsiteY38" fmla="*/ 1342529 h 1654377"/>
              <a:gd name="connsiteX39" fmla="*/ 1635877 w 2280714"/>
              <a:gd name="connsiteY39" fmla="*/ 1131107 h 1654377"/>
              <a:gd name="connsiteX40" fmla="*/ 1680804 w 2280714"/>
              <a:gd name="connsiteY40" fmla="*/ 943470 h 1654377"/>
              <a:gd name="connsiteX41" fmla="*/ 1757445 w 2280714"/>
              <a:gd name="connsiteY41" fmla="*/ 618409 h 1654377"/>
              <a:gd name="connsiteX42" fmla="*/ 1815586 w 2280714"/>
              <a:gd name="connsiteY42" fmla="*/ 383202 h 1654377"/>
              <a:gd name="connsiteX43" fmla="*/ 1820871 w 2280714"/>
              <a:gd name="connsiteY43" fmla="*/ 327704 h 1654377"/>
              <a:gd name="connsiteX44" fmla="*/ 1812943 w 2280714"/>
              <a:gd name="connsiteY44" fmla="*/ 306562 h 1654377"/>
              <a:gd name="connsiteX45" fmla="*/ 1797087 w 2280714"/>
              <a:gd name="connsiteY45" fmla="*/ 277491 h 1654377"/>
              <a:gd name="connsiteX46" fmla="*/ 1768016 w 2280714"/>
              <a:gd name="connsiteY46" fmla="*/ 258992 h 1654377"/>
              <a:gd name="connsiteX47" fmla="*/ 1731017 w 2280714"/>
              <a:gd name="connsiteY47" fmla="*/ 248421 h 1654377"/>
              <a:gd name="connsiteX48" fmla="*/ 1664948 w 2280714"/>
              <a:gd name="connsiteY48" fmla="*/ 248421 h 1654377"/>
              <a:gd name="connsiteX49" fmla="*/ 1371600 w 2280714"/>
              <a:gd name="connsiteY49" fmla="*/ 251063 h 1654377"/>
              <a:gd name="connsiteX50" fmla="*/ 1041253 w 2280714"/>
              <a:gd name="connsiteY50" fmla="*/ 261635 h 1654377"/>
              <a:gd name="connsiteX51" fmla="*/ 761119 w 2280714"/>
              <a:gd name="connsiteY51" fmla="*/ 280134 h 1654377"/>
              <a:gd name="connsiteX52" fmla="*/ 478342 w 2280714"/>
              <a:gd name="connsiteY52" fmla="*/ 309204 h 1654377"/>
              <a:gd name="connsiteX53" fmla="*/ 309204 w 2280714"/>
              <a:gd name="connsiteY53" fmla="*/ 332989 h 1654377"/>
              <a:gd name="connsiteX54" fmla="*/ 161209 w 2280714"/>
              <a:gd name="connsiteY54" fmla="*/ 364703 h 1654377"/>
              <a:gd name="connsiteX55" fmla="*/ 68712 w 2280714"/>
              <a:gd name="connsiteY55" fmla="*/ 391130 h 1654377"/>
              <a:gd name="connsiteX56" fmla="*/ 0 w 2280714"/>
              <a:gd name="connsiteY56" fmla="*/ 203493 h 1654377"/>
              <a:gd name="connsiteX57" fmla="*/ 66069 w 2280714"/>
              <a:gd name="connsiteY57" fmla="*/ 195565 h 1654377"/>
              <a:gd name="connsiteX58" fmla="*/ 253706 w 2280714"/>
              <a:gd name="connsiteY58" fmla="*/ 169137 h 1654377"/>
              <a:gd name="connsiteX59" fmla="*/ 457200 w 2280714"/>
              <a:gd name="connsiteY59" fmla="*/ 145352 h 1654377"/>
              <a:gd name="connsiteX60" fmla="*/ 697692 w 2280714"/>
              <a:gd name="connsiteY60" fmla="*/ 126853 h 1654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2280714" h="1654377">
                <a:moveTo>
                  <a:pt x="697692" y="126853"/>
                </a:moveTo>
                <a:lnTo>
                  <a:pt x="1030682" y="100425"/>
                </a:lnTo>
                <a:lnTo>
                  <a:pt x="1321387" y="81926"/>
                </a:lnTo>
                <a:lnTo>
                  <a:pt x="1559237" y="71355"/>
                </a:lnTo>
                <a:lnTo>
                  <a:pt x="1598878" y="68712"/>
                </a:lnTo>
                <a:lnTo>
                  <a:pt x="1617378" y="63426"/>
                </a:lnTo>
                <a:lnTo>
                  <a:pt x="1736303" y="23785"/>
                </a:lnTo>
                <a:lnTo>
                  <a:pt x="1807658" y="7928"/>
                </a:lnTo>
                <a:lnTo>
                  <a:pt x="1860513" y="0"/>
                </a:lnTo>
                <a:lnTo>
                  <a:pt x="1884298" y="2643"/>
                </a:lnTo>
                <a:lnTo>
                  <a:pt x="1939796" y="26428"/>
                </a:lnTo>
                <a:lnTo>
                  <a:pt x="2064007" y="95140"/>
                </a:lnTo>
                <a:lnTo>
                  <a:pt x="2140647" y="145352"/>
                </a:lnTo>
                <a:lnTo>
                  <a:pt x="2230502" y="214065"/>
                </a:lnTo>
                <a:lnTo>
                  <a:pt x="2256929" y="243135"/>
                </a:lnTo>
                <a:lnTo>
                  <a:pt x="2270143" y="261635"/>
                </a:lnTo>
                <a:lnTo>
                  <a:pt x="2278071" y="277491"/>
                </a:lnTo>
                <a:lnTo>
                  <a:pt x="2280714" y="290705"/>
                </a:lnTo>
                <a:lnTo>
                  <a:pt x="2278071" y="314490"/>
                </a:lnTo>
                <a:lnTo>
                  <a:pt x="2262215" y="338275"/>
                </a:lnTo>
                <a:lnTo>
                  <a:pt x="2233144" y="369988"/>
                </a:lnTo>
                <a:lnTo>
                  <a:pt x="2209359" y="383202"/>
                </a:lnTo>
                <a:lnTo>
                  <a:pt x="2182932" y="393773"/>
                </a:lnTo>
                <a:lnTo>
                  <a:pt x="2169718" y="401702"/>
                </a:lnTo>
                <a:lnTo>
                  <a:pt x="2066650" y="705621"/>
                </a:lnTo>
                <a:lnTo>
                  <a:pt x="1937154" y="1102037"/>
                </a:lnTo>
                <a:lnTo>
                  <a:pt x="1847299" y="1379528"/>
                </a:lnTo>
                <a:lnTo>
                  <a:pt x="1807658" y="1501096"/>
                </a:lnTo>
                <a:lnTo>
                  <a:pt x="1794444" y="1546023"/>
                </a:lnTo>
                <a:lnTo>
                  <a:pt x="1775944" y="1585665"/>
                </a:lnTo>
                <a:lnTo>
                  <a:pt x="1749517" y="1630592"/>
                </a:lnTo>
                <a:lnTo>
                  <a:pt x="1725732" y="1654377"/>
                </a:lnTo>
                <a:lnTo>
                  <a:pt x="1704589" y="1654377"/>
                </a:lnTo>
                <a:lnTo>
                  <a:pt x="1680804" y="1651734"/>
                </a:lnTo>
                <a:lnTo>
                  <a:pt x="1641163" y="1638520"/>
                </a:lnTo>
                <a:lnTo>
                  <a:pt x="1596236" y="1606807"/>
                </a:lnTo>
                <a:lnTo>
                  <a:pt x="1569808" y="1577736"/>
                </a:lnTo>
                <a:lnTo>
                  <a:pt x="1556594" y="1556594"/>
                </a:lnTo>
                <a:lnTo>
                  <a:pt x="1590950" y="1342529"/>
                </a:lnTo>
                <a:lnTo>
                  <a:pt x="1635877" y="1131107"/>
                </a:lnTo>
                <a:lnTo>
                  <a:pt x="1680804" y="943470"/>
                </a:lnTo>
                <a:lnTo>
                  <a:pt x="1757445" y="618409"/>
                </a:lnTo>
                <a:lnTo>
                  <a:pt x="1815586" y="383202"/>
                </a:lnTo>
                <a:cubicBezTo>
                  <a:pt x="1820959" y="329470"/>
                  <a:pt x="1820871" y="348053"/>
                  <a:pt x="1820871" y="327704"/>
                </a:cubicBezTo>
                <a:lnTo>
                  <a:pt x="1812943" y="306562"/>
                </a:lnTo>
                <a:lnTo>
                  <a:pt x="1797087" y="277491"/>
                </a:lnTo>
                <a:lnTo>
                  <a:pt x="1768016" y="258992"/>
                </a:lnTo>
                <a:lnTo>
                  <a:pt x="1731017" y="248421"/>
                </a:lnTo>
                <a:lnTo>
                  <a:pt x="1664948" y="248421"/>
                </a:lnTo>
                <a:lnTo>
                  <a:pt x="1371600" y="251063"/>
                </a:lnTo>
                <a:lnTo>
                  <a:pt x="1041253" y="261635"/>
                </a:lnTo>
                <a:lnTo>
                  <a:pt x="761119" y="280134"/>
                </a:lnTo>
                <a:lnTo>
                  <a:pt x="478342" y="309204"/>
                </a:lnTo>
                <a:lnTo>
                  <a:pt x="309204" y="332989"/>
                </a:lnTo>
                <a:lnTo>
                  <a:pt x="161209" y="364703"/>
                </a:lnTo>
                <a:lnTo>
                  <a:pt x="68712" y="391130"/>
                </a:lnTo>
                <a:lnTo>
                  <a:pt x="0" y="203493"/>
                </a:lnTo>
                <a:lnTo>
                  <a:pt x="66069" y="195565"/>
                </a:lnTo>
                <a:lnTo>
                  <a:pt x="253706" y="169137"/>
                </a:lnTo>
                <a:lnTo>
                  <a:pt x="457200" y="145352"/>
                </a:lnTo>
                <a:lnTo>
                  <a:pt x="697692" y="1268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" name="フリーフォーム 29"/>
          <p:cNvSpPr>
            <a:spLocks noChangeAspect="1"/>
          </p:cNvSpPr>
          <p:nvPr/>
        </p:nvSpPr>
        <p:spPr>
          <a:xfrm>
            <a:off x="8531228" y="2544342"/>
            <a:ext cx="875333" cy="200025"/>
          </a:xfrm>
          <a:custGeom>
            <a:avLst/>
            <a:gdLst>
              <a:gd name="connsiteX0" fmla="*/ 538163 w 1459706"/>
              <a:gd name="connsiteY0" fmla="*/ 59531 h 333375"/>
              <a:gd name="connsiteX1" fmla="*/ 876300 w 1459706"/>
              <a:gd name="connsiteY1" fmla="*/ 26194 h 333375"/>
              <a:gd name="connsiteX2" fmla="*/ 1123950 w 1459706"/>
              <a:gd name="connsiteY2" fmla="*/ 7144 h 333375"/>
              <a:gd name="connsiteX3" fmla="*/ 1293019 w 1459706"/>
              <a:gd name="connsiteY3" fmla="*/ 0 h 333375"/>
              <a:gd name="connsiteX4" fmla="*/ 1390650 w 1459706"/>
              <a:gd name="connsiteY4" fmla="*/ 0 h 333375"/>
              <a:gd name="connsiteX5" fmla="*/ 1459706 w 1459706"/>
              <a:gd name="connsiteY5" fmla="*/ 2381 h 333375"/>
              <a:gd name="connsiteX6" fmla="*/ 1416844 w 1459706"/>
              <a:gd name="connsiteY6" fmla="*/ 214313 h 333375"/>
              <a:gd name="connsiteX7" fmla="*/ 1407319 w 1459706"/>
              <a:gd name="connsiteY7" fmla="*/ 204788 h 333375"/>
              <a:gd name="connsiteX8" fmla="*/ 1316831 w 1459706"/>
              <a:gd name="connsiteY8" fmla="*/ 192881 h 333375"/>
              <a:gd name="connsiteX9" fmla="*/ 1147763 w 1459706"/>
              <a:gd name="connsiteY9" fmla="*/ 185738 h 333375"/>
              <a:gd name="connsiteX10" fmla="*/ 878681 w 1459706"/>
              <a:gd name="connsiteY10" fmla="*/ 190500 h 333375"/>
              <a:gd name="connsiteX11" fmla="*/ 723900 w 1459706"/>
              <a:gd name="connsiteY11" fmla="*/ 202406 h 333375"/>
              <a:gd name="connsiteX12" fmla="*/ 447675 w 1459706"/>
              <a:gd name="connsiteY12" fmla="*/ 238125 h 333375"/>
              <a:gd name="connsiteX13" fmla="*/ 152400 w 1459706"/>
              <a:gd name="connsiteY13" fmla="*/ 288131 h 333375"/>
              <a:gd name="connsiteX14" fmla="*/ 47625 w 1459706"/>
              <a:gd name="connsiteY14" fmla="*/ 311944 h 333375"/>
              <a:gd name="connsiteX15" fmla="*/ 19050 w 1459706"/>
              <a:gd name="connsiteY15" fmla="*/ 333375 h 333375"/>
              <a:gd name="connsiteX16" fmla="*/ 0 w 1459706"/>
              <a:gd name="connsiteY16" fmla="*/ 109538 h 333375"/>
              <a:gd name="connsiteX17" fmla="*/ 76200 w 1459706"/>
              <a:gd name="connsiteY17" fmla="*/ 107156 h 333375"/>
              <a:gd name="connsiteX18" fmla="*/ 300038 w 1459706"/>
              <a:gd name="connsiteY18" fmla="*/ 80963 h 333375"/>
              <a:gd name="connsiteX19" fmla="*/ 538163 w 1459706"/>
              <a:gd name="connsiteY19" fmla="*/ 59531 h 333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459706" h="333375">
                <a:moveTo>
                  <a:pt x="538163" y="59531"/>
                </a:moveTo>
                <a:lnTo>
                  <a:pt x="876300" y="26194"/>
                </a:lnTo>
                <a:lnTo>
                  <a:pt x="1123950" y="7144"/>
                </a:lnTo>
                <a:lnTo>
                  <a:pt x="1293019" y="0"/>
                </a:lnTo>
                <a:lnTo>
                  <a:pt x="1390650" y="0"/>
                </a:lnTo>
                <a:lnTo>
                  <a:pt x="1459706" y="2381"/>
                </a:lnTo>
                <a:lnTo>
                  <a:pt x="1416844" y="214313"/>
                </a:lnTo>
                <a:lnTo>
                  <a:pt x="1407319" y="204788"/>
                </a:lnTo>
                <a:lnTo>
                  <a:pt x="1316831" y="192881"/>
                </a:lnTo>
                <a:lnTo>
                  <a:pt x="1147763" y="185738"/>
                </a:lnTo>
                <a:lnTo>
                  <a:pt x="878681" y="190500"/>
                </a:lnTo>
                <a:lnTo>
                  <a:pt x="723900" y="202406"/>
                </a:lnTo>
                <a:lnTo>
                  <a:pt x="447675" y="238125"/>
                </a:lnTo>
                <a:lnTo>
                  <a:pt x="152400" y="288131"/>
                </a:lnTo>
                <a:lnTo>
                  <a:pt x="47625" y="311944"/>
                </a:lnTo>
                <a:lnTo>
                  <a:pt x="19050" y="333375"/>
                </a:lnTo>
                <a:lnTo>
                  <a:pt x="0" y="109538"/>
                </a:lnTo>
                <a:lnTo>
                  <a:pt x="76200" y="107156"/>
                </a:lnTo>
                <a:lnTo>
                  <a:pt x="300038" y="80963"/>
                </a:lnTo>
                <a:lnTo>
                  <a:pt x="538163" y="5953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31" name="フリーフォーム 30"/>
          <p:cNvSpPr>
            <a:spLocks noChangeAspect="1"/>
          </p:cNvSpPr>
          <p:nvPr/>
        </p:nvSpPr>
        <p:spPr>
          <a:xfrm rot="19800000">
            <a:off x="5930945" y="4276567"/>
            <a:ext cx="2308860" cy="1362082"/>
          </a:xfrm>
          <a:custGeom>
            <a:avLst/>
            <a:gdLst>
              <a:gd name="connsiteX0" fmla="*/ 3120390 w 3848100"/>
              <a:gd name="connsiteY0" fmla="*/ 704850 h 2270760"/>
              <a:gd name="connsiteX1" fmla="*/ 3337560 w 3848100"/>
              <a:gd name="connsiteY1" fmla="*/ 518160 h 2270760"/>
              <a:gd name="connsiteX2" fmla="*/ 3509010 w 3848100"/>
              <a:gd name="connsiteY2" fmla="*/ 350520 h 2270760"/>
              <a:gd name="connsiteX3" fmla="*/ 3528060 w 3848100"/>
              <a:gd name="connsiteY3" fmla="*/ 320040 h 2270760"/>
              <a:gd name="connsiteX4" fmla="*/ 3535680 w 3848100"/>
              <a:gd name="connsiteY4" fmla="*/ 289560 h 2270760"/>
              <a:gd name="connsiteX5" fmla="*/ 3539490 w 3848100"/>
              <a:gd name="connsiteY5" fmla="*/ 259080 h 2270760"/>
              <a:gd name="connsiteX6" fmla="*/ 3539490 w 3848100"/>
              <a:gd name="connsiteY6" fmla="*/ 224790 h 2270760"/>
              <a:gd name="connsiteX7" fmla="*/ 3524250 w 3848100"/>
              <a:gd name="connsiteY7" fmla="*/ 182880 h 2270760"/>
              <a:gd name="connsiteX8" fmla="*/ 3505200 w 3848100"/>
              <a:gd name="connsiteY8" fmla="*/ 129540 h 2270760"/>
              <a:gd name="connsiteX9" fmla="*/ 3489960 w 3848100"/>
              <a:gd name="connsiteY9" fmla="*/ 76200 h 2270760"/>
              <a:gd name="connsiteX10" fmla="*/ 3486150 w 3848100"/>
              <a:gd name="connsiteY10" fmla="*/ 49530 h 2270760"/>
              <a:gd name="connsiteX11" fmla="*/ 3489960 w 3848100"/>
              <a:gd name="connsiteY11" fmla="*/ 30480 h 2270760"/>
              <a:gd name="connsiteX12" fmla="*/ 3505200 w 3848100"/>
              <a:gd name="connsiteY12" fmla="*/ 7620 h 2270760"/>
              <a:gd name="connsiteX13" fmla="*/ 3528060 w 3848100"/>
              <a:gd name="connsiteY13" fmla="*/ 0 h 2270760"/>
              <a:gd name="connsiteX14" fmla="*/ 3550920 w 3848100"/>
              <a:gd name="connsiteY14" fmla="*/ 7620 h 2270760"/>
              <a:gd name="connsiteX15" fmla="*/ 3585210 w 3848100"/>
              <a:gd name="connsiteY15" fmla="*/ 34290 h 2270760"/>
              <a:gd name="connsiteX16" fmla="*/ 3680460 w 3848100"/>
              <a:gd name="connsiteY16" fmla="*/ 137160 h 2270760"/>
              <a:gd name="connsiteX17" fmla="*/ 3722370 w 3848100"/>
              <a:gd name="connsiteY17" fmla="*/ 186690 h 2270760"/>
              <a:gd name="connsiteX18" fmla="*/ 3752850 w 3848100"/>
              <a:gd name="connsiteY18" fmla="*/ 228600 h 2270760"/>
              <a:gd name="connsiteX19" fmla="*/ 3794760 w 3848100"/>
              <a:gd name="connsiteY19" fmla="*/ 304800 h 2270760"/>
              <a:gd name="connsiteX20" fmla="*/ 3817620 w 3848100"/>
              <a:gd name="connsiteY20" fmla="*/ 358140 h 2270760"/>
              <a:gd name="connsiteX21" fmla="*/ 3840480 w 3848100"/>
              <a:gd name="connsiteY21" fmla="*/ 415290 h 2270760"/>
              <a:gd name="connsiteX22" fmla="*/ 3844290 w 3848100"/>
              <a:gd name="connsiteY22" fmla="*/ 449580 h 2270760"/>
              <a:gd name="connsiteX23" fmla="*/ 3848100 w 3848100"/>
              <a:gd name="connsiteY23" fmla="*/ 499110 h 2270760"/>
              <a:gd name="connsiteX24" fmla="*/ 3848100 w 3848100"/>
              <a:gd name="connsiteY24" fmla="*/ 541020 h 2270760"/>
              <a:gd name="connsiteX25" fmla="*/ 3844290 w 3848100"/>
              <a:gd name="connsiteY25" fmla="*/ 556260 h 2270760"/>
              <a:gd name="connsiteX26" fmla="*/ 3829050 w 3848100"/>
              <a:gd name="connsiteY26" fmla="*/ 575310 h 2270760"/>
              <a:gd name="connsiteX27" fmla="*/ 3810000 w 3848100"/>
              <a:gd name="connsiteY27" fmla="*/ 586740 h 2270760"/>
              <a:gd name="connsiteX28" fmla="*/ 3775710 w 3848100"/>
              <a:gd name="connsiteY28" fmla="*/ 598170 h 2270760"/>
              <a:gd name="connsiteX29" fmla="*/ 3741420 w 3848100"/>
              <a:gd name="connsiteY29" fmla="*/ 605790 h 2270760"/>
              <a:gd name="connsiteX30" fmla="*/ 3699510 w 3848100"/>
              <a:gd name="connsiteY30" fmla="*/ 613410 h 2270760"/>
              <a:gd name="connsiteX31" fmla="*/ 3669030 w 3848100"/>
              <a:gd name="connsiteY31" fmla="*/ 624840 h 2270760"/>
              <a:gd name="connsiteX32" fmla="*/ 3627120 w 3848100"/>
              <a:gd name="connsiteY32" fmla="*/ 647700 h 2270760"/>
              <a:gd name="connsiteX33" fmla="*/ 3528060 w 3848100"/>
              <a:gd name="connsiteY33" fmla="*/ 735330 h 2270760"/>
              <a:gd name="connsiteX34" fmla="*/ 3333750 w 3848100"/>
              <a:gd name="connsiteY34" fmla="*/ 902970 h 2270760"/>
              <a:gd name="connsiteX35" fmla="*/ 3158490 w 3848100"/>
              <a:gd name="connsiteY35" fmla="*/ 1043940 h 2270760"/>
              <a:gd name="connsiteX36" fmla="*/ 2823210 w 3848100"/>
              <a:gd name="connsiteY36" fmla="*/ 1287780 h 2270760"/>
              <a:gd name="connsiteX37" fmla="*/ 2564130 w 3848100"/>
              <a:gd name="connsiteY37" fmla="*/ 1459230 h 2270760"/>
              <a:gd name="connsiteX38" fmla="*/ 2320290 w 3848100"/>
              <a:gd name="connsiteY38" fmla="*/ 1600200 h 2270760"/>
              <a:gd name="connsiteX39" fmla="*/ 2065020 w 3848100"/>
              <a:gd name="connsiteY39" fmla="*/ 1729740 h 2270760"/>
              <a:gd name="connsiteX40" fmla="*/ 1767840 w 3848100"/>
              <a:gd name="connsiteY40" fmla="*/ 1863090 h 2270760"/>
              <a:gd name="connsiteX41" fmla="*/ 1489710 w 3848100"/>
              <a:gd name="connsiteY41" fmla="*/ 1973580 h 2270760"/>
              <a:gd name="connsiteX42" fmla="*/ 1184910 w 3848100"/>
              <a:gd name="connsiteY42" fmla="*/ 2072640 h 2270760"/>
              <a:gd name="connsiteX43" fmla="*/ 800100 w 3848100"/>
              <a:gd name="connsiteY43" fmla="*/ 2167890 h 2270760"/>
              <a:gd name="connsiteX44" fmla="*/ 514350 w 3848100"/>
              <a:gd name="connsiteY44" fmla="*/ 2221230 h 2270760"/>
              <a:gd name="connsiteX45" fmla="*/ 205740 w 3848100"/>
              <a:gd name="connsiteY45" fmla="*/ 2259330 h 2270760"/>
              <a:gd name="connsiteX46" fmla="*/ 57150 w 3848100"/>
              <a:gd name="connsiteY46" fmla="*/ 2270760 h 2270760"/>
              <a:gd name="connsiteX47" fmla="*/ 34290 w 3848100"/>
              <a:gd name="connsiteY47" fmla="*/ 2270760 h 2270760"/>
              <a:gd name="connsiteX48" fmla="*/ 22860 w 3848100"/>
              <a:gd name="connsiteY48" fmla="*/ 2266950 h 2270760"/>
              <a:gd name="connsiteX49" fmla="*/ 7620 w 3848100"/>
              <a:gd name="connsiteY49" fmla="*/ 2251710 h 2270760"/>
              <a:gd name="connsiteX50" fmla="*/ 0 w 3848100"/>
              <a:gd name="connsiteY50" fmla="*/ 2225040 h 2270760"/>
              <a:gd name="connsiteX51" fmla="*/ 11430 w 3848100"/>
              <a:gd name="connsiteY51" fmla="*/ 2209800 h 2270760"/>
              <a:gd name="connsiteX52" fmla="*/ 45720 w 3848100"/>
              <a:gd name="connsiteY52" fmla="*/ 2202180 h 2270760"/>
              <a:gd name="connsiteX53" fmla="*/ 194310 w 3848100"/>
              <a:gd name="connsiteY53" fmla="*/ 2171700 h 2270760"/>
              <a:gd name="connsiteX54" fmla="*/ 491490 w 3848100"/>
              <a:gd name="connsiteY54" fmla="*/ 2099310 h 2270760"/>
              <a:gd name="connsiteX55" fmla="*/ 857250 w 3848100"/>
              <a:gd name="connsiteY55" fmla="*/ 1988820 h 2270760"/>
              <a:gd name="connsiteX56" fmla="*/ 1253490 w 3848100"/>
              <a:gd name="connsiteY56" fmla="*/ 1844040 h 2270760"/>
              <a:gd name="connsiteX57" fmla="*/ 1588770 w 3848100"/>
              <a:gd name="connsiteY57" fmla="*/ 1695450 h 2270760"/>
              <a:gd name="connsiteX58" fmla="*/ 1973580 w 3848100"/>
              <a:gd name="connsiteY58" fmla="*/ 1501140 h 2270760"/>
              <a:gd name="connsiteX59" fmla="*/ 2305050 w 3848100"/>
              <a:gd name="connsiteY59" fmla="*/ 1314450 h 2270760"/>
              <a:gd name="connsiteX60" fmla="*/ 2522220 w 3848100"/>
              <a:gd name="connsiteY60" fmla="*/ 1173480 h 2270760"/>
              <a:gd name="connsiteX61" fmla="*/ 2807970 w 3848100"/>
              <a:gd name="connsiteY61" fmla="*/ 967740 h 2270760"/>
              <a:gd name="connsiteX62" fmla="*/ 2994660 w 3848100"/>
              <a:gd name="connsiteY62" fmla="*/ 822960 h 2270760"/>
              <a:gd name="connsiteX63" fmla="*/ 3120390 w 3848100"/>
              <a:gd name="connsiteY63" fmla="*/ 704850 h 2270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3848100" h="2270760">
                <a:moveTo>
                  <a:pt x="3120390" y="704850"/>
                </a:moveTo>
                <a:lnTo>
                  <a:pt x="3337560" y="518160"/>
                </a:lnTo>
                <a:lnTo>
                  <a:pt x="3509010" y="350520"/>
                </a:lnTo>
                <a:lnTo>
                  <a:pt x="3528060" y="320040"/>
                </a:lnTo>
                <a:lnTo>
                  <a:pt x="3535680" y="289560"/>
                </a:lnTo>
                <a:lnTo>
                  <a:pt x="3539490" y="259080"/>
                </a:lnTo>
                <a:lnTo>
                  <a:pt x="3539490" y="224790"/>
                </a:lnTo>
                <a:lnTo>
                  <a:pt x="3524250" y="182880"/>
                </a:lnTo>
                <a:lnTo>
                  <a:pt x="3505200" y="129540"/>
                </a:lnTo>
                <a:lnTo>
                  <a:pt x="3489960" y="76200"/>
                </a:lnTo>
                <a:lnTo>
                  <a:pt x="3486150" y="49530"/>
                </a:lnTo>
                <a:lnTo>
                  <a:pt x="3489960" y="30480"/>
                </a:lnTo>
                <a:lnTo>
                  <a:pt x="3505200" y="7620"/>
                </a:lnTo>
                <a:lnTo>
                  <a:pt x="3528060" y="0"/>
                </a:lnTo>
                <a:lnTo>
                  <a:pt x="3550920" y="7620"/>
                </a:lnTo>
                <a:lnTo>
                  <a:pt x="3585210" y="34290"/>
                </a:lnTo>
                <a:lnTo>
                  <a:pt x="3680460" y="137160"/>
                </a:lnTo>
                <a:lnTo>
                  <a:pt x="3722370" y="186690"/>
                </a:lnTo>
                <a:lnTo>
                  <a:pt x="3752850" y="228600"/>
                </a:lnTo>
                <a:lnTo>
                  <a:pt x="3794760" y="304800"/>
                </a:lnTo>
                <a:lnTo>
                  <a:pt x="3817620" y="358140"/>
                </a:lnTo>
                <a:lnTo>
                  <a:pt x="3840480" y="415290"/>
                </a:lnTo>
                <a:lnTo>
                  <a:pt x="3844290" y="449580"/>
                </a:lnTo>
                <a:lnTo>
                  <a:pt x="3848100" y="499110"/>
                </a:lnTo>
                <a:lnTo>
                  <a:pt x="3848100" y="541020"/>
                </a:lnTo>
                <a:lnTo>
                  <a:pt x="3844290" y="556260"/>
                </a:lnTo>
                <a:lnTo>
                  <a:pt x="3829050" y="575310"/>
                </a:lnTo>
                <a:lnTo>
                  <a:pt x="3810000" y="586740"/>
                </a:lnTo>
                <a:lnTo>
                  <a:pt x="3775710" y="598170"/>
                </a:lnTo>
                <a:lnTo>
                  <a:pt x="3741420" y="605790"/>
                </a:lnTo>
                <a:lnTo>
                  <a:pt x="3699510" y="613410"/>
                </a:lnTo>
                <a:lnTo>
                  <a:pt x="3669030" y="624840"/>
                </a:lnTo>
                <a:lnTo>
                  <a:pt x="3627120" y="647700"/>
                </a:lnTo>
                <a:lnTo>
                  <a:pt x="3528060" y="735330"/>
                </a:lnTo>
                <a:lnTo>
                  <a:pt x="3333750" y="902970"/>
                </a:lnTo>
                <a:lnTo>
                  <a:pt x="3158490" y="1043940"/>
                </a:lnTo>
                <a:lnTo>
                  <a:pt x="2823210" y="1287780"/>
                </a:lnTo>
                <a:lnTo>
                  <a:pt x="2564130" y="1459230"/>
                </a:lnTo>
                <a:lnTo>
                  <a:pt x="2320290" y="1600200"/>
                </a:lnTo>
                <a:lnTo>
                  <a:pt x="2065020" y="1729740"/>
                </a:lnTo>
                <a:lnTo>
                  <a:pt x="1767840" y="1863090"/>
                </a:lnTo>
                <a:lnTo>
                  <a:pt x="1489710" y="1973580"/>
                </a:lnTo>
                <a:lnTo>
                  <a:pt x="1184910" y="2072640"/>
                </a:lnTo>
                <a:lnTo>
                  <a:pt x="800100" y="2167890"/>
                </a:lnTo>
                <a:lnTo>
                  <a:pt x="514350" y="2221230"/>
                </a:lnTo>
                <a:lnTo>
                  <a:pt x="205740" y="2259330"/>
                </a:lnTo>
                <a:lnTo>
                  <a:pt x="57150" y="2270760"/>
                </a:lnTo>
                <a:lnTo>
                  <a:pt x="34290" y="2270760"/>
                </a:lnTo>
                <a:lnTo>
                  <a:pt x="22860" y="2266950"/>
                </a:lnTo>
                <a:lnTo>
                  <a:pt x="7620" y="2251710"/>
                </a:lnTo>
                <a:lnTo>
                  <a:pt x="0" y="2225040"/>
                </a:lnTo>
                <a:lnTo>
                  <a:pt x="11430" y="2209800"/>
                </a:lnTo>
                <a:lnTo>
                  <a:pt x="45720" y="2202180"/>
                </a:lnTo>
                <a:lnTo>
                  <a:pt x="194310" y="2171700"/>
                </a:lnTo>
                <a:lnTo>
                  <a:pt x="491490" y="2099310"/>
                </a:lnTo>
                <a:lnTo>
                  <a:pt x="857250" y="1988820"/>
                </a:lnTo>
                <a:lnTo>
                  <a:pt x="1253490" y="1844040"/>
                </a:lnTo>
                <a:lnTo>
                  <a:pt x="1588770" y="1695450"/>
                </a:lnTo>
                <a:lnTo>
                  <a:pt x="1973580" y="1501140"/>
                </a:lnTo>
                <a:lnTo>
                  <a:pt x="2305050" y="1314450"/>
                </a:lnTo>
                <a:lnTo>
                  <a:pt x="2522220" y="1173480"/>
                </a:lnTo>
                <a:lnTo>
                  <a:pt x="2807970" y="967740"/>
                </a:lnTo>
                <a:lnTo>
                  <a:pt x="2994660" y="822960"/>
                </a:lnTo>
                <a:lnTo>
                  <a:pt x="3120390" y="7048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32" name="フリーフォーム 31"/>
          <p:cNvSpPr>
            <a:spLocks noChangeAspect="1"/>
          </p:cNvSpPr>
          <p:nvPr/>
        </p:nvSpPr>
        <p:spPr>
          <a:xfrm rot="20100000">
            <a:off x="6573634" y="4094609"/>
            <a:ext cx="2374926" cy="1115540"/>
          </a:xfrm>
          <a:custGeom>
            <a:avLst/>
            <a:gdLst>
              <a:gd name="connsiteX0" fmla="*/ 914400 w 3957951"/>
              <a:gd name="connsiteY0" fmla="*/ 527282 h 1858835"/>
              <a:gd name="connsiteX1" fmla="*/ 1168030 w 3957951"/>
              <a:gd name="connsiteY1" fmla="*/ 607375 h 1858835"/>
              <a:gd name="connsiteX2" fmla="*/ 1351577 w 3957951"/>
              <a:gd name="connsiteY2" fmla="*/ 664108 h 1858835"/>
              <a:gd name="connsiteX3" fmla="*/ 1485066 w 3957951"/>
              <a:gd name="connsiteY3" fmla="*/ 700817 h 1858835"/>
              <a:gd name="connsiteX4" fmla="*/ 1855498 w 3957951"/>
              <a:gd name="connsiteY4" fmla="*/ 814283 h 1858835"/>
              <a:gd name="connsiteX5" fmla="*/ 2175872 w 3957951"/>
              <a:gd name="connsiteY5" fmla="*/ 924412 h 1858835"/>
              <a:gd name="connsiteX6" fmla="*/ 2676456 w 3957951"/>
              <a:gd name="connsiteY6" fmla="*/ 1101285 h 1858835"/>
              <a:gd name="connsiteX7" fmla="*/ 3177040 w 3957951"/>
              <a:gd name="connsiteY7" fmla="*/ 1281495 h 1858835"/>
              <a:gd name="connsiteX8" fmla="*/ 3330552 w 3957951"/>
              <a:gd name="connsiteY8" fmla="*/ 1341565 h 1858835"/>
              <a:gd name="connsiteX9" fmla="*/ 3373936 w 3957951"/>
              <a:gd name="connsiteY9" fmla="*/ 1361588 h 1858835"/>
              <a:gd name="connsiteX10" fmla="*/ 3383948 w 3957951"/>
              <a:gd name="connsiteY10" fmla="*/ 1364926 h 1858835"/>
              <a:gd name="connsiteX11" fmla="*/ 3410646 w 3957951"/>
              <a:gd name="connsiteY11" fmla="*/ 1358251 h 1858835"/>
              <a:gd name="connsiteX12" fmla="*/ 3454030 w 3957951"/>
              <a:gd name="connsiteY12" fmla="*/ 1348239 h 1858835"/>
              <a:gd name="connsiteX13" fmla="*/ 3484065 w 3957951"/>
              <a:gd name="connsiteY13" fmla="*/ 1341565 h 1858835"/>
              <a:gd name="connsiteX14" fmla="*/ 3510763 w 3957951"/>
              <a:gd name="connsiteY14" fmla="*/ 1344902 h 1858835"/>
              <a:gd name="connsiteX15" fmla="*/ 3567495 w 3957951"/>
              <a:gd name="connsiteY15" fmla="*/ 1371600 h 1858835"/>
              <a:gd name="connsiteX16" fmla="*/ 3644252 w 3957951"/>
              <a:gd name="connsiteY16" fmla="*/ 1414984 h 1858835"/>
              <a:gd name="connsiteX17" fmla="*/ 3584182 w 3957951"/>
              <a:gd name="connsiteY17" fmla="*/ 1384949 h 1858835"/>
              <a:gd name="connsiteX18" fmla="*/ 3674287 w 3957951"/>
              <a:gd name="connsiteY18" fmla="*/ 1438345 h 1858835"/>
              <a:gd name="connsiteX19" fmla="*/ 3714333 w 3957951"/>
              <a:gd name="connsiteY19" fmla="*/ 1475054 h 1858835"/>
              <a:gd name="connsiteX20" fmla="*/ 3794427 w 3957951"/>
              <a:gd name="connsiteY20" fmla="*/ 1558485 h 1858835"/>
              <a:gd name="connsiteX21" fmla="*/ 3844485 w 3957951"/>
              <a:gd name="connsiteY21" fmla="*/ 1618555 h 1858835"/>
              <a:gd name="connsiteX22" fmla="*/ 3897881 w 3957951"/>
              <a:gd name="connsiteY22" fmla="*/ 1688636 h 1858835"/>
              <a:gd name="connsiteX23" fmla="*/ 3927916 w 3957951"/>
              <a:gd name="connsiteY23" fmla="*/ 1732020 h 1858835"/>
              <a:gd name="connsiteX24" fmla="*/ 3941265 w 3957951"/>
              <a:gd name="connsiteY24" fmla="*/ 1755381 h 1858835"/>
              <a:gd name="connsiteX25" fmla="*/ 3951276 w 3957951"/>
              <a:gd name="connsiteY25" fmla="*/ 1775404 h 1858835"/>
              <a:gd name="connsiteX26" fmla="*/ 3954614 w 3957951"/>
              <a:gd name="connsiteY26" fmla="*/ 1792090 h 1858835"/>
              <a:gd name="connsiteX27" fmla="*/ 3957951 w 3957951"/>
              <a:gd name="connsiteY27" fmla="*/ 1805439 h 1858835"/>
              <a:gd name="connsiteX28" fmla="*/ 3957951 w 3957951"/>
              <a:gd name="connsiteY28" fmla="*/ 1818788 h 1858835"/>
              <a:gd name="connsiteX29" fmla="*/ 3941265 w 3957951"/>
              <a:gd name="connsiteY29" fmla="*/ 1835474 h 1858835"/>
              <a:gd name="connsiteX30" fmla="*/ 3917904 w 3957951"/>
              <a:gd name="connsiteY30" fmla="*/ 1852161 h 1858835"/>
              <a:gd name="connsiteX31" fmla="*/ 3901218 w 3957951"/>
              <a:gd name="connsiteY31" fmla="*/ 1858835 h 1858835"/>
              <a:gd name="connsiteX32" fmla="*/ 3874520 w 3957951"/>
              <a:gd name="connsiteY32" fmla="*/ 1858835 h 1858835"/>
              <a:gd name="connsiteX33" fmla="*/ 3827799 w 3957951"/>
              <a:gd name="connsiteY33" fmla="*/ 1848823 h 1858835"/>
              <a:gd name="connsiteX34" fmla="*/ 3741031 w 3957951"/>
              <a:gd name="connsiteY34" fmla="*/ 1822126 h 1858835"/>
              <a:gd name="connsiteX35" fmla="*/ 3564158 w 3957951"/>
              <a:gd name="connsiteY35" fmla="*/ 1735358 h 1858835"/>
              <a:gd name="connsiteX36" fmla="*/ 3207075 w 3957951"/>
              <a:gd name="connsiteY36" fmla="*/ 1558485 h 1858835"/>
              <a:gd name="connsiteX37" fmla="*/ 2896713 w 3957951"/>
              <a:gd name="connsiteY37" fmla="*/ 1421658 h 1858835"/>
              <a:gd name="connsiteX38" fmla="*/ 2599700 w 3957951"/>
              <a:gd name="connsiteY38" fmla="*/ 1294844 h 1858835"/>
              <a:gd name="connsiteX39" fmla="*/ 2219256 w 3957951"/>
              <a:gd name="connsiteY39" fmla="*/ 1144669 h 1858835"/>
              <a:gd name="connsiteX40" fmla="*/ 1825463 w 3957951"/>
              <a:gd name="connsiteY40" fmla="*/ 1004505 h 1858835"/>
              <a:gd name="connsiteX41" fmla="*/ 1281495 w 3957951"/>
              <a:gd name="connsiteY41" fmla="*/ 830969 h 1858835"/>
              <a:gd name="connsiteX42" fmla="*/ 964459 w 3957951"/>
              <a:gd name="connsiteY42" fmla="*/ 744201 h 1858835"/>
              <a:gd name="connsiteX43" fmla="*/ 807609 w 3957951"/>
              <a:gd name="connsiteY43" fmla="*/ 707492 h 1858835"/>
              <a:gd name="connsiteX44" fmla="*/ 664109 w 3957951"/>
              <a:gd name="connsiteY44" fmla="*/ 677457 h 1858835"/>
              <a:gd name="connsiteX45" fmla="*/ 540631 w 3957951"/>
              <a:gd name="connsiteY45" fmla="*/ 654096 h 1858835"/>
              <a:gd name="connsiteX46" fmla="*/ 430503 w 3957951"/>
              <a:gd name="connsiteY46" fmla="*/ 640747 h 1858835"/>
              <a:gd name="connsiteX47" fmla="*/ 310363 w 3957951"/>
              <a:gd name="connsiteY47" fmla="*/ 624061 h 1858835"/>
              <a:gd name="connsiteX48" fmla="*/ 250292 w 3957951"/>
              <a:gd name="connsiteY48" fmla="*/ 610712 h 1858835"/>
              <a:gd name="connsiteX49" fmla="*/ 216920 w 3957951"/>
              <a:gd name="connsiteY49" fmla="*/ 597363 h 1858835"/>
              <a:gd name="connsiteX50" fmla="*/ 176873 w 3957951"/>
              <a:gd name="connsiteY50" fmla="*/ 563991 h 1858835"/>
              <a:gd name="connsiteX51" fmla="*/ 143501 w 3957951"/>
              <a:gd name="connsiteY51" fmla="*/ 527282 h 1858835"/>
              <a:gd name="connsiteX52" fmla="*/ 100117 w 3957951"/>
              <a:gd name="connsiteY52" fmla="*/ 443851 h 1858835"/>
              <a:gd name="connsiteX53" fmla="*/ 60071 w 3957951"/>
              <a:gd name="connsiteY53" fmla="*/ 353746 h 1858835"/>
              <a:gd name="connsiteX54" fmla="*/ 26698 w 3957951"/>
              <a:gd name="connsiteY54" fmla="*/ 260304 h 1858835"/>
              <a:gd name="connsiteX55" fmla="*/ 10012 w 3957951"/>
              <a:gd name="connsiteY55" fmla="*/ 196896 h 1858835"/>
              <a:gd name="connsiteX56" fmla="*/ 0 w 3957951"/>
              <a:gd name="connsiteY56" fmla="*/ 116803 h 1858835"/>
              <a:gd name="connsiteX57" fmla="*/ 0 w 3957951"/>
              <a:gd name="connsiteY57" fmla="*/ 46721 h 1858835"/>
              <a:gd name="connsiteX58" fmla="*/ 3338 w 3957951"/>
              <a:gd name="connsiteY58" fmla="*/ 16686 h 1858835"/>
              <a:gd name="connsiteX59" fmla="*/ 10012 w 3957951"/>
              <a:gd name="connsiteY59" fmla="*/ 3337 h 1858835"/>
              <a:gd name="connsiteX60" fmla="*/ 23361 w 3957951"/>
              <a:gd name="connsiteY60" fmla="*/ 0 h 1858835"/>
              <a:gd name="connsiteX61" fmla="*/ 36710 w 3957951"/>
              <a:gd name="connsiteY61" fmla="*/ 6674 h 1858835"/>
              <a:gd name="connsiteX62" fmla="*/ 56733 w 3957951"/>
              <a:gd name="connsiteY62" fmla="*/ 26698 h 1858835"/>
              <a:gd name="connsiteX63" fmla="*/ 140164 w 3957951"/>
              <a:gd name="connsiteY63" fmla="*/ 130152 h 1858835"/>
              <a:gd name="connsiteX64" fmla="*/ 210246 w 3957951"/>
              <a:gd name="connsiteY64" fmla="*/ 200234 h 1858835"/>
              <a:gd name="connsiteX65" fmla="*/ 327049 w 3957951"/>
              <a:gd name="connsiteY65" fmla="*/ 313699 h 1858835"/>
              <a:gd name="connsiteX66" fmla="*/ 380444 w 3957951"/>
              <a:gd name="connsiteY66" fmla="*/ 350409 h 1858835"/>
              <a:gd name="connsiteX67" fmla="*/ 420491 w 3957951"/>
              <a:gd name="connsiteY67" fmla="*/ 370432 h 1858835"/>
              <a:gd name="connsiteX68" fmla="*/ 550643 w 3957951"/>
              <a:gd name="connsiteY68" fmla="*/ 413816 h 1858835"/>
              <a:gd name="connsiteX69" fmla="*/ 914400 w 3957951"/>
              <a:gd name="connsiteY69" fmla="*/ 527282 h 1858835"/>
              <a:gd name="connsiteX0" fmla="*/ 914400 w 3957951"/>
              <a:gd name="connsiteY0" fmla="*/ 527282 h 1858835"/>
              <a:gd name="connsiteX1" fmla="*/ 1168030 w 3957951"/>
              <a:gd name="connsiteY1" fmla="*/ 607375 h 1858835"/>
              <a:gd name="connsiteX2" fmla="*/ 1351577 w 3957951"/>
              <a:gd name="connsiteY2" fmla="*/ 664108 h 1858835"/>
              <a:gd name="connsiteX3" fmla="*/ 1485066 w 3957951"/>
              <a:gd name="connsiteY3" fmla="*/ 700817 h 1858835"/>
              <a:gd name="connsiteX4" fmla="*/ 1855498 w 3957951"/>
              <a:gd name="connsiteY4" fmla="*/ 814283 h 1858835"/>
              <a:gd name="connsiteX5" fmla="*/ 2175872 w 3957951"/>
              <a:gd name="connsiteY5" fmla="*/ 924412 h 1858835"/>
              <a:gd name="connsiteX6" fmla="*/ 2676456 w 3957951"/>
              <a:gd name="connsiteY6" fmla="*/ 1101285 h 1858835"/>
              <a:gd name="connsiteX7" fmla="*/ 3177040 w 3957951"/>
              <a:gd name="connsiteY7" fmla="*/ 1281495 h 1858835"/>
              <a:gd name="connsiteX8" fmla="*/ 3330552 w 3957951"/>
              <a:gd name="connsiteY8" fmla="*/ 1341565 h 1858835"/>
              <a:gd name="connsiteX9" fmla="*/ 3373936 w 3957951"/>
              <a:gd name="connsiteY9" fmla="*/ 1361588 h 1858835"/>
              <a:gd name="connsiteX10" fmla="*/ 3383948 w 3957951"/>
              <a:gd name="connsiteY10" fmla="*/ 1364926 h 1858835"/>
              <a:gd name="connsiteX11" fmla="*/ 3410646 w 3957951"/>
              <a:gd name="connsiteY11" fmla="*/ 1358251 h 1858835"/>
              <a:gd name="connsiteX12" fmla="*/ 3454030 w 3957951"/>
              <a:gd name="connsiteY12" fmla="*/ 1348239 h 1858835"/>
              <a:gd name="connsiteX13" fmla="*/ 3484065 w 3957951"/>
              <a:gd name="connsiteY13" fmla="*/ 1341565 h 1858835"/>
              <a:gd name="connsiteX14" fmla="*/ 3510763 w 3957951"/>
              <a:gd name="connsiteY14" fmla="*/ 1344902 h 1858835"/>
              <a:gd name="connsiteX15" fmla="*/ 3567495 w 3957951"/>
              <a:gd name="connsiteY15" fmla="*/ 1371600 h 1858835"/>
              <a:gd name="connsiteX16" fmla="*/ 3584182 w 3957951"/>
              <a:gd name="connsiteY16" fmla="*/ 1384949 h 1858835"/>
              <a:gd name="connsiteX17" fmla="*/ 3674287 w 3957951"/>
              <a:gd name="connsiteY17" fmla="*/ 1438345 h 1858835"/>
              <a:gd name="connsiteX18" fmla="*/ 3714333 w 3957951"/>
              <a:gd name="connsiteY18" fmla="*/ 1475054 h 1858835"/>
              <a:gd name="connsiteX19" fmla="*/ 3794427 w 3957951"/>
              <a:gd name="connsiteY19" fmla="*/ 1558485 h 1858835"/>
              <a:gd name="connsiteX20" fmla="*/ 3844485 w 3957951"/>
              <a:gd name="connsiteY20" fmla="*/ 1618555 h 1858835"/>
              <a:gd name="connsiteX21" fmla="*/ 3897881 w 3957951"/>
              <a:gd name="connsiteY21" fmla="*/ 1688636 h 1858835"/>
              <a:gd name="connsiteX22" fmla="*/ 3927916 w 3957951"/>
              <a:gd name="connsiteY22" fmla="*/ 1732020 h 1858835"/>
              <a:gd name="connsiteX23" fmla="*/ 3941265 w 3957951"/>
              <a:gd name="connsiteY23" fmla="*/ 1755381 h 1858835"/>
              <a:gd name="connsiteX24" fmla="*/ 3951276 w 3957951"/>
              <a:gd name="connsiteY24" fmla="*/ 1775404 h 1858835"/>
              <a:gd name="connsiteX25" fmla="*/ 3954614 w 3957951"/>
              <a:gd name="connsiteY25" fmla="*/ 1792090 h 1858835"/>
              <a:gd name="connsiteX26" fmla="*/ 3957951 w 3957951"/>
              <a:gd name="connsiteY26" fmla="*/ 1805439 h 1858835"/>
              <a:gd name="connsiteX27" fmla="*/ 3957951 w 3957951"/>
              <a:gd name="connsiteY27" fmla="*/ 1818788 h 1858835"/>
              <a:gd name="connsiteX28" fmla="*/ 3941265 w 3957951"/>
              <a:gd name="connsiteY28" fmla="*/ 1835474 h 1858835"/>
              <a:gd name="connsiteX29" fmla="*/ 3917904 w 3957951"/>
              <a:gd name="connsiteY29" fmla="*/ 1852161 h 1858835"/>
              <a:gd name="connsiteX30" fmla="*/ 3901218 w 3957951"/>
              <a:gd name="connsiteY30" fmla="*/ 1858835 h 1858835"/>
              <a:gd name="connsiteX31" fmla="*/ 3874520 w 3957951"/>
              <a:gd name="connsiteY31" fmla="*/ 1858835 h 1858835"/>
              <a:gd name="connsiteX32" fmla="*/ 3827799 w 3957951"/>
              <a:gd name="connsiteY32" fmla="*/ 1848823 h 1858835"/>
              <a:gd name="connsiteX33" fmla="*/ 3741031 w 3957951"/>
              <a:gd name="connsiteY33" fmla="*/ 1822126 h 1858835"/>
              <a:gd name="connsiteX34" fmla="*/ 3564158 w 3957951"/>
              <a:gd name="connsiteY34" fmla="*/ 1735358 h 1858835"/>
              <a:gd name="connsiteX35" fmla="*/ 3207075 w 3957951"/>
              <a:gd name="connsiteY35" fmla="*/ 1558485 h 1858835"/>
              <a:gd name="connsiteX36" fmla="*/ 2896713 w 3957951"/>
              <a:gd name="connsiteY36" fmla="*/ 1421658 h 1858835"/>
              <a:gd name="connsiteX37" fmla="*/ 2599700 w 3957951"/>
              <a:gd name="connsiteY37" fmla="*/ 1294844 h 1858835"/>
              <a:gd name="connsiteX38" fmla="*/ 2219256 w 3957951"/>
              <a:gd name="connsiteY38" fmla="*/ 1144669 h 1858835"/>
              <a:gd name="connsiteX39" fmla="*/ 1825463 w 3957951"/>
              <a:gd name="connsiteY39" fmla="*/ 1004505 h 1858835"/>
              <a:gd name="connsiteX40" fmla="*/ 1281495 w 3957951"/>
              <a:gd name="connsiteY40" fmla="*/ 830969 h 1858835"/>
              <a:gd name="connsiteX41" fmla="*/ 964459 w 3957951"/>
              <a:gd name="connsiteY41" fmla="*/ 744201 h 1858835"/>
              <a:gd name="connsiteX42" fmla="*/ 807609 w 3957951"/>
              <a:gd name="connsiteY42" fmla="*/ 707492 h 1858835"/>
              <a:gd name="connsiteX43" fmla="*/ 664109 w 3957951"/>
              <a:gd name="connsiteY43" fmla="*/ 677457 h 1858835"/>
              <a:gd name="connsiteX44" fmla="*/ 540631 w 3957951"/>
              <a:gd name="connsiteY44" fmla="*/ 654096 h 1858835"/>
              <a:gd name="connsiteX45" fmla="*/ 430503 w 3957951"/>
              <a:gd name="connsiteY45" fmla="*/ 640747 h 1858835"/>
              <a:gd name="connsiteX46" fmla="*/ 310363 w 3957951"/>
              <a:gd name="connsiteY46" fmla="*/ 624061 h 1858835"/>
              <a:gd name="connsiteX47" fmla="*/ 250292 w 3957951"/>
              <a:gd name="connsiteY47" fmla="*/ 610712 h 1858835"/>
              <a:gd name="connsiteX48" fmla="*/ 216920 w 3957951"/>
              <a:gd name="connsiteY48" fmla="*/ 597363 h 1858835"/>
              <a:gd name="connsiteX49" fmla="*/ 176873 w 3957951"/>
              <a:gd name="connsiteY49" fmla="*/ 563991 h 1858835"/>
              <a:gd name="connsiteX50" fmla="*/ 143501 w 3957951"/>
              <a:gd name="connsiteY50" fmla="*/ 527282 h 1858835"/>
              <a:gd name="connsiteX51" fmla="*/ 100117 w 3957951"/>
              <a:gd name="connsiteY51" fmla="*/ 443851 h 1858835"/>
              <a:gd name="connsiteX52" fmla="*/ 60071 w 3957951"/>
              <a:gd name="connsiteY52" fmla="*/ 353746 h 1858835"/>
              <a:gd name="connsiteX53" fmla="*/ 26698 w 3957951"/>
              <a:gd name="connsiteY53" fmla="*/ 260304 h 1858835"/>
              <a:gd name="connsiteX54" fmla="*/ 10012 w 3957951"/>
              <a:gd name="connsiteY54" fmla="*/ 196896 h 1858835"/>
              <a:gd name="connsiteX55" fmla="*/ 0 w 3957951"/>
              <a:gd name="connsiteY55" fmla="*/ 116803 h 1858835"/>
              <a:gd name="connsiteX56" fmla="*/ 0 w 3957951"/>
              <a:gd name="connsiteY56" fmla="*/ 46721 h 1858835"/>
              <a:gd name="connsiteX57" fmla="*/ 3338 w 3957951"/>
              <a:gd name="connsiteY57" fmla="*/ 16686 h 1858835"/>
              <a:gd name="connsiteX58" fmla="*/ 10012 w 3957951"/>
              <a:gd name="connsiteY58" fmla="*/ 3337 h 1858835"/>
              <a:gd name="connsiteX59" fmla="*/ 23361 w 3957951"/>
              <a:gd name="connsiteY59" fmla="*/ 0 h 1858835"/>
              <a:gd name="connsiteX60" fmla="*/ 36710 w 3957951"/>
              <a:gd name="connsiteY60" fmla="*/ 6674 h 1858835"/>
              <a:gd name="connsiteX61" fmla="*/ 56733 w 3957951"/>
              <a:gd name="connsiteY61" fmla="*/ 26698 h 1858835"/>
              <a:gd name="connsiteX62" fmla="*/ 140164 w 3957951"/>
              <a:gd name="connsiteY62" fmla="*/ 130152 h 1858835"/>
              <a:gd name="connsiteX63" fmla="*/ 210246 w 3957951"/>
              <a:gd name="connsiteY63" fmla="*/ 200234 h 1858835"/>
              <a:gd name="connsiteX64" fmla="*/ 327049 w 3957951"/>
              <a:gd name="connsiteY64" fmla="*/ 313699 h 1858835"/>
              <a:gd name="connsiteX65" fmla="*/ 380444 w 3957951"/>
              <a:gd name="connsiteY65" fmla="*/ 350409 h 1858835"/>
              <a:gd name="connsiteX66" fmla="*/ 420491 w 3957951"/>
              <a:gd name="connsiteY66" fmla="*/ 370432 h 1858835"/>
              <a:gd name="connsiteX67" fmla="*/ 550643 w 3957951"/>
              <a:gd name="connsiteY67" fmla="*/ 413816 h 1858835"/>
              <a:gd name="connsiteX68" fmla="*/ 914400 w 3957951"/>
              <a:gd name="connsiteY68" fmla="*/ 527282 h 1858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957951" h="1858835">
                <a:moveTo>
                  <a:pt x="914400" y="527282"/>
                </a:moveTo>
                <a:lnTo>
                  <a:pt x="1168030" y="607375"/>
                </a:lnTo>
                <a:lnTo>
                  <a:pt x="1351577" y="664108"/>
                </a:lnTo>
                <a:lnTo>
                  <a:pt x="1485066" y="700817"/>
                </a:lnTo>
                <a:lnTo>
                  <a:pt x="1855498" y="814283"/>
                </a:lnTo>
                <a:lnTo>
                  <a:pt x="2175872" y="924412"/>
                </a:lnTo>
                <a:lnTo>
                  <a:pt x="2676456" y="1101285"/>
                </a:lnTo>
                <a:lnTo>
                  <a:pt x="3177040" y="1281495"/>
                </a:lnTo>
                <a:lnTo>
                  <a:pt x="3330552" y="1341565"/>
                </a:lnTo>
                <a:lnTo>
                  <a:pt x="3373936" y="1361588"/>
                </a:lnTo>
                <a:lnTo>
                  <a:pt x="3383948" y="1364926"/>
                </a:lnTo>
                <a:lnTo>
                  <a:pt x="3410646" y="1358251"/>
                </a:lnTo>
                <a:lnTo>
                  <a:pt x="3454030" y="1348239"/>
                </a:lnTo>
                <a:lnTo>
                  <a:pt x="3484065" y="1341565"/>
                </a:lnTo>
                <a:lnTo>
                  <a:pt x="3510763" y="1344902"/>
                </a:lnTo>
                <a:lnTo>
                  <a:pt x="3567495" y="1371600"/>
                </a:lnTo>
                <a:cubicBezTo>
                  <a:pt x="3579731" y="1378274"/>
                  <a:pt x="3566383" y="1373825"/>
                  <a:pt x="3584182" y="1384949"/>
                </a:cubicBezTo>
                <a:lnTo>
                  <a:pt x="3674287" y="1438345"/>
                </a:lnTo>
                <a:lnTo>
                  <a:pt x="3714333" y="1475054"/>
                </a:lnTo>
                <a:lnTo>
                  <a:pt x="3794427" y="1558485"/>
                </a:lnTo>
                <a:lnTo>
                  <a:pt x="3844485" y="1618555"/>
                </a:lnTo>
                <a:lnTo>
                  <a:pt x="3897881" y="1688636"/>
                </a:lnTo>
                <a:lnTo>
                  <a:pt x="3927916" y="1732020"/>
                </a:lnTo>
                <a:lnTo>
                  <a:pt x="3941265" y="1755381"/>
                </a:lnTo>
                <a:lnTo>
                  <a:pt x="3951276" y="1775404"/>
                </a:lnTo>
                <a:lnTo>
                  <a:pt x="3954614" y="1792090"/>
                </a:lnTo>
                <a:lnTo>
                  <a:pt x="3957951" y="1805439"/>
                </a:lnTo>
                <a:lnTo>
                  <a:pt x="3957951" y="1818788"/>
                </a:lnTo>
                <a:lnTo>
                  <a:pt x="3941265" y="1835474"/>
                </a:lnTo>
                <a:lnTo>
                  <a:pt x="3917904" y="1852161"/>
                </a:lnTo>
                <a:lnTo>
                  <a:pt x="3901218" y="1858835"/>
                </a:lnTo>
                <a:lnTo>
                  <a:pt x="3874520" y="1858835"/>
                </a:lnTo>
                <a:lnTo>
                  <a:pt x="3827799" y="1848823"/>
                </a:lnTo>
                <a:lnTo>
                  <a:pt x="3741031" y="1822126"/>
                </a:lnTo>
                <a:lnTo>
                  <a:pt x="3564158" y="1735358"/>
                </a:lnTo>
                <a:lnTo>
                  <a:pt x="3207075" y="1558485"/>
                </a:lnTo>
                <a:lnTo>
                  <a:pt x="2896713" y="1421658"/>
                </a:lnTo>
                <a:lnTo>
                  <a:pt x="2599700" y="1294844"/>
                </a:lnTo>
                <a:lnTo>
                  <a:pt x="2219256" y="1144669"/>
                </a:lnTo>
                <a:lnTo>
                  <a:pt x="1825463" y="1004505"/>
                </a:lnTo>
                <a:lnTo>
                  <a:pt x="1281495" y="830969"/>
                </a:lnTo>
                <a:lnTo>
                  <a:pt x="964459" y="744201"/>
                </a:lnTo>
                <a:lnTo>
                  <a:pt x="807609" y="707492"/>
                </a:lnTo>
                <a:lnTo>
                  <a:pt x="664109" y="677457"/>
                </a:lnTo>
                <a:lnTo>
                  <a:pt x="540631" y="654096"/>
                </a:lnTo>
                <a:lnTo>
                  <a:pt x="430503" y="640747"/>
                </a:lnTo>
                <a:lnTo>
                  <a:pt x="310363" y="624061"/>
                </a:lnTo>
                <a:lnTo>
                  <a:pt x="250292" y="610712"/>
                </a:lnTo>
                <a:lnTo>
                  <a:pt x="216920" y="597363"/>
                </a:lnTo>
                <a:lnTo>
                  <a:pt x="176873" y="563991"/>
                </a:lnTo>
                <a:lnTo>
                  <a:pt x="143501" y="527282"/>
                </a:lnTo>
                <a:lnTo>
                  <a:pt x="100117" y="443851"/>
                </a:lnTo>
                <a:lnTo>
                  <a:pt x="60071" y="353746"/>
                </a:lnTo>
                <a:lnTo>
                  <a:pt x="26698" y="260304"/>
                </a:lnTo>
                <a:lnTo>
                  <a:pt x="10012" y="196896"/>
                </a:lnTo>
                <a:lnTo>
                  <a:pt x="0" y="116803"/>
                </a:lnTo>
                <a:lnTo>
                  <a:pt x="0" y="46721"/>
                </a:lnTo>
                <a:lnTo>
                  <a:pt x="3338" y="16686"/>
                </a:lnTo>
                <a:lnTo>
                  <a:pt x="10012" y="3337"/>
                </a:lnTo>
                <a:lnTo>
                  <a:pt x="23361" y="0"/>
                </a:lnTo>
                <a:lnTo>
                  <a:pt x="36710" y="6674"/>
                </a:lnTo>
                <a:lnTo>
                  <a:pt x="56733" y="26698"/>
                </a:lnTo>
                <a:lnTo>
                  <a:pt x="140164" y="130152"/>
                </a:lnTo>
                <a:lnTo>
                  <a:pt x="210246" y="200234"/>
                </a:lnTo>
                <a:lnTo>
                  <a:pt x="327049" y="313699"/>
                </a:lnTo>
                <a:lnTo>
                  <a:pt x="380444" y="350409"/>
                </a:lnTo>
                <a:lnTo>
                  <a:pt x="420491" y="370432"/>
                </a:lnTo>
                <a:lnTo>
                  <a:pt x="550643" y="413816"/>
                </a:lnTo>
                <a:lnTo>
                  <a:pt x="914400" y="52728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3" name="フリーフォーム 32"/>
          <p:cNvSpPr>
            <a:spLocks noChangeAspect="1"/>
          </p:cNvSpPr>
          <p:nvPr/>
        </p:nvSpPr>
        <p:spPr>
          <a:xfrm rot="16200000">
            <a:off x="6857042" y="5792273"/>
            <a:ext cx="1038227" cy="265748"/>
          </a:xfrm>
          <a:custGeom>
            <a:avLst/>
            <a:gdLst>
              <a:gd name="connsiteX0" fmla="*/ 862013 w 1731169"/>
              <a:gd name="connsiteY0" fmla="*/ 138112 h 442912"/>
              <a:gd name="connsiteX1" fmla="*/ 1366838 w 1731169"/>
              <a:gd name="connsiteY1" fmla="*/ 88106 h 442912"/>
              <a:gd name="connsiteX2" fmla="*/ 1471613 w 1731169"/>
              <a:gd name="connsiteY2" fmla="*/ 78581 h 442912"/>
              <a:gd name="connsiteX3" fmla="*/ 1535907 w 1731169"/>
              <a:gd name="connsiteY3" fmla="*/ 66675 h 442912"/>
              <a:gd name="connsiteX4" fmla="*/ 1612107 w 1731169"/>
              <a:gd name="connsiteY4" fmla="*/ 47625 h 442912"/>
              <a:gd name="connsiteX5" fmla="*/ 1645444 w 1731169"/>
              <a:gd name="connsiteY5" fmla="*/ 38100 h 442912"/>
              <a:gd name="connsiteX6" fmla="*/ 1659732 w 1731169"/>
              <a:gd name="connsiteY6" fmla="*/ 30956 h 442912"/>
              <a:gd name="connsiteX7" fmla="*/ 1683544 w 1731169"/>
              <a:gd name="connsiteY7" fmla="*/ 11906 h 442912"/>
              <a:gd name="connsiteX8" fmla="*/ 1697832 w 1731169"/>
              <a:gd name="connsiteY8" fmla="*/ 2381 h 442912"/>
              <a:gd name="connsiteX9" fmla="*/ 1707357 w 1731169"/>
              <a:gd name="connsiteY9" fmla="*/ 0 h 442912"/>
              <a:gd name="connsiteX10" fmla="*/ 1721644 w 1731169"/>
              <a:gd name="connsiteY10" fmla="*/ 2381 h 442912"/>
              <a:gd name="connsiteX11" fmla="*/ 1731169 w 1731169"/>
              <a:gd name="connsiteY11" fmla="*/ 14287 h 442912"/>
              <a:gd name="connsiteX12" fmla="*/ 1731169 w 1731169"/>
              <a:gd name="connsiteY12" fmla="*/ 23812 h 442912"/>
              <a:gd name="connsiteX13" fmla="*/ 1726407 w 1731169"/>
              <a:gd name="connsiteY13" fmla="*/ 52387 h 442912"/>
              <a:gd name="connsiteX14" fmla="*/ 1707357 w 1731169"/>
              <a:gd name="connsiteY14" fmla="*/ 111918 h 442912"/>
              <a:gd name="connsiteX15" fmla="*/ 1678782 w 1731169"/>
              <a:gd name="connsiteY15" fmla="*/ 176212 h 442912"/>
              <a:gd name="connsiteX16" fmla="*/ 1643063 w 1731169"/>
              <a:gd name="connsiteY16" fmla="*/ 235743 h 442912"/>
              <a:gd name="connsiteX17" fmla="*/ 1612107 w 1731169"/>
              <a:gd name="connsiteY17" fmla="*/ 273843 h 442912"/>
              <a:gd name="connsiteX18" fmla="*/ 1583532 w 1731169"/>
              <a:gd name="connsiteY18" fmla="*/ 297656 h 442912"/>
              <a:gd name="connsiteX19" fmla="*/ 1550194 w 1731169"/>
              <a:gd name="connsiteY19" fmla="*/ 321468 h 442912"/>
              <a:gd name="connsiteX20" fmla="*/ 1490663 w 1731169"/>
              <a:gd name="connsiteY20" fmla="*/ 342900 h 442912"/>
              <a:gd name="connsiteX21" fmla="*/ 1378744 w 1731169"/>
              <a:gd name="connsiteY21" fmla="*/ 352425 h 442912"/>
              <a:gd name="connsiteX22" fmla="*/ 762000 w 1731169"/>
              <a:gd name="connsiteY22" fmla="*/ 392906 h 442912"/>
              <a:gd name="connsiteX23" fmla="*/ 409575 w 1731169"/>
              <a:gd name="connsiteY23" fmla="*/ 411956 h 442912"/>
              <a:gd name="connsiteX24" fmla="*/ 342900 w 1731169"/>
              <a:gd name="connsiteY24" fmla="*/ 419100 h 442912"/>
              <a:gd name="connsiteX25" fmla="*/ 130969 w 1731169"/>
              <a:gd name="connsiteY25" fmla="*/ 442912 h 442912"/>
              <a:gd name="connsiteX26" fmla="*/ 111919 w 1731169"/>
              <a:gd name="connsiteY26" fmla="*/ 428625 h 442912"/>
              <a:gd name="connsiteX27" fmla="*/ 69057 w 1731169"/>
              <a:gd name="connsiteY27" fmla="*/ 404812 h 442912"/>
              <a:gd name="connsiteX28" fmla="*/ 26194 w 1731169"/>
              <a:gd name="connsiteY28" fmla="*/ 371475 h 442912"/>
              <a:gd name="connsiteX29" fmla="*/ 9525 w 1731169"/>
              <a:gd name="connsiteY29" fmla="*/ 354806 h 442912"/>
              <a:gd name="connsiteX30" fmla="*/ 2382 w 1731169"/>
              <a:gd name="connsiteY30" fmla="*/ 338137 h 442912"/>
              <a:gd name="connsiteX31" fmla="*/ 0 w 1731169"/>
              <a:gd name="connsiteY31" fmla="*/ 321468 h 442912"/>
              <a:gd name="connsiteX32" fmla="*/ 7144 w 1731169"/>
              <a:gd name="connsiteY32" fmla="*/ 300037 h 442912"/>
              <a:gd name="connsiteX33" fmla="*/ 28575 w 1731169"/>
              <a:gd name="connsiteY33" fmla="*/ 273843 h 442912"/>
              <a:gd name="connsiteX34" fmla="*/ 71438 w 1731169"/>
              <a:gd name="connsiteY34" fmla="*/ 240506 h 442912"/>
              <a:gd name="connsiteX35" fmla="*/ 109538 w 1731169"/>
              <a:gd name="connsiteY35" fmla="*/ 216693 h 442912"/>
              <a:gd name="connsiteX36" fmla="*/ 147638 w 1731169"/>
              <a:gd name="connsiteY36" fmla="*/ 195262 h 442912"/>
              <a:gd name="connsiteX37" fmla="*/ 202407 w 1731169"/>
              <a:gd name="connsiteY37" fmla="*/ 183356 h 442912"/>
              <a:gd name="connsiteX38" fmla="*/ 276225 w 1731169"/>
              <a:gd name="connsiteY38" fmla="*/ 173831 h 442912"/>
              <a:gd name="connsiteX39" fmla="*/ 392907 w 1731169"/>
              <a:gd name="connsiteY39" fmla="*/ 169068 h 442912"/>
              <a:gd name="connsiteX40" fmla="*/ 511969 w 1731169"/>
              <a:gd name="connsiteY40" fmla="*/ 166687 h 442912"/>
              <a:gd name="connsiteX41" fmla="*/ 671513 w 1731169"/>
              <a:gd name="connsiteY41" fmla="*/ 157162 h 442912"/>
              <a:gd name="connsiteX42" fmla="*/ 862013 w 1731169"/>
              <a:gd name="connsiteY42" fmla="*/ 138112 h 442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731169" h="442912">
                <a:moveTo>
                  <a:pt x="862013" y="138112"/>
                </a:moveTo>
                <a:lnTo>
                  <a:pt x="1366838" y="88106"/>
                </a:lnTo>
                <a:lnTo>
                  <a:pt x="1471613" y="78581"/>
                </a:lnTo>
                <a:lnTo>
                  <a:pt x="1535907" y="66675"/>
                </a:lnTo>
                <a:lnTo>
                  <a:pt x="1612107" y="47625"/>
                </a:lnTo>
                <a:lnTo>
                  <a:pt x="1645444" y="38100"/>
                </a:lnTo>
                <a:lnTo>
                  <a:pt x="1659732" y="30956"/>
                </a:lnTo>
                <a:lnTo>
                  <a:pt x="1683544" y="11906"/>
                </a:lnTo>
                <a:lnTo>
                  <a:pt x="1697832" y="2381"/>
                </a:lnTo>
                <a:lnTo>
                  <a:pt x="1707357" y="0"/>
                </a:lnTo>
                <a:lnTo>
                  <a:pt x="1721644" y="2381"/>
                </a:lnTo>
                <a:lnTo>
                  <a:pt x="1731169" y="14287"/>
                </a:lnTo>
                <a:lnTo>
                  <a:pt x="1731169" y="23812"/>
                </a:lnTo>
                <a:lnTo>
                  <a:pt x="1726407" y="52387"/>
                </a:lnTo>
                <a:lnTo>
                  <a:pt x="1707357" y="111918"/>
                </a:lnTo>
                <a:lnTo>
                  <a:pt x="1678782" y="176212"/>
                </a:lnTo>
                <a:lnTo>
                  <a:pt x="1643063" y="235743"/>
                </a:lnTo>
                <a:lnTo>
                  <a:pt x="1612107" y="273843"/>
                </a:lnTo>
                <a:lnTo>
                  <a:pt x="1583532" y="297656"/>
                </a:lnTo>
                <a:lnTo>
                  <a:pt x="1550194" y="321468"/>
                </a:lnTo>
                <a:lnTo>
                  <a:pt x="1490663" y="342900"/>
                </a:lnTo>
                <a:lnTo>
                  <a:pt x="1378744" y="352425"/>
                </a:lnTo>
                <a:lnTo>
                  <a:pt x="762000" y="392906"/>
                </a:lnTo>
                <a:lnTo>
                  <a:pt x="409575" y="411956"/>
                </a:lnTo>
                <a:lnTo>
                  <a:pt x="342900" y="419100"/>
                </a:lnTo>
                <a:lnTo>
                  <a:pt x="130969" y="442912"/>
                </a:lnTo>
                <a:lnTo>
                  <a:pt x="111919" y="428625"/>
                </a:lnTo>
                <a:lnTo>
                  <a:pt x="69057" y="404812"/>
                </a:lnTo>
                <a:lnTo>
                  <a:pt x="26194" y="371475"/>
                </a:lnTo>
                <a:lnTo>
                  <a:pt x="9525" y="354806"/>
                </a:lnTo>
                <a:lnTo>
                  <a:pt x="2382" y="338137"/>
                </a:lnTo>
                <a:lnTo>
                  <a:pt x="0" y="321468"/>
                </a:lnTo>
                <a:lnTo>
                  <a:pt x="7144" y="300037"/>
                </a:lnTo>
                <a:lnTo>
                  <a:pt x="28575" y="273843"/>
                </a:lnTo>
                <a:lnTo>
                  <a:pt x="71438" y="240506"/>
                </a:lnTo>
                <a:lnTo>
                  <a:pt x="109538" y="216693"/>
                </a:lnTo>
                <a:lnTo>
                  <a:pt x="147638" y="195262"/>
                </a:lnTo>
                <a:lnTo>
                  <a:pt x="202407" y="183356"/>
                </a:lnTo>
                <a:lnTo>
                  <a:pt x="276225" y="173831"/>
                </a:lnTo>
                <a:lnTo>
                  <a:pt x="392907" y="169068"/>
                </a:lnTo>
                <a:lnTo>
                  <a:pt x="511969" y="166687"/>
                </a:lnTo>
                <a:lnTo>
                  <a:pt x="671513" y="157162"/>
                </a:lnTo>
                <a:lnTo>
                  <a:pt x="862013" y="1381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4" name="フリーフォーム 33"/>
          <p:cNvSpPr>
            <a:spLocks noChangeAspect="1"/>
          </p:cNvSpPr>
          <p:nvPr/>
        </p:nvSpPr>
        <p:spPr>
          <a:xfrm>
            <a:off x="7425717" y="5372277"/>
            <a:ext cx="1368739" cy="992505"/>
          </a:xfrm>
          <a:custGeom>
            <a:avLst/>
            <a:gdLst>
              <a:gd name="connsiteX0" fmla="*/ 697692 w 2280714"/>
              <a:gd name="connsiteY0" fmla="*/ 126853 h 1654377"/>
              <a:gd name="connsiteX1" fmla="*/ 1030682 w 2280714"/>
              <a:gd name="connsiteY1" fmla="*/ 100425 h 1654377"/>
              <a:gd name="connsiteX2" fmla="*/ 1321387 w 2280714"/>
              <a:gd name="connsiteY2" fmla="*/ 81926 h 1654377"/>
              <a:gd name="connsiteX3" fmla="*/ 1559237 w 2280714"/>
              <a:gd name="connsiteY3" fmla="*/ 71355 h 1654377"/>
              <a:gd name="connsiteX4" fmla="*/ 1598878 w 2280714"/>
              <a:gd name="connsiteY4" fmla="*/ 68712 h 1654377"/>
              <a:gd name="connsiteX5" fmla="*/ 1617378 w 2280714"/>
              <a:gd name="connsiteY5" fmla="*/ 63426 h 1654377"/>
              <a:gd name="connsiteX6" fmla="*/ 1736303 w 2280714"/>
              <a:gd name="connsiteY6" fmla="*/ 23785 h 1654377"/>
              <a:gd name="connsiteX7" fmla="*/ 1807658 w 2280714"/>
              <a:gd name="connsiteY7" fmla="*/ 7928 h 1654377"/>
              <a:gd name="connsiteX8" fmla="*/ 1860513 w 2280714"/>
              <a:gd name="connsiteY8" fmla="*/ 0 h 1654377"/>
              <a:gd name="connsiteX9" fmla="*/ 1884298 w 2280714"/>
              <a:gd name="connsiteY9" fmla="*/ 2643 h 1654377"/>
              <a:gd name="connsiteX10" fmla="*/ 1939796 w 2280714"/>
              <a:gd name="connsiteY10" fmla="*/ 26428 h 1654377"/>
              <a:gd name="connsiteX11" fmla="*/ 2064007 w 2280714"/>
              <a:gd name="connsiteY11" fmla="*/ 95140 h 1654377"/>
              <a:gd name="connsiteX12" fmla="*/ 2140647 w 2280714"/>
              <a:gd name="connsiteY12" fmla="*/ 145352 h 1654377"/>
              <a:gd name="connsiteX13" fmla="*/ 2230502 w 2280714"/>
              <a:gd name="connsiteY13" fmla="*/ 214065 h 1654377"/>
              <a:gd name="connsiteX14" fmla="*/ 2256929 w 2280714"/>
              <a:gd name="connsiteY14" fmla="*/ 243135 h 1654377"/>
              <a:gd name="connsiteX15" fmla="*/ 2270143 w 2280714"/>
              <a:gd name="connsiteY15" fmla="*/ 261635 h 1654377"/>
              <a:gd name="connsiteX16" fmla="*/ 2278071 w 2280714"/>
              <a:gd name="connsiteY16" fmla="*/ 277491 h 1654377"/>
              <a:gd name="connsiteX17" fmla="*/ 2280714 w 2280714"/>
              <a:gd name="connsiteY17" fmla="*/ 290705 h 1654377"/>
              <a:gd name="connsiteX18" fmla="*/ 2278071 w 2280714"/>
              <a:gd name="connsiteY18" fmla="*/ 314490 h 1654377"/>
              <a:gd name="connsiteX19" fmla="*/ 2262215 w 2280714"/>
              <a:gd name="connsiteY19" fmla="*/ 338275 h 1654377"/>
              <a:gd name="connsiteX20" fmla="*/ 2233144 w 2280714"/>
              <a:gd name="connsiteY20" fmla="*/ 369988 h 1654377"/>
              <a:gd name="connsiteX21" fmla="*/ 2209359 w 2280714"/>
              <a:gd name="connsiteY21" fmla="*/ 383202 h 1654377"/>
              <a:gd name="connsiteX22" fmla="*/ 2182932 w 2280714"/>
              <a:gd name="connsiteY22" fmla="*/ 393773 h 1654377"/>
              <a:gd name="connsiteX23" fmla="*/ 2169718 w 2280714"/>
              <a:gd name="connsiteY23" fmla="*/ 401702 h 1654377"/>
              <a:gd name="connsiteX24" fmla="*/ 2066650 w 2280714"/>
              <a:gd name="connsiteY24" fmla="*/ 705621 h 1654377"/>
              <a:gd name="connsiteX25" fmla="*/ 1937154 w 2280714"/>
              <a:gd name="connsiteY25" fmla="*/ 1102037 h 1654377"/>
              <a:gd name="connsiteX26" fmla="*/ 1847299 w 2280714"/>
              <a:gd name="connsiteY26" fmla="*/ 1379528 h 1654377"/>
              <a:gd name="connsiteX27" fmla="*/ 1807658 w 2280714"/>
              <a:gd name="connsiteY27" fmla="*/ 1501096 h 1654377"/>
              <a:gd name="connsiteX28" fmla="*/ 1794444 w 2280714"/>
              <a:gd name="connsiteY28" fmla="*/ 1546023 h 1654377"/>
              <a:gd name="connsiteX29" fmla="*/ 1775944 w 2280714"/>
              <a:gd name="connsiteY29" fmla="*/ 1585665 h 1654377"/>
              <a:gd name="connsiteX30" fmla="*/ 1749517 w 2280714"/>
              <a:gd name="connsiteY30" fmla="*/ 1630592 h 1654377"/>
              <a:gd name="connsiteX31" fmla="*/ 1725732 w 2280714"/>
              <a:gd name="connsiteY31" fmla="*/ 1654377 h 1654377"/>
              <a:gd name="connsiteX32" fmla="*/ 1704589 w 2280714"/>
              <a:gd name="connsiteY32" fmla="*/ 1654377 h 1654377"/>
              <a:gd name="connsiteX33" fmla="*/ 1680804 w 2280714"/>
              <a:gd name="connsiteY33" fmla="*/ 1651734 h 1654377"/>
              <a:gd name="connsiteX34" fmla="*/ 1641163 w 2280714"/>
              <a:gd name="connsiteY34" fmla="*/ 1638520 h 1654377"/>
              <a:gd name="connsiteX35" fmla="*/ 1596236 w 2280714"/>
              <a:gd name="connsiteY35" fmla="*/ 1606807 h 1654377"/>
              <a:gd name="connsiteX36" fmla="*/ 1569808 w 2280714"/>
              <a:gd name="connsiteY36" fmla="*/ 1577736 h 1654377"/>
              <a:gd name="connsiteX37" fmla="*/ 1556594 w 2280714"/>
              <a:gd name="connsiteY37" fmla="*/ 1556594 h 1654377"/>
              <a:gd name="connsiteX38" fmla="*/ 1590950 w 2280714"/>
              <a:gd name="connsiteY38" fmla="*/ 1342529 h 1654377"/>
              <a:gd name="connsiteX39" fmla="*/ 1635877 w 2280714"/>
              <a:gd name="connsiteY39" fmla="*/ 1131107 h 1654377"/>
              <a:gd name="connsiteX40" fmla="*/ 1680804 w 2280714"/>
              <a:gd name="connsiteY40" fmla="*/ 943470 h 1654377"/>
              <a:gd name="connsiteX41" fmla="*/ 1757445 w 2280714"/>
              <a:gd name="connsiteY41" fmla="*/ 618409 h 1654377"/>
              <a:gd name="connsiteX42" fmla="*/ 1815586 w 2280714"/>
              <a:gd name="connsiteY42" fmla="*/ 383202 h 1654377"/>
              <a:gd name="connsiteX43" fmla="*/ 1820871 w 2280714"/>
              <a:gd name="connsiteY43" fmla="*/ 327704 h 1654377"/>
              <a:gd name="connsiteX44" fmla="*/ 1812943 w 2280714"/>
              <a:gd name="connsiteY44" fmla="*/ 306562 h 1654377"/>
              <a:gd name="connsiteX45" fmla="*/ 1797087 w 2280714"/>
              <a:gd name="connsiteY45" fmla="*/ 277491 h 1654377"/>
              <a:gd name="connsiteX46" fmla="*/ 1768016 w 2280714"/>
              <a:gd name="connsiteY46" fmla="*/ 258992 h 1654377"/>
              <a:gd name="connsiteX47" fmla="*/ 1731017 w 2280714"/>
              <a:gd name="connsiteY47" fmla="*/ 248421 h 1654377"/>
              <a:gd name="connsiteX48" fmla="*/ 1664948 w 2280714"/>
              <a:gd name="connsiteY48" fmla="*/ 248421 h 1654377"/>
              <a:gd name="connsiteX49" fmla="*/ 1371600 w 2280714"/>
              <a:gd name="connsiteY49" fmla="*/ 251063 h 1654377"/>
              <a:gd name="connsiteX50" fmla="*/ 1041253 w 2280714"/>
              <a:gd name="connsiteY50" fmla="*/ 261635 h 1654377"/>
              <a:gd name="connsiteX51" fmla="*/ 761119 w 2280714"/>
              <a:gd name="connsiteY51" fmla="*/ 280134 h 1654377"/>
              <a:gd name="connsiteX52" fmla="*/ 478342 w 2280714"/>
              <a:gd name="connsiteY52" fmla="*/ 309204 h 1654377"/>
              <a:gd name="connsiteX53" fmla="*/ 309204 w 2280714"/>
              <a:gd name="connsiteY53" fmla="*/ 332989 h 1654377"/>
              <a:gd name="connsiteX54" fmla="*/ 161209 w 2280714"/>
              <a:gd name="connsiteY54" fmla="*/ 364703 h 1654377"/>
              <a:gd name="connsiteX55" fmla="*/ 68712 w 2280714"/>
              <a:gd name="connsiteY55" fmla="*/ 391130 h 1654377"/>
              <a:gd name="connsiteX56" fmla="*/ 0 w 2280714"/>
              <a:gd name="connsiteY56" fmla="*/ 203493 h 1654377"/>
              <a:gd name="connsiteX57" fmla="*/ 66069 w 2280714"/>
              <a:gd name="connsiteY57" fmla="*/ 195565 h 1654377"/>
              <a:gd name="connsiteX58" fmla="*/ 253706 w 2280714"/>
              <a:gd name="connsiteY58" fmla="*/ 169137 h 1654377"/>
              <a:gd name="connsiteX59" fmla="*/ 457200 w 2280714"/>
              <a:gd name="connsiteY59" fmla="*/ 145352 h 1654377"/>
              <a:gd name="connsiteX60" fmla="*/ 697692 w 2280714"/>
              <a:gd name="connsiteY60" fmla="*/ 126853 h 1654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2280714" h="1654377">
                <a:moveTo>
                  <a:pt x="697692" y="126853"/>
                </a:moveTo>
                <a:lnTo>
                  <a:pt x="1030682" y="100425"/>
                </a:lnTo>
                <a:lnTo>
                  <a:pt x="1321387" y="81926"/>
                </a:lnTo>
                <a:lnTo>
                  <a:pt x="1559237" y="71355"/>
                </a:lnTo>
                <a:lnTo>
                  <a:pt x="1598878" y="68712"/>
                </a:lnTo>
                <a:lnTo>
                  <a:pt x="1617378" y="63426"/>
                </a:lnTo>
                <a:lnTo>
                  <a:pt x="1736303" y="23785"/>
                </a:lnTo>
                <a:lnTo>
                  <a:pt x="1807658" y="7928"/>
                </a:lnTo>
                <a:lnTo>
                  <a:pt x="1860513" y="0"/>
                </a:lnTo>
                <a:lnTo>
                  <a:pt x="1884298" y="2643"/>
                </a:lnTo>
                <a:lnTo>
                  <a:pt x="1939796" y="26428"/>
                </a:lnTo>
                <a:lnTo>
                  <a:pt x="2064007" y="95140"/>
                </a:lnTo>
                <a:lnTo>
                  <a:pt x="2140647" y="145352"/>
                </a:lnTo>
                <a:lnTo>
                  <a:pt x="2230502" y="214065"/>
                </a:lnTo>
                <a:lnTo>
                  <a:pt x="2256929" y="243135"/>
                </a:lnTo>
                <a:lnTo>
                  <a:pt x="2270143" y="261635"/>
                </a:lnTo>
                <a:lnTo>
                  <a:pt x="2278071" y="277491"/>
                </a:lnTo>
                <a:lnTo>
                  <a:pt x="2280714" y="290705"/>
                </a:lnTo>
                <a:lnTo>
                  <a:pt x="2278071" y="314490"/>
                </a:lnTo>
                <a:lnTo>
                  <a:pt x="2262215" y="338275"/>
                </a:lnTo>
                <a:lnTo>
                  <a:pt x="2233144" y="369988"/>
                </a:lnTo>
                <a:lnTo>
                  <a:pt x="2209359" y="383202"/>
                </a:lnTo>
                <a:lnTo>
                  <a:pt x="2182932" y="393773"/>
                </a:lnTo>
                <a:lnTo>
                  <a:pt x="2169718" y="401702"/>
                </a:lnTo>
                <a:lnTo>
                  <a:pt x="2066650" y="705621"/>
                </a:lnTo>
                <a:lnTo>
                  <a:pt x="1937154" y="1102037"/>
                </a:lnTo>
                <a:lnTo>
                  <a:pt x="1847299" y="1379528"/>
                </a:lnTo>
                <a:lnTo>
                  <a:pt x="1807658" y="1501096"/>
                </a:lnTo>
                <a:lnTo>
                  <a:pt x="1794444" y="1546023"/>
                </a:lnTo>
                <a:lnTo>
                  <a:pt x="1775944" y="1585665"/>
                </a:lnTo>
                <a:lnTo>
                  <a:pt x="1749517" y="1630592"/>
                </a:lnTo>
                <a:lnTo>
                  <a:pt x="1725732" y="1654377"/>
                </a:lnTo>
                <a:lnTo>
                  <a:pt x="1704589" y="1654377"/>
                </a:lnTo>
                <a:lnTo>
                  <a:pt x="1680804" y="1651734"/>
                </a:lnTo>
                <a:lnTo>
                  <a:pt x="1641163" y="1638520"/>
                </a:lnTo>
                <a:lnTo>
                  <a:pt x="1596236" y="1606807"/>
                </a:lnTo>
                <a:lnTo>
                  <a:pt x="1569808" y="1577736"/>
                </a:lnTo>
                <a:lnTo>
                  <a:pt x="1556594" y="1556594"/>
                </a:lnTo>
                <a:lnTo>
                  <a:pt x="1590950" y="1342529"/>
                </a:lnTo>
                <a:lnTo>
                  <a:pt x="1635877" y="1131107"/>
                </a:lnTo>
                <a:lnTo>
                  <a:pt x="1680804" y="943470"/>
                </a:lnTo>
                <a:lnTo>
                  <a:pt x="1757445" y="618409"/>
                </a:lnTo>
                <a:lnTo>
                  <a:pt x="1815586" y="383202"/>
                </a:lnTo>
                <a:cubicBezTo>
                  <a:pt x="1820959" y="329470"/>
                  <a:pt x="1820871" y="348053"/>
                  <a:pt x="1820871" y="327704"/>
                </a:cubicBezTo>
                <a:lnTo>
                  <a:pt x="1812943" y="306562"/>
                </a:lnTo>
                <a:lnTo>
                  <a:pt x="1797087" y="277491"/>
                </a:lnTo>
                <a:lnTo>
                  <a:pt x="1768016" y="258992"/>
                </a:lnTo>
                <a:lnTo>
                  <a:pt x="1731017" y="248421"/>
                </a:lnTo>
                <a:lnTo>
                  <a:pt x="1664948" y="248421"/>
                </a:lnTo>
                <a:lnTo>
                  <a:pt x="1371600" y="251063"/>
                </a:lnTo>
                <a:lnTo>
                  <a:pt x="1041253" y="261635"/>
                </a:lnTo>
                <a:lnTo>
                  <a:pt x="761119" y="280134"/>
                </a:lnTo>
                <a:lnTo>
                  <a:pt x="478342" y="309204"/>
                </a:lnTo>
                <a:lnTo>
                  <a:pt x="309204" y="332989"/>
                </a:lnTo>
                <a:lnTo>
                  <a:pt x="161209" y="364703"/>
                </a:lnTo>
                <a:lnTo>
                  <a:pt x="68712" y="391130"/>
                </a:lnTo>
                <a:lnTo>
                  <a:pt x="0" y="203493"/>
                </a:lnTo>
                <a:lnTo>
                  <a:pt x="66069" y="195565"/>
                </a:lnTo>
                <a:lnTo>
                  <a:pt x="253706" y="169137"/>
                </a:lnTo>
                <a:lnTo>
                  <a:pt x="457200" y="145352"/>
                </a:lnTo>
                <a:lnTo>
                  <a:pt x="697692" y="1268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5" name="フリーフォーム 34"/>
          <p:cNvSpPr>
            <a:spLocks noChangeAspect="1"/>
          </p:cNvSpPr>
          <p:nvPr/>
        </p:nvSpPr>
        <p:spPr>
          <a:xfrm>
            <a:off x="7502283" y="6188730"/>
            <a:ext cx="875333" cy="200025"/>
          </a:xfrm>
          <a:custGeom>
            <a:avLst/>
            <a:gdLst>
              <a:gd name="connsiteX0" fmla="*/ 538163 w 1459706"/>
              <a:gd name="connsiteY0" fmla="*/ 59531 h 333375"/>
              <a:gd name="connsiteX1" fmla="*/ 876300 w 1459706"/>
              <a:gd name="connsiteY1" fmla="*/ 26194 h 333375"/>
              <a:gd name="connsiteX2" fmla="*/ 1123950 w 1459706"/>
              <a:gd name="connsiteY2" fmla="*/ 7144 h 333375"/>
              <a:gd name="connsiteX3" fmla="*/ 1293019 w 1459706"/>
              <a:gd name="connsiteY3" fmla="*/ 0 h 333375"/>
              <a:gd name="connsiteX4" fmla="*/ 1390650 w 1459706"/>
              <a:gd name="connsiteY4" fmla="*/ 0 h 333375"/>
              <a:gd name="connsiteX5" fmla="*/ 1459706 w 1459706"/>
              <a:gd name="connsiteY5" fmla="*/ 2381 h 333375"/>
              <a:gd name="connsiteX6" fmla="*/ 1416844 w 1459706"/>
              <a:gd name="connsiteY6" fmla="*/ 214313 h 333375"/>
              <a:gd name="connsiteX7" fmla="*/ 1407319 w 1459706"/>
              <a:gd name="connsiteY7" fmla="*/ 204788 h 333375"/>
              <a:gd name="connsiteX8" fmla="*/ 1316831 w 1459706"/>
              <a:gd name="connsiteY8" fmla="*/ 192881 h 333375"/>
              <a:gd name="connsiteX9" fmla="*/ 1147763 w 1459706"/>
              <a:gd name="connsiteY9" fmla="*/ 185738 h 333375"/>
              <a:gd name="connsiteX10" fmla="*/ 878681 w 1459706"/>
              <a:gd name="connsiteY10" fmla="*/ 190500 h 333375"/>
              <a:gd name="connsiteX11" fmla="*/ 723900 w 1459706"/>
              <a:gd name="connsiteY11" fmla="*/ 202406 h 333375"/>
              <a:gd name="connsiteX12" fmla="*/ 447675 w 1459706"/>
              <a:gd name="connsiteY12" fmla="*/ 238125 h 333375"/>
              <a:gd name="connsiteX13" fmla="*/ 152400 w 1459706"/>
              <a:gd name="connsiteY13" fmla="*/ 288131 h 333375"/>
              <a:gd name="connsiteX14" fmla="*/ 47625 w 1459706"/>
              <a:gd name="connsiteY14" fmla="*/ 311944 h 333375"/>
              <a:gd name="connsiteX15" fmla="*/ 19050 w 1459706"/>
              <a:gd name="connsiteY15" fmla="*/ 333375 h 333375"/>
              <a:gd name="connsiteX16" fmla="*/ 0 w 1459706"/>
              <a:gd name="connsiteY16" fmla="*/ 109538 h 333375"/>
              <a:gd name="connsiteX17" fmla="*/ 76200 w 1459706"/>
              <a:gd name="connsiteY17" fmla="*/ 107156 h 333375"/>
              <a:gd name="connsiteX18" fmla="*/ 300038 w 1459706"/>
              <a:gd name="connsiteY18" fmla="*/ 80963 h 333375"/>
              <a:gd name="connsiteX19" fmla="*/ 538163 w 1459706"/>
              <a:gd name="connsiteY19" fmla="*/ 59531 h 333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459706" h="333375">
                <a:moveTo>
                  <a:pt x="538163" y="59531"/>
                </a:moveTo>
                <a:lnTo>
                  <a:pt x="876300" y="26194"/>
                </a:lnTo>
                <a:lnTo>
                  <a:pt x="1123950" y="7144"/>
                </a:lnTo>
                <a:lnTo>
                  <a:pt x="1293019" y="0"/>
                </a:lnTo>
                <a:lnTo>
                  <a:pt x="1390650" y="0"/>
                </a:lnTo>
                <a:lnTo>
                  <a:pt x="1459706" y="2381"/>
                </a:lnTo>
                <a:lnTo>
                  <a:pt x="1416844" y="214313"/>
                </a:lnTo>
                <a:lnTo>
                  <a:pt x="1407319" y="204788"/>
                </a:lnTo>
                <a:lnTo>
                  <a:pt x="1316831" y="192881"/>
                </a:lnTo>
                <a:lnTo>
                  <a:pt x="1147763" y="185738"/>
                </a:lnTo>
                <a:lnTo>
                  <a:pt x="878681" y="190500"/>
                </a:lnTo>
                <a:lnTo>
                  <a:pt x="723900" y="202406"/>
                </a:lnTo>
                <a:lnTo>
                  <a:pt x="447675" y="238125"/>
                </a:lnTo>
                <a:lnTo>
                  <a:pt x="152400" y="288131"/>
                </a:lnTo>
                <a:lnTo>
                  <a:pt x="47625" y="311944"/>
                </a:lnTo>
                <a:lnTo>
                  <a:pt x="19050" y="333375"/>
                </a:lnTo>
                <a:lnTo>
                  <a:pt x="0" y="109538"/>
                </a:lnTo>
                <a:lnTo>
                  <a:pt x="76200" y="107156"/>
                </a:lnTo>
                <a:lnTo>
                  <a:pt x="300038" y="80963"/>
                </a:lnTo>
                <a:lnTo>
                  <a:pt x="538163" y="5953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906367" y="164506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884897" y="164116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6020087" y="3789363"/>
            <a:ext cx="3457499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じゅん</a:t>
            </a:r>
            <a:r>
              <a:rPr lang="ja-JP" altLang="en-US" sz="2400" dirty="0" smtClean="0">
                <a:solidFill>
                  <a:prstClr val="black"/>
                </a:solidFill>
              </a:rPr>
              <a:t>ばん　どおりに　かいたら　できる　かんじは　</a:t>
            </a:r>
            <a:r>
              <a:rPr lang="ja-JP" altLang="en-US" sz="2400" dirty="0" smtClean="0">
                <a:solidFill>
                  <a:prstClr val="black"/>
                </a:solidFill>
              </a:rPr>
              <a:t>なに？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pic>
        <p:nvPicPr>
          <p:cNvPr id="38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90001" y="4551542"/>
            <a:ext cx="1371447" cy="102858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1794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6" dur="1" fill="hold"/>
                                        <p:tgtEl>
                                          <p:spTgt spid="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2" fill="hold" display="0">
                  <p:stCondLst>
                    <p:cond delay="indefinite"/>
                  </p:stCondLst>
                </p:cTn>
                <p:tgtEl>
                  <p:spTgt spid="38"/>
                </p:tgtEl>
              </p:cMediaNode>
            </p:video>
          </p:childTnLst>
        </p:cTn>
      </p:par>
    </p:tnLst>
    <p:bldLst>
      <p:bldP spid="16" grpId="0" animBg="1"/>
      <p:bldP spid="22" grpId="0"/>
      <p:bldP spid="23" grpId="0"/>
      <p:bldP spid="29" grpId="0"/>
      <p:bldP spid="25" grpId="0" animBg="1"/>
      <p:bldP spid="26" grpId="0" animBg="1"/>
      <p:bldP spid="27" grpId="0" animBg="1"/>
      <p:bldP spid="28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６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4376936" y="49337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32600" y="164213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445674" y="164311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258748" y="164408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071822" y="164506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884897" y="164116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4" name="フリーフォーム 23"/>
          <p:cNvSpPr>
            <a:spLocks noChangeAspect="1"/>
          </p:cNvSpPr>
          <p:nvPr/>
        </p:nvSpPr>
        <p:spPr>
          <a:xfrm rot="19800000">
            <a:off x="673444" y="2216018"/>
            <a:ext cx="2047865" cy="1163955"/>
          </a:xfrm>
          <a:custGeom>
            <a:avLst/>
            <a:gdLst>
              <a:gd name="connsiteX0" fmla="*/ 974725 w 3413125"/>
              <a:gd name="connsiteY0" fmla="*/ 536575 h 1939925"/>
              <a:gd name="connsiteX1" fmla="*/ 1244600 w 3413125"/>
              <a:gd name="connsiteY1" fmla="*/ 644525 h 1939925"/>
              <a:gd name="connsiteX2" fmla="*/ 1682750 w 3413125"/>
              <a:gd name="connsiteY2" fmla="*/ 822325 h 1939925"/>
              <a:gd name="connsiteX3" fmla="*/ 2200275 w 3413125"/>
              <a:gd name="connsiteY3" fmla="*/ 1082675 h 1939925"/>
              <a:gd name="connsiteX4" fmla="*/ 2686050 w 3413125"/>
              <a:gd name="connsiteY4" fmla="*/ 1333500 h 1939925"/>
              <a:gd name="connsiteX5" fmla="*/ 2752725 w 3413125"/>
              <a:gd name="connsiteY5" fmla="*/ 1365250 h 1939925"/>
              <a:gd name="connsiteX6" fmla="*/ 2819400 w 3413125"/>
              <a:gd name="connsiteY6" fmla="*/ 1393825 h 1939925"/>
              <a:gd name="connsiteX7" fmla="*/ 2879725 w 3413125"/>
              <a:gd name="connsiteY7" fmla="*/ 1409700 h 1939925"/>
              <a:gd name="connsiteX8" fmla="*/ 2965450 w 3413125"/>
              <a:gd name="connsiteY8" fmla="*/ 1425575 h 1939925"/>
              <a:gd name="connsiteX9" fmla="*/ 3051175 w 3413125"/>
              <a:gd name="connsiteY9" fmla="*/ 1438275 h 1939925"/>
              <a:gd name="connsiteX10" fmla="*/ 3101975 w 3413125"/>
              <a:gd name="connsiteY10" fmla="*/ 1444625 h 1939925"/>
              <a:gd name="connsiteX11" fmla="*/ 3127375 w 3413125"/>
              <a:gd name="connsiteY11" fmla="*/ 1450975 h 1939925"/>
              <a:gd name="connsiteX12" fmla="*/ 3159125 w 3413125"/>
              <a:gd name="connsiteY12" fmla="*/ 1485900 h 1939925"/>
              <a:gd name="connsiteX13" fmla="*/ 3222625 w 3413125"/>
              <a:gd name="connsiteY13" fmla="*/ 1549400 h 1939925"/>
              <a:gd name="connsiteX14" fmla="*/ 3267075 w 3413125"/>
              <a:gd name="connsiteY14" fmla="*/ 1600200 h 1939925"/>
              <a:gd name="connsiteX15" fmla="*/ 3308350 w 3413125"/>
              <a:gd name="connsiteY15" fmla="*/ 1651000 h 1939925"/>
              <a:gd name="connsiteX16" fmla="*/ 3343275 w 3413125"/>
              <a:gd name="connsiteY16" fmla="*/ 1701800 h 1939925"/>
              <a:gd name="connsiteX17" fmla="*/ 3375025 w 3413125"/>
              <a:gd name="connsiteY17" fmla="*/ 1746250 h 1939925"/>
              <a:gd name="connsiteX18" fmla="*/ 3397250 w 3413125"/>
              <a:gd name="connsiteY18" fmla="*/ 1797050 h 1939925"/>
              <a:gd name="connsiteX19" fmla="*/ 3409950 w 3413125"/>
              <a:gd name="connsiteY19" fmla="*/ 1828800 h 1939925"/>
              <a:gd name="connsiteX20" fmla="*/ 3413125 w 3413125"/>
              <a:gd name="connsiteY20" fmla="*/ 1863725 h 1939925"/>
              <a:gd name="connsiteX21" fmla="*/ 3406775 w 3413125"/>
              <a:gd name="connsiteY21" fmla="*/ 1895475 h 1939925"/>
              <a:gd name="connsiteX22" fmla="*/ 3387725 w 3413125"/>
              <a:gd name="connsiteY22" fmla="*/ 1924050 h 1939925"/>
              <a:gd name="connsiteX23" fmla="*/ 3362325 w 3413125"/>
              <a:gd name="connsiteY23" fmla="*/ 1933575 h 1939925"/>
              <a:gd name="connsiteX24" fmla="*/ 3321050 w 3413125"/>
              <a:gd name="connsiteY24" fmla="*/ 1939925 h 1939925"/>
              <a:gd name="connsiteX25" fmla="*/ 3276600 w 3413125"/>
              <a:gd name="connsiteY25" fmla="*/ 1924050 h 1939925"/>
              <a:gd name="connsiteX26" fmla="*/ 3209925 w 3413125"/>
              <a:gd name="connsiteY26" fmla="*/ 1892300 h 1939925"/>
              <a:gd name="connsiteX27" fmla="*/ 3152775 w 3413125"/>
              <a:gd name="connsiteY27" fmla="*/ 1860550 h 1939925"/>
              <a:gd name="connsiteX28" fmla="*/ 3079750 w 3413125"/>
              <a:gd name="connsiteY28" fmla="*/ 1806575 h 1939925"/>
              <a:gd name="connsiteX29" fmla="*/ 2987675 w 3413125"/>
              <a:gd name="connsiteY29" fmla="*/ 1739900 h 1939925"/>
              <a:gd name="connsiteX30" fmla="*/ 2882900 w 3413125"/>
              <a:gd name="connsiteY30" fmla="*/ 1676400 h 1939925"/>
              <a:gd name="connsiteX31" fmla="*/ 2698750 w 3413125"/>
              <a:gd name="connsiteY31" fmla="*/ 1562100 h 1939925"/>
              <a:gd name="connsiteX32" fmla="*/ 2511425 w 3413125"/>
              <a:gd name="connsiteY32" fmla="*/ 1457325 h 1939925"/>
              <a:gd name="connsiteX33" fmla="*/ 2197100 w 3413125"/>
              <a:gd name="connsiteY33" fmla="*/ 1282700 h 1939925"/>
              <a:gd name="connsiteX34" fmla="*/ 1946275 w 3413125"/>
              <a:gd name="connsiteY34" fmla="*/ 1155700 h 1939925"/>
              <a:gd name="connsiteX35" fmla="*/ 1584325 w 3413125"/>
              <a:gd name="connsiteY35" fmla="*/ 984250 h 1939925"/>
              <a:gd name="connsiteX36" fmla="*/ 1460500 w 3413125"/>
              <a:gd name="connsiteY36" fmla="*/ 927100 h 1939925"/>
              <a:gd name="connsiteX37" fmla="*/ 1146175 w 3413125"/>
              <a:gd name="connsiteY37" fmla="*/ 806450 h 1939925"/>
              <a:gd name="connsiteX38" fmla="*/ 812800 w 3413125"/>
              <a:gd name="connsiteY38" fmla="*/ 679450 h 1939925"/>
              <a:gd name="connsiteX39" fmla="*/ 622300 w 3413125"/>
              <a:gd name="connsiteY39" fmla="*/ 609600 h 1939925"/>
              <a:gd name="connsiteX40" fmla="*/ 409575 w 3413125"/>
              <a:gd name="connsiteY40" fmla="*/ 546100 h 1939925"/>
              <a:gd name="connsiteX41" fmla="*/ 361950 w 3413125"/>
              <a:gd name="connsiteY41" fmla="*/ 533400 h 1939925"/>
              <a:gd name="connsiteX42" fmla="*/ 266700 w 3413125"/>
              <a:gd name="connsiteY42" fmla="*/ 517525 h 1939925"/>
              <a:gd name="connsiteX43" fmla="*/ 196850 w 3413125"/>
              <a:gd name="connsiteY43" fmla="*/ 508000 h 1939925"/>
              <a:gd name="connsiteX44" fmla="*/ 187325 w 3413125"/>
              <a:gd name="connsiteY44" fmla="*/ 501650 h 1939925"/>
              <a:gd name="connsiteX45" fmla="*/ 161925 w 3413125"/>
              <a:gd name="connsiteY45" fmla="*/ 460375 h 1939925"/>
              <a:gd name="connsiteX46" fmla="*/ 114300 w 3413125"/>
              <a:gd name="connsiteY46" fmla="*/ 374650 h 1939925"/>
              <a:gd name="connsiteX47" fmla="*/ 79375 w 3413125"/>
              <a:gd name="connsiteY47" fmla="*/ 304800 h 1939925"/>
              <a:gd name="connsiteX48" fmla="*/ 44450 w 3413125"/>
              <a:gd name="connsiteY48" fmla="*/ 212725 h 1939925"/>
              <a:gd name="connsiteX49" fmla="*/ 12700 w 3413125"/>
              <a:gd name="connsiteY49" fmla="*/ 101600 h 1939925"/>
              <a:gd name="connsiteX50" fmla="*/ 0 w 3413125"/>
              <a:gd name="connsiteY50" fmla="*/ 47625 h 1939925"/>
              <a:gd name="connsiteX51" fmla="*/ 0 w 3413125"/>
              <a:gd name="connsiteY51" fmla="*/ 25400 h 1939925"/>
              <a:gd name="connsiteX52" fmla="*/ 3175 w 3413125"/>
              <a:gd name="connsiteY52" fmla="*/ 6350 h 1939925"/>
              <a:gd name="connsiteX53" fmla="*/ 12700 w 3413125"/>
              <a:gd name="connsiteY53" fmla="*/ 0 h 1939925"/>
              <a:gd name="connsiteX54" fmla="*/ 25400 w 3413125"/>
              <a:gd name="connsiteY54" fmla="*/ 0 h 1939925"/>
              <a:gd name="connsiteX55" fmla="*/ 38100 w 3413125"/>
              <a:gd name="connsiteY55" fmla="*/ 3175 h 1939925"/>
              <a:gd name="connsiteX56" fmla="*/ 50800 w 3413125"/>
              <a:gd name="connsiteY56" fmla="*/ 19050 h 1939925"/>
              <a:gd name="connsiteX57" fmla="*/ 120650 w 3413125"/>
              <a:gd name="connsiteY57" fmla="*/ 101600 h 1939925"/>
              <a:gd name="connsiteX58" fmla="*/ 190500 w 3413125"/>
              <a:gd name="connsiteY58" fmla="*/ 171450 h 1939925"/>
              <a:gd name="connsiteX59" fmla="*/ 285750 w 3413125"/>
              <a:gd name="connsiteY59" fmla="*/ 254000 h 1939925"/>
              <a:gd name="connsiteX60" fmla="*/ 327025 w 3413125"/>
              <a:gd name="connsiteY60" fmla="*/ 282575 h 1939925"/>
              <a:gd name="connsiteX61" fmla="*/ 377825 w 3413125"/>
              <a:gd name="connsiteY61" fmla="*/ 304800 h 1939925"/>
              <a:gd name="connsiteX62" fmla="*/ 476250 w 3413125"/>
              <a:gd name="connsiteY62" fmla="*/ 339725 h 1939925"/>
              <a:gd name="connsiteX63" fmla="*/ 739775 w 3413125"/>
              <a:gd name="connsiteY63" fmla="*/ 441325 h 1939925"/>
              <a:gd name="connsiteX64" fmla="*/ 974725 w 3413125"/>
              <a:gd name="connsiteY64" fmla="*/ 536575 h 1939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413125" h="1939925">
                <a:moveTo>
                  <a:pt x="974725" y="536575"/>
                </a:moveTo>
                <a:lnTo>
                  <a:pt x="1244600" y="644525"/>
                </a:lnTo>
                <a:lnTo>
                  <a:pt x="1682750" y="822325"/>
                </a:lnTo>
                <a:lnTo>
                  <a:pt x="2200275" y="1082675"/>
                </a:lnTo>
                <a:lnTo>
                  <a:pt x="2686050" y="1333500"/>
                </a:lnTo>
                <a:lnTo>
                  <a:pt x="2752725" y="1365250"/>
                </a:lnTo>
                <a:lnTo>
                  <a:pt x="2819400" y="1393825"/>
                </a:lnTo>
                <a:lnTo>
                  <a:pt x="2879725" y="1409700"/>
                </a:lnTo>
                <a:lnTo>
                  <a:pt x="2965450" y="1425575"/>
                </a:lnTo>
                <a:lnTo>
                  <a:pt x="3051175" y="1438275"/>
                </a:lnTo>
                <a:lnTo>
                  <a:pt x="3101975" y="1444625"/>
                </a:lnTo>
                <a:lnTo>
                  <a:pt x="3127375" y="1450975"/>
                </a:lnTo>
                <a:lnTo>
                  <a:pt x="3159125" y="1485900"/>
                </a:lnTo>
                <a:lnTo>
                  <a:pt x="3222625" y="1549400"/>
                </a:lnTo>
                <a:lnTo>
                  <a:pt x="3267075" y="1600200"/>
                </a:lnTo>
                <a:lnTo>
                  <a:pt x="3308350" y="1651000"/>
                </a:lnTo>
                <a:lnTo>
                  <a:pt x="3343275" y="1701800"/>
                </a:lnTo>
                <a:lnTo>
                  <a:pt x="3375025" y="1746250"/>
                </a:lnTo>
                <a:lnTo>
                  <a:pt x="3397250" y="1797050"/>
                </a:lnTo>
                <a:lnTo>
                  <a:pt x="3409950" y="1828800"/>
                </a:lnTo>
                <a:lnTo>
                  <a:pt x="3413125" y="1863725"/>
                </a:lnTo>
                <a:lnTo>
                  <a:pt x="3406775" y="1895475"/>
                </a:lnTo>
                <a:lnTo>
                  <a:pt x="3387725" y="1924050"/>
                </a:lnTo>
                <a:lnTo>
                  <a:pt x="3362325" y="1933575"/>
                </a:lnTo>
                <a:lnTo>
                  <a:pt x="3321050" y="1939925"/>
                </a:lnTo>
                <a:lnTo>
                  <a:pt x="3276600" y="1924050"/>
                </a:lnTo>
                <a:lnTo>
                  <a:pt x="3209925" y="1892300"/>
                </a:lnTo>
                <a:lnTo>
                  <a:pt x="3152775" y="1860550"/>
                </a:lnTo>
                <a:lnTo>
                  <a:pt x="3079750" y="1806575"/>
                </a:lnTo>
                <a:lnTo>
                  <a:pt x="2987675" y="1739900"/>
                </a:lnTo>
                <a:lnTo>
                  <a:pt x="2882900" y="1676400"/>
                </a:lnTo>
                <a:lnTo>
                  <a:pt x="2698750" y="1562100"/>
                </a:lnTo>
                <a:lnTo>
                  <a:pt x="2511425" y="1457325"/>
                </a:lnTo>
                <a:lnTo>
                  <a:pt x="2197100" y="1282700"/>
                </a:lnTo>
                <a:lnTo>
                  <a:pt x="1946275" y="1155700"/>
                </a:lnTo>
                <a:lnTo>
                  <a:pt x="1584325" y="984250"/>
                </a:lnTo>
                <a:lnTo>
                  <a:pt x="1460500" y="927100"/>
                </a:lnTo>
                <a:lnTo>
                  <a:pt x="1146175" y="806450"/>
                </a:lnTo>
                <a:lnTo>
                  <a:pt x="812800" y="679450"/>
                </a:lnTo>
                <a:lnTo>
                  <a:pt x="622300" y="609600"/>
                </a:lnTo>
                <a:lnTo>
                  <a:pt x="409575" y="546100"/>
                </a:lnTo>
                <a:lnTo>
                  <a:pt x="361950" y="533400"/>
                </a:lnTo>
                <a:lnTo>
                  <a:pt x="266700" y="517525"/>
                </a:lnTo>
                <a:lnTo>
                  <a:pt x="196850" y="508000"/>
                </a:lnTo>
                <a:lnTo>
                  <a:pt x="187325" y="501650"/>
                </a:lnTo>
                <a:lnTo>
                  <a:pt x="161925" y="460375"/>
                </a:lnTo>
                <a:lnTo>
                  <a:pt x="114300" y="374650"/>
                </a:lnTo>
                <a:lnTo>
                  <a:pt x="79375" y="304800"/>
                </a:lnTo>
                <a:lnTo>
                  <a:pt x="44450" y="212725"/>
                </a:lnTo>
                <a:lnTo>
                  <a:pt x="12700" y="101600"/>
                </a:lnTo>
                <a:lnTo>
                  <a:pt x="0" y="47625"/>
                </a:lnTo>
                <a:lnTo>
                  <a:pt x="0" y="25400"/>
                </a:lnTo>
                <a:lnTo>
                  <a:pt x="3175" y="6350"/>
                </a:lnTo>
                <a:lnTo>
                  <a:pt x="12700" y="0"/>
                </a:lnTo>
                <a:lnTo>
                  <a:pt x="25400" y="0"/>
                </a:lnTo>
                <a:lnTo>
                  <a:pt x="38100" y="3175"/>
                </a:lnTo>
                <a:lnTo>
                  <a:pt x="50800" y="19050"/>
                </a:lnTo>
                <a:lnTo>
                  <a:pt x="120650" y="101600"/>
                </a:lnTo>
                <a:lnTo>
                  <a:pt x="190500" y="171450"/>
                </a:lnTo>
                <a:lnTo>
                  <a:pt x="285750" y="254000"/>
                </a:lnTo>
                <a:lnTo>
                  <a:pt x="327025" y="282575"/>
                </a:lnTo>
                <a:lnTo>
                  <a:pt x="377825" y="304800"/>
                </a:lnTo>
                <a:lnTo>
                  <a:pt x="476250" y="339725"/>
                </a:lnTo>
                <a:lnTo>
                  <a:pt x="739775" y="441325"/>
                </a:lnTo>
                <a:lnTo>
                  <a:pt x="974725" y="5365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38" name="フリーフォーム 37"/>
          <p:cNvSpPr>
            <a:spLocks noChangeAspect="1"/>
          </p:cNvSpPr>
          <p:nvPr/>
        </p:nvSpPr>
        <p:spPr>
          <a:xfrm>
            <a:off x="4586715" y="2609833"/>
            <a:ext cx="1210459" cy="282539"/>
          </a:xfrm>
          <a:custGeom>
            <a:avLst/>
            <a:gdLst>
              <a:gd name="connsiteX0" fmla="*/ 721518 w 1985962"/>
              <a:gd name="connsiteY0" fmla="*/ 204788 h 461963"/>
              <a:gd name="connsiteX1" fmla="*/ 850106 w 1985962"/>
              <a:gd name="connsiteY1" fmla="*/ 185738 h 461963"/>
              <a:gd name="connsiteX2" fmla="*/ 1050131 w 1985962"/>
              <a:gd name="connsiteY2" fmla="*/ 159544 h 461963"/>
              <a:gd name="connsiteX3" fmla="*/ 1243012 w 1985962"/>
              <a:gd name="connsiteY3" fmla="*/ 128588 h 461963"/>
              <a:gd name="connsiteX4" fmla="*/ 1357312 w 1985962"/>
              <a:gd name="connsiteY4" fmla="*/ 109538 h 461963"/>
              <a:gd name="connsiteX5" fmla="*/ 1388268 w 1985962"/>
              <a:gd name="connsiteY5" fmla="*/ 100013 h 461963"/>
              <a:gd name="connsiteX6" fmla="*/ 1490662 w 1985962"/>
              <a:gd name="connsiteY6" fmla="*/ 59532 h 461963"/>
              <a:gd name="connsiteX7" fmla="*/ 1590675 w 1985962"/>
              <a:gd name="connsiteY7" fmla="*/ 14288 h 461963"/>
              <a:gd name="connsiteX8" fmla="*/ 1621631 w 1985962"/>
              <a:gd name="connsiteY8" fmla="*/ 2382 h 461963"/>
              <a:gd name="connsiteX9" fmla="*/ 1638300 w 1985962"/>
              <a:gd name="connsiteY9" fmla="*/ 0 h 461963"/>
              <a:gd name="connsiteX10" fmla="*/ 1693068 w 1985962"/>
              <a:gd name="connsiteY10" fmla="*/ 16669 h 461963"/>
              <a:gd name="connsiteX11" fmla="*/ 1788318 w 1985962"/>
              <a:gd name="connsiteY11" fmla="*/ 42863 h 461963"/>
              <a:gd name="connsiteX12" fmla="*/ 1854993 w 1985962"/>
              <a:gd name="connsiteY12" fmla="*/ 66675 h 461963"/>
              <a:gd name="connsiteX13" fmla="*/ 1916906 w 1985962"/>
              <a:gd name="connsiteY13" fmla="*/ 95250 h 461963"/>
              <a:gd name="connsiteX14" fmla="*/ 1957387 w 1985962"/>
              <a:gd name="connsiteY14" fmla="*/ 121444 h 461963"/>
              <a:gd name="connsiteX15" fmla="*/ 1978818 w 1985962"/>
              <a:gd name="connsiteY15" fmla="*/ 142875 h 461963"/>
              <a:gd name="connsiteX16" fmla="*/ 1985962 w 1985962"/>
              <a:gd name="connsiteY16" fmla="*/ 161925 h 461963"/>
              <a:gd name="connsiteX17" fmla="*/ 1983581 w 1985962"/>
              <a:gd name="connsiteY17" fmla="*/ 188119 h 461963"/>
              <a:gd name="connsiteX18" fmla="*/ 1971675 w 1985962"/>
              <a:gd name="connsiteY18" fmla="*/ 211932 h 461963"/>
              <a:gd name="connsiteX19" fmla="*/ 1943100 w 1985962"/>
              <a:gd name="connsiteY19" fmla="*/ 238125 h 461963"/>
              <a:gd name="connsiteX20" fmla="*/ 1909762 w 1985962"/>
              <a:gd name="connsiteY20" fmla="*/ 257175 h 461963"/>
              <a:gd name="connsiteX21" fmla="*/ 1857375 w 1985962"/>
              <a:gd name="connsiteY21" fmla="*/ 271463 h 461963"/>
              <a:gd name="connsiteX22" fmla="*/ 1759743 w 1985962"/>
              <a:gd name="connsiteY22" fmla="*/ 283369 h 461963"/>
              <a:gd name="connsiteX23" fmla="*/ 1574006 w 1985962"/>
              <a:gd name="connsiteY23" fmla="*/ 290513 h 461963"/>
              <a:gd name="connsiteX24" fmla="*/ 1400175 w 1985962"/>
              <a:gd name="connsiteY24" fmla="*/ 302419 h 461963"/>
              <a:gd name="connsiteX25" fmla="*/ 1204912 w 1985962"/>
              <a:gd name="connsiteY25" fmla="*/ 323850 h 461963"/>
              <a:gd name="connsiteX26" fmla="*/ 1035843 w 1985962"/>
              <a:gd name="connsiteY26" fmla="*/ 350044 h 461963"/>
              <a:gd name="connsiteX27" fmla="*/ 1007268 w 1985962"/>
              <a:gd name="connsiteY27" fmla="*/ 354807 h 461963"/>
              <a:gd name="connsiteX28" fmla="*/ 892968 w 1985962"/>
              <a:gd name="connsiteY28" fmla="*/ 366713 h 461963"/>
              <a:gd name="connsiteX29" fmla="*/ 742950 w 1985962"/>
              <a:gd name="connsiteY29" fmla="*/ 378619 h 461963"/>
              <a:gd name="connsiteX30" fmla="*/ 666750 w 1985962"/>
              <a:gd name="connsiteY30" fmla="*/ 388144 h 461963"/>
              <a:gd name="connsiteX31" fmla="*/ 519112 w 1985962"/>
              <a:gd name="connsiteY31" fmla="*/ 416719 h 461963"/>
              <a:gd name="connsiteX32" fmla="*/ 350043 w 1985962"/>
              <a:gd name="connsiteY32" fmla="*/ 452438 h 461963"/>
              <a:gd name="connsiteX33" fmla="*/ 300037 w 1985962"/>
              <a:gd name="connsiteY33" fmla="*/ 461963 h 461963"/>
              <a:gd name="connsiteX34" fmla="*/ 288131 w 1985962"/>
              <a:gd name="connsiteY34" fmla="*/ 461963 h 461963"/>
              <a:gd name="connsiteX35" fmla="*/ 252412 w 1985962"/>
              <a:gd name="connsiteY35" fmla="*/ 445294 h 461963"/>
              <a:gd name="connsiteX36" fmla="*/ 152400 w 1985962"/>
              <a:gd name="connsiteY36" fmla="*/ 378619 h 461963"/>
              <a:gd name="connsiteX37" fmla="*/ 100012 w 1985962"/>
              <a:gd name="connsiteY37" fmla="*/ 330994 h 461963"/>
              <a:gd name="connsiteX38" fmla="*/ 50006 w 1985962"/>
              <a:gd name="connsiteY38" fmla="*/ 273844 h 461963"/>
              <a:gd name="connsiteX39" fmla="*/ 16668 w 1985962"/>
              <a:gd name="connsiteY39" fmla="*/ 226219 h 461963"/>
              <a:gd name="connsiteX40" fmla="*/ 0 w 1985962"/>
              <a:gd name="connsiteY40" fmla="*/ 195263 h 461963"/>
              <a:gd name="connsiteX41" fmla="*/ 0 w 1985962"/>
              <a:gd name="connsiteY41" fmla="*/ 180975 h 461963"/>
              <a:gd name="connsiteX42" fmla="*/ 0 w 1985962"/>
              <a:gd name="connsiteY42" fmla="*/ 159544 h 461963"/>
              <a:gd name="connsiteX43" fmla="*/ 7143 w 1985962"/>
              <a:gd name="connsiteY43" fmla="*/ 152400 h 461963"/>
              <a:gd name="connsiteX44" fmla="*/ 21431 w 1985962"/>
              <a:gd name="connsiteY44" fmla="*/ 152400 h 461963"/>
              <a:gd name="connsiteX45" fmla="*/ 50006 w 1985962"/>
              <a:gd name="connsiteY45" fmla="*/ 157163 h 461963"/>
              <a:gd name="connsiteX46" fmla="*/ 71437 w 1985962"/>
              <a:gd name="connsiteY46" fmla="*/ 173832 h 461963"/>
              <a:gd name="connsiteX47" fmla="*/ 116681 w 1985962"/>
              <a:gd name="connsiteY47" fmla="*/ 197644 h 461963"/>
              <a:gd name="connsiteX48" fmla="*/ 180975 w 1985962"/>
              <a:gd name="connsiteY48" fmla="*/ 223838 h 461963"/>
              <a:gd name="connsiteX49" fmla="*/ 230981 w 1985962"/>
              <a:gd name="connsiteY49" fmla="*/ 240507 h 461963"/>
              <a:gd name="connsiteX50" fmla="*/ 283368 w 1985962"/>
              <a:gd name="connsiteY50" fmla="*/ 245269 h 461963"/>
              <a:gd name="connsiteX51" fmla="*/ 426243 w 1985962"/>
              <a:gd name="connsiteY51" fmla="*/ 238125 h 461963"/>
              <a:gd name="connsiteX52" fmla="*/ 585787 w 1985962"/>
              <a:gd name="connsiteY52" fmla="*/ 223838 h 461963"/>
              <a:gd name="connsiteX53" fmla="*/ 721518 w 1985962"/>
              <a:gd name="connsiteY53" fmla="*/ 204788 h 461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985962" h="461963">
                <a:moveTo>
                  <a:pt x="721518" y="204788"/>
                </a:moveTo>
                <a:lnTo>
                  <a:pt x="850106" y="185738"/>
                </a:lnTo>
                <a:lnTo>
                  <a:pt x="1050131" y="159544"/>
                </a:lnTo>
                <a:lnTo>
                  <a:pt x="1243012" y="128588"/>
                </a:lnTo>
                <a:lnTo>
                  <a:pt x="1357312" y="109538"/>
                </a:lnTo>
                <a:lnTo>
                  <a:pt x="1388268" y="100013"/>
                </a:lnTo>
                <a:lnTo>
                  <a:pt x="1490662" y="59532"/>
                </a:lnTo>
                <a:lnTo>
                  <a:pt x="1590675" y="14288"/>
                </a:lnTo>
                <a:lnTo>
                  <a:pt x="1621631" y="2382"/>
                </a:lnTo>
                <a:lnTo>
                  <a:pt x="1638300" y="0"/>
                </a:lnTo>
                <a:lnTo>
                  <a:pt x="1693068" y="16669"/>
                </a:lnTo>
                <a:lnTo>
                  <a:pt x="1788318" y="42863"/>
                </a:lnTo>
                <a:lnTo>
                  <a:pt x="1854993" y="66675"/>
                </a:lnTo>
                <a:lnTo>
                  <a:pt x="1916906" y="95250"/>
                </a:lnTo>
                <a:lnTo>
                  <a:pt x="1957387" y="121444"/>
                </a:lnTo>
                <a:lnTo>
                  <a:pt x="1978818" y="142875"/>
                </a:lnTo>
                <a:lnTo>
                  <a:pt x="1985962" y="161925"/>
                </a:lnTo>
                <a:lnTo>
                  <a:pt x="1983581" y="188119"/>
                </a:lnTo>
                <a:lnTo>
                  <a:pt x="1971675" y="211932"/>
                </a:lnTo>
                <a:lnTo>
                  <a:pt x="1943100" y="238125"/>
                </a:lnTo>
                <a:lnTo>
                  <a:pt x="1909762" y="257175"/>
                </a:lnTo>
                <a:lnTo>
                  <a:pt x="1857375" y="271463"/>
                </a:lnTo>
                <a:lnTo>
                  <a:pt x="1759743" y="283369"/>
                </a:lnTo>
                <a:lnTo>
                  <a:pt x="1574006" y="290513"/>
                </a:lnTo>
                <a:lnTo>
                  <a:pt x="1400175" y="302419"/>
                </a:lnTo>
                <a:lnTo>
                  <a:pt x="1204912" y="323850"/>
                </a:lnTo>
                <a:lnTo>
                  <a:pt x="1035843" y="350044"/>
                </a:lnTo>
                <a:lnTo>
                  <a:pt x="1007268" y="354807"/>
                </a:lnTo>
                <a:lnTo>
                  <a:pt x="892968" y="366713"/>
                </a:lnTo>
                <a:lnTo>
                  <a:pt x="742950" y="378619"/>
                </a:lnTo>
                <a:lnTo>
                  <a:pt x="666750" y="388144"/>
                </a:lnTo>
                <a:lnTo>
                  <a:pt x="519112" y="416719"/>
                </a:lnTo>
                <a:lnTo>
                  <a:pt x="350043" y="452438"/>
                </a:lnTo>
                <a:lnTo>
                  <a:pt x="300037" y="461963"/>
                </a:lnTo>
                <a:lnTo>
                  <a:pt x="288131" y="461963"/>
                </a:lnTo>
                <a:lnTo>
                  <a:pt x="252412" y="445294"/>
                </a:lnTo>
                <a:lnTo>
                  <a:pt x="152400" y="378619"/>
                </a:lnTo>
                <a:lnTo>
                  <a:pt x="100012" y="330994"/>
                </a:lnTo>
                <a:lnTo>
                  <a:pt x="50006" y="273844"/>
                </a:lnTo>
                <a:lnTo>
                  <a:pt x="16668" y="226219"/>
                </a:lnTo>
                <a:lnTo>
                  <a:pt x="0" y="195263"/>
                </a:lnTo>
                <a:lnTo>
                  <a:pt x="0" y="180975"/>
                </a:lnTo>
                <a:lnTo>
                  <a:pt x="0" y="159544"/>
                </a:lnTo>
                <a:lnTo>
                  <a:pt x="7143" y="152400"/>
                </a:lnTo>
                <a:lnTo>
                  <a:pt x="21431" y="152400"/>
                </a:lnTo>
                <a:lnTo>
                  <a:pt x="50006" y="157163"/>
                </a:lnTo>
                <a:lnTo>
                  <a:pt x="71437" y="173832"/>
                </a:lnTo>
                <a:lnTo>
                  <a:pt x="116681" y="197644"/>
                </a:lnTo>
                <a:lnTo>
                  <a:pt x="180975" y="223838"/>
                </a:lnTo>
                <a:lnTo>
                  <a:pt x="230981" y="240507"/>
                </a:lnTo>
                <a:lnTo>
                  <a:pt x="283368" y="245269"/>
                </a:lnTo>
                <a:lnTo>
                  <a:pt x="426243" y="238125"/>
                </a:lnTo>
                <a:lnTo>
                  <a:pt x="585787" y="223838"/>
                </a:lnTo>
                <a:lnTo>
                  <a:pt x="721518" y="20478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9" name="フリーフォーム 38"/>
          <p:cNvSpPr>
            <a:spLocks noChangeAspect="1"/>
          </p:cNvSpPr>
          <p:nvPr/>
        </p:nvSpPr>
        <p:spPr>
          <a:xfrm rot="19800000">
            <a:off x="1677402" y="2437589"/>
            <a:ext cx="2327910" cy="1544002"/>
          </a:xfrm>
          <a:custGeom>
            <a:avLst/>
            <a:gdLst>
              <a:gd name="connsiteX0" fmla="*/ 2419519 w 3880131"/>
              <a:gd name="connsiteY0" fmla="*/ 1359462 h 2573268"/>
              <a:gd name="connsiteX1" fmla="*/ 2609682 w 3880131"/>
              <a:gd name="connsiteY1" fmla="*/ 1213806 h 2573268"/>
              <a:gd name="connsiteX2" fmla="*/ 2706786 w 3880131"/>
              <a:gd name="connsiteY2" fmla="*/ 1132885 h 2573268"/>
              <a:gd name="connsiteX3" fmla="*/ 2779615 w 3880131"/>
              <a:gd name="connsiteY3" fmla="*/ 1068149 h 2573268"/>
              <a:gd name="connsiteX4" fmla="*/ 2985962 w 3880131"/>
              <a:gd name="connsiteY4" fmla="*/ 886078 h 2573268"/>
              <a:gd name="connsiteX5" fmla="*/ 3123526 w 3880131"/>
              <a:gd name="connsiteY5" fmla="*/ 748514 h 2573268"/>
              <a:gd name="connsiteX6" fmla="*/ 3337965 w 3880131"/>
              <a:gd name="connsiteY6" fmla="*/ 538121 h 2573268"/>
              <a:gd name="connsiteX7" fmla="*/ 3414839 w 3880131"/>
              <a:gd name="connsiteY7" fmla="*/ 461246 h 2573268"/>
              <a:gd name="connsiteX8" fmla="*/ 3443162 w 3880131"/>
              <a:gd name="connsiteY8" fmla="*/ 424832 h 2573268"/>
              <a:gd name="connsiteX9" fmla="*/ 3463392 w 3880131"/>
              <a:gd name="connsiteY9" fmla="*/ 396510 h 2573268"/>
              <a:gd name="connsiteX10" fmla="*/ 3479576 w 3880131"/>
              <a:gd name="connsiteY10" fmla="*/ 364142 h 2573268"/>
              <a:gd name="connsiteX11" fmla="*/ 3487668 w 3880131"/>
              <a:gd name="connsiteY11" fmla="*/ 331774 h 2573268"/>
              <a:gd name="connsiteX12" fmla="*/ 3491714 w 3880131"/>
              <a:gd name="connsiteY12" fmla="*/ 299406 h 2573268"/>
              <a:gd name="connsiteX13" fmla="*/ 3487668 w 3880131"/>
              <a:gd name="connsiteY13" fmla="*/ 267038 h 2573268"/>
              <a:gd name="connsiteX14" fmla="*/ 3467438 w 3880131"/>
              <a:gd name="connsiteY14" fmla="*/ 222531 h 2573268"/>
              <a:gd name="connsiteX15" fmla="*/ 3418885 w 3880131"/>
              <a:gd name="connsiteY15" fmla="*/ 137565 h 2573268"/>
              <a:gd name="connsiteX16" fmla="*/ 3390563 w 3880131"/>
              <a:gd name="connsiteY16" fmla="*/ 97105 h 2573268"/>
              <a:gd name="connsiteX17" fmla="*/ 3370333 w 3880131"/>
              <a:gd name="connsiteY17" fmla="*/ 68783 h 2573268"/>
              <a:gd name="connsiteX18" fmla="*/ 3354149 w 3880131"/>
              <a:gd name="connsiteY18" fmla="*/ 40461 h 2573268"/>
              <a:gd name="connsiteX19" fmla="*/ 3354149 w 3880131"/>
              <a:gd name="connsiteY19" fmla="*/ 16185 h 2573268"/>
              <a:gd name="connsiteX20" fmla="*/ 3362241 w 3880131"/>
              <a:gd name="connsiteY20" fmla="*/ 0 h 2573268"/>
              <a:gd name="connsiteX21" fmla="*/ 3378425 w 3880131"/>
              <a:gd name="connsiteY21" fmla="*/ 0 h 2573268"/>
              <a:gd name="connsiteX22" fmla="*/ 3410793 w 3880131"/>
              <a:gd name="connsiteY22" fmla="*/ 8092 h 2573268"/>
              <a:gd name="connsiteX23" fmla="*/ 3455300 w 3880131"/>
              <a:gd name="connsiteY23" fmla="*/ 36415 h 2573268"/>
              <a:gd name="connsiteX24" fmla="*/ 3540266 w 3880131"/>
              <a:gd name="connsiteY24" fmla="*/ 84967 h 2573268"/>
              <a:gd name="connsiteX25" fmla="*/ 3609048 w 3880131"/>
              <a:gd name="connsiteY25" fmla="*/ 125427 h 2573268"/>
              <a:gd name="connsiteX26" fmla="*/ 3673785 w 3880131"/>
              <a:gd name="connsiteY26" fmla="*/ 178025 h 2573268"/>
              <a:gd name="connsiteX27" fmla="*/ 3726383 w 3880131"/>
              <a:gd name="connsiteY27" fmla="*/ 222531 h 2573268"/>
              <a:gd name="connsiteX28" fmla="*/ 3766843 w 3880131"/>
              <a:gd name="connsiteY28" fmla="*/ 262992 h 2573268"/>
              <a:gd name="connsiteX29" fmla="*/ 3811349 w 3880131"/>
              <a:gd name="connsiteY29" fmla="*/ 319636 h 2573268"/>
              <a:gd name="connsiteX30" fmla="*/ 3835625 w 3880131"/>
              <a:gd name="connsiteY30" fmla="*/ 347958 h 2573268"/>
              <a:gd name="connsiteX31" fmla="*/ 3855855 w 3880131"/>
              <a:gd name="connsiteY31" fmla="*/ 384372 h 2573268"/>
              <a:gd name="connsiteX32" fmla="*/ 3867993 w 3880131"/>
              <a:gd name="connsiteY32" fmla="*/ 420786 h 2573268"/>
              <a:gd name="connsiteX33" fmla="*/ 3880131 w 3880131"/>
              <a:gd name="connsiteY33" fmla="*/ 461246 h 2573268"/>
              <a:gd name="connsiteX34" fmla="*/ 3880131 w 3880131"/>
              <a:gd name="connsiteY34" fmla="*/ 489569 h 2573268"/>
              <a:gd name="connsiteX35" fmla="*/ 3872039 w 3880131"/>
              <a:gd name="connsiteY35" fmla="*/ 517891 h 2573268"/>
              <a:gd name="connsiteX36" fmla="*/ 3855855 w 3880131"/>
              <a:gd name="connsiteY36" fmla="*/ 542167 h 2573268"/>
              <a:gd name="connsiteX37" fmla="*/ 3835625 w 3880131"/>
              <a:gd name="connsiteY37" fmla="*/ 554305 h 2573268"/>
              <a:gd name="connsiteX38" fmla="*/ 3811349 w 3880131"/>
              <a:gd name="connsiteY38" fmla="*/ 558351 h 2573268"/>
              <a:gd name="connsiteX39" fmla="*/ 3762797 w 3880131"/>
              <a:gd name="connsiteY39" fmla="*/ 570489 h 2573268"/>
              <a:gd name="connsiteX40" fmla="*/ 3726383 w 3880131"/>
              <a:gd name="connsiteY40" fmla="*/ 586673 h 2573268"/>
              <a:gd name="connsiteX41" fmla="*/ 3653554 w 3880131"/>
              <a:gd name="connsiteY41" fmla="*/ 647363 h 2573268"/>
              <a:gd name="connsiteX42" fmla="*/ 3265137 w 3880131"/>
              <a:gd name="connsiteY42" fmla="*/ 987229 h 2573268"/>
              <a:gd name="connsiteX43" fmla="*/ 3022376 w 3880131"/>
              <a:gd name="connsiteY43" fmla="*/ 1201668 h 2573268"/>
              <a:gd name="connsiteX44" fmla="*/ 2832213 w 3880131"/>
              <a:gd name="connsiteY44" fmla="*/ 1359462 h 2573268"/>
              <a:gd name="connsiteX45" fmla="*/ 2686556 w 3880131"/>
              <a:gd name="connsiteY45" fmla="*/ 1476797 h 2573268"/>
              <a:gd name="connsiteX46" fmla="*/ 2516624 w 3880131"/>
              <a:gd name="connsiteY46" fmla="*/ 1606269 h 2573268"/>
              <a:gd name="connsiteX47" fmla="*/ 2298139 w 3880131"/>
              <a:gd name="connsiteY47" fmla="*/ 1751926 h 2573268"/>
              <a:gd name="connsiteX48" fmla="*/ 2010871 w 3880131"/>
              <a:gd name="connsiteY48" fmla="*/ 1938043 h 2573268"/>
              <a:gd name="connsiteX49" fmla="*/ 1751926 w 3880131"/>
              <a:gd name="connsiteY49" fmla="*/ 2075608 h 2573268"/>
              <a:gd name="connsiteX50" fmla="*/ 1549625 w 3880131"/>
              <a:gd name="connsiteY50" fmla="*/ 2176758 h 2573268"/>
              <a:gd name="connsiteX51" fmla="*/ 1424199 w 3880131"/>
              <a:gd name="connsiteY51" fmla="*/ 2233402 h 2573268"/>
              <a:gd name="connsiteX52" fmla="*/ 1250220 w 3880131"/>
              <a:gd name="connsiteY52" fmla="*/ 2302185 h 2573268"/>
              <a:gd name="connsiteX53" fmla="*/ 1031735 w 3880131"/>
              <a:gd name="connsiteY53" fmla="*/ 2379059 h 2573268"/>
              <a:gd name="connsiteX54" fmla="*/ 898216 w 3880131"/>
              <a:gd name="connsiteY54" fmla="*/ 2423565 h 2573268"/>
              <a:gd name="connsiteX55" fmla="*/ 732330 w 3880131"/>
              <a:gd name="connsiteY55" fmla="*/ 2459979 h 2573268"/>
              <a:gd name="connsiteX56" fmla="*/ 550259 w 3880131"/>
              <a:gd name="connsiteY56" fmla="*/ 2504485 h 2573268"/>
              <a:gd name="connsiteX57" fmla="*/ 327728 w 3880131"/>
              <a:gd name="connsiteY57" fmla="*/ 2544946 h 2573268"/>
              <a:gd name="connsiteX58" fmla="*/ 182071 w 3880131"/>
              <a:gd name="connsiteY58" fmla="*/ 2561130 h 2573268"/>
              <a:gd name="connsiteX59" fmla="*/ 76875 w 3880131"/>
              <a:gd name="connsiteY59" fmla="*/ 2569222 h 2573268"/>
              <a:gd name="connsiteX60" fmla="*/ 24277 w 3880131"/>
              <a:gd name="connsiteY60" fmla="*/ 2573268 h 2573268"/>
              <a:gd name="connsiteX61" fmla="*/ 12139 w 3880131"/>
              <a:gd name="connsiteY61" fmla="*/ 2565176 h 2573268"/>
              <a:gd name="connsiteX62" fmla="*/ 0 w 3880131"/>
              <a:gd name="connsiteY62" fmla="*/ 2544946 h 2573268"/>
              <a:gd name="connsiteX63" fmla="*/ 4047 w 3880131"/>
              <a:gd name="connsiteY63" fmla="*/ 2532808 h 2573268"/>
              <a:gd name="connsiteX64" fmla="*/ 20231 w 3880131"/>
              <a:gd name="connsiteY64" fmla="*/ 2516623 h 2573268"/>
              <a:gd name="connsiteX65" fmla="*/ 97105 w 3880131"/>
              <a:gd name="connsiteY65" fmla="*/ 2496393 h 2573268"/>
              <a:gd name="connsiteX66" fmla="*/ 315590 w 3880131"/>
              <a:gd name="connsiteY66" fmla="*/ 2439749 h 2573268"/>
              <a:gd name="connsiteX67" fmla="*/ 485523 w 3880131"/>
              <a:gd name="connsiteY67" fmla="*/ 2387151 h 2573268"/>
              <a:gd name="connsiteX68" fmla="*/ 736376 w 3880131"/>
              <a:gd name="connsiteY68" fmla="*/ 2306231 h 2573268"/>
              <a:gd name="connsiteX69" fmla="*/ 958907 w 3880131"/>
              <a:gd name="connsiteY69" fmla="*/ 2221264 h 2573268"/>
              <a:gd name="connsiteX70" fmla="*/ 1234036 w 3880131"/>
              <a:gd name="connsiteY70" fmla="*/ 2095838 h 2573268"/>
              <a:gd name="connsiteX71" fmla="*/ 1569855 w 3880131"/>
              <a:gd name="connsiteY71" fmla="*/ 1917813 h 2573268"/>
              <a:gd name="connsiteX72" fmla="*/ 1929951 w 3880131"/>
              <a:gd name="connsiteY72" fmla="*/ 1707420 h 2573268"/>
              <a:gd name="connsiteX73" fmla="*/ 2286000 w 3880131"/>
              <a:gd name="connsiteY73" fmla="*/ 1464659 h 2573268"/>
              <a:gd name="connsiteX74" fmla="*/ 2419519 w 3880131"/>
              <a:gd name="connsiteY74" fmla="*/ 1359462 h 2573268"/>
              <a:gd name="connsiteX0" fmla="*/ 2419519 w 3880131"/>
              <a:gd name="connsiteY0" fmla="*/ 1359462 h 2573268"/>
              <a:gd name="connsiteX1" fmla="*/ 2609682 w 3880131"/>
              <a:gd name="connsiteY1" fmla="*/ 1213806 h 2573268"/>
              <a:gd name="connsiteX2" fmla="*/ 2706786 w 3880131"/>
              <a:gd name="connsiteY2" fmla="*/ 1132885 h 2573268"/>
              <a:gd name="connsiteX3" fmla="*/ 2779615 w 3880131"/>
              <a:gd name="connsiteY3" fmla="*/ 1068149 h 2573268"/>
              <a:gd name="connsiteX4" fmla="*/ 2985962 w 3880131"/>
              <a:gd name="connsiteY4" fmla="*/ 886078 h 2573268"/>
              <a:gd name="connsiteX5" fmla="*/ 3123526 w 3880131"/>
              <a:gd name="connsiteY5" fmla="*/ 748514 h 2573268"/>
              <a:gd name="connsiteX6" fmla="*/ 3337965 w 3880131"/>
              <a:gd name="connsiteY6" fmla="*/ 538121 h 2573268"/>
              <a:gd name="connsiteX7" fmla="*/ 3414839 w 3880131"/>
              <a:gd name="connsiteY7" fmla="*/ 461246 h 2573268"/>
              <a:gd name="connsiteX8" fmla="*/ 3443162 w 3880131"/>
              <a:gd name="connsiteY8" fmla="*/ 424832 h 2573268"/>
              <a:gd name="connsiteX9" fmla="*/ 3463392 w 3880131"/>
              <a:gd name="connsiteY9" fmla="*/ 396510 h 2573268"/>
              <a:gd name="connsiteX10" fmla="*/ 3479576 w 3880131"/>
              <a:gd name="connsiteY10" fmla="*/ 364142 h 2573268"/>
              <a:gd name="connsiteX11" fmla="*/ 3487668 w 3880131"/>
              <a:gd name="connsiteY11" fmla="*/ 331774 h 2573268"/>
              <a:gd name="connsiteX12" fmla="*/ 3491714 w 3880131"/>
              <a:gd name="connsiteY12" fmla="*/ 299406 h 2573268"/>
              <a:gd name="connsiteX13" fmla="*/ 3487668 w 3880131"/>
              <a:gd name="connsiteY13" fmla="*/ 267038 h 2573268"/>
              <a:gd name="connsiteX14" fmla="*/ 3467438 w 3880131"/>
              <a:gd name="connsiteY14" fmla="*/ 222531 h 2573268"/>
              <a:gd name="connsiteX15" fmla="*/ 3418885 w 3880131"/>
              <a:gd name="connsiteY15" fmla="*/ 137565 h 2573268"/>
              <a:gd name="connsiteX16" fmla="*/ 3390563 w 3880131"/>
              <a:gd name="connsiteY16" fmla="*/ 97105 h 2573268"/>
              <a:gd name="connsiteX17" fmla="*/ 3370333 w 3880131"/>
              <a:gd name="connsiteY17" fmla="*/ 68783 h 2573268"/>
              <a:gd name="connsiteX18" fmla="*/ 3354149 w 3880131"/>
              <a:gd name="connsiteY18" fmla="*/ 40461 h 2573268"/>
              <a:gd name="connsiteX19" fmla="*/ 3354149 w 3880131"/>
              <a:gd name="connsiteY19" fmla="*/ 16185 h 2573268"/>
              <a:gd name="connsiteX20" fmla="*/ 3362241 w 3880131"/>
              <a:gd name="connsiteY20" fmla="*/ 0 h 2573268"/>
              <a:gd name="connsiteX21" fmla="*/ 3378425 w 3880131"/>
              <a:gd name="connsiteY21" fmla="*/ 0 h 2573268"/>
              <a:gd name="connsiteX22" fmla="*/ 3410793 w 3880131"/>
              <a:gd name="connsiteY22" fmla="*/ 8092 h 2573268"/>
              <a:gd name="connsiteX23" fmla="*/ 3455300 w 3880131"/>
              <a:gd name="connsiteY23" fmla="*/ 36415 h 2573268"/>
              <a:gd name="connsiteX24" fmla="*/ 3540266 w 3880131"/>
              <a:gd name="connsiteY24" fmla="*/ 84967 h 2573268"/>
              <a:gd name="connsiteX25" fmla="*/ 3609048 w 3880131"/>
              <a:gd name="connsiteY25" fmla="*/ 125427 h 2573268"/>
              <a:gd name="connsiteX26" fmla="*/ 3673785 w 3880131"/>
              <a:gd name="connsiteY26" fmla="*/ 178025 h 2573268"/>
              <a:gd name="connsiteX27" fmla="*/ 3726383 w 3880131"/>
              <a:gd name="connsiteY27" fmla="*/ 222531 h 2573268"/>
              <a:gd name="connsiteX28" fmla="*/ 3766843 w 3880131"/>
              <a:gd name="connsiteY28" fmla="*/ 262992 h 2573268"/>
              <a:gd name="connsiteX29" fmla="*/ 3811349 w 3880131"/>
              <a:gd name="connsiteY29" fmla="*/ 319636 h 2573268"/>
              <a:gd name="connsiteX30" fmla="*/ 3835625 w 3880131"/>
              <a:gd name="connsiteY30" fmla="*/ 347958 h 2573268"/>
              <a:gd name="connsiteX31" fmla="*/ 3855855 w 3880131"/>
              <a:gd name="connsiteY31" fmla="*/ 384372 h 2573268"/>
              <a:gd name="connsiteX32" fmla="*/ 3867993 w 3880131"/>
              <a:gd name="connsiteY32" fmla="*/ 420786 h 2573268"/>
              <a:gd name="connsiteX33" fmla="*/ 3880131 w 3880131"/>
              <a:gd name="connsiteY33" fmla="*/ 461246 h 2573268"/>
              <a:gd name="connsiteX34" fmla="*/ 3880131 w 3880131"/>
              <a:gd name="connsiteY34" fmla="*/ 489569 h 2573268"/>
              <a:gd name="connsiteX35" fmla="*/ 3872039 w 3880131"/>
              <a:gd name="connsiteY35" fmla="*/ 517891 h 2573268"/>
              <a:gd name="connsiteX36" fmla="*/ 3855855 w 3880131"/>
              <a:gd name="connsiteY36" fmla="*/ 542167 h 2573268"/>
              <a:gd name="connsiteX37" fmla="*/ 3835625 w 3880131"/>
              <a:gd name="connsiteY37" fmla="*/ 554305 h 2573268"/>
              <a:gd name="connsiteX38" fmla="*/ 3811349 w 3880131"/>
              <a:gd name="connsiteY38" fmla="*/ 558351 h 2573268"/>
              <a:gd name="connsiteX39" fmla="*/ 3762797 w 3880131"/>
              <a:gd name="connsiteY39" fmla="*/ 570489 h 2573268"/>
              <a:gd name="connsiteX40" fmla="*/ 3726383 w 3880131"/>
              <a:gd name="connsiteY40" fmla="*/ 586673 h 2573268"/>
              <a:gd name="connsiteX41" fmla="*/ 3653554 w 3880131"/>
              <a:gd name="connsiteY41" fmla="*/ 647363 h 2573268"/>
              <a:gd name="connsiteX42" fmla="*/ 3265137 w 3880131"/>
              <a:gd name="connsiteY42" fmla="*/ 987229 h 2573268"/>
              <a:gd name="connsiteX43" fmla="*/ 3022376 w 3880131"/>
              <a:gd name="connsiteY43" fmla="*/ 1201668 h 2573268"/>
              <a:gd name="connsiteX44" fmla="*/ 2832213 w 3880131"/>
              <a:gd name="connsiteY44" fmla="*/ 1359462 h 2573268"/>
              <a:gd name="connsiteX45" fmla="*/ 2686556 w 3880131"/>
              <a:gd name="connsiteY45" fmla="*/ 1476797 h 2573268"/>
              <a:gd name="connsiteX46" fmla="*/ 2516624 w 3880131"/>
              <a:gd name="connsiteY46" fmla="*/ 1606269 h 2573268"/>
              <a:gd name="connsiteX47" fmla="*/ 2298139 w 3880131"/>
              <a:gd name="connsiteY47" fmla="*/ 1751926 h 2573268"/>
              <a:gd name="connsiteX48" fmla="*/ 2010871 w 3880131"/>
              <a:gd name="connsiteY48" fmla="*/ 1938043 h 2573268"/>
              <a:gd name="connsiteX49" fmla="*/ 1751926 w 3880131"/>
              <a:gd name="connsiteY49" fmla="*/ 2075608 h 2573268"/>
              <a:gd name="connsiteX50" fmla="*/ 1549625 w 3880131"/>
              <a:gd name="connsiteY50" fmla="*/ 2176758 h 2573268"/>
              <a:gd name="connsiteX51" fmla="*/ 1424199 w 3880131"/>
              <a:gd name="connsiteY51" fmla="*/ 2233402 h 2573268"/>
              <a:gd name="connsiteX52" fmla="*/ 1250220 w 3880131"/>
              <a:gd name="connsiteY52" fmla="*/ 2302185 h 2573268"/>
              <a:gd name="connsiteX53" fmla="*/ 1031735 w 3880131"/>
              <a:gd name="connsiteY53" fmla="*/ 2379059 h 2573268"/>
              <a:gd name="connsiteX54" fmla="*/ 898216 w 3880131"/>
              <a:gd name="connsiteY54" fmla="*/ 2423565 h 2573268"/>
              <a:gd name="connsiteX55" fmla="*/ 550259 w 3880131"/>
              <a:gd name="connsiteY55" fmla="*/ 2504485 h 2573268"/>
              <a:gd name="connsiteX56" fmla="*/ 327728 w 3880131"/>
              <a:gd name="connsiteY56" fmla="*/ 2544946 h 2573268"/>
              <a:gd name="connsiteX57" fmla="*/ 182071 w 3880131"/>
              <a:gd name="connsiteY57" fmla="*/ 2561130 h 2573268"/>
              <a:gd name="connsiteX58" fmla="*/ 76875 w 3880131"/>
              <a:gd name="connsiteY58" fmla="*/ 2569222 h 2573268"/>
              <a:gd name="connsiteX59" fmla="*/ 24277 w 3880131"/>
              <a:gd name="connsiteY59" fmla="*/ 2573268 h 2573268"/>
              <a:gd name="connsiteX60" fmla="*/ 12139 w 3880131"/>
              <a:gd name="connsiteY60" fmla="*/ 2565176 h 2573268"/>
              <a:gd name="connsiteX61" fmla="*/ 0 w 3880131"/>
              <a:gd name="connsiteY61" fmla="*/ 2544946 h 2573268"/>
              <a:gd name="connsiteX62" fmla="*/ 4047 w 3880131"/>
              <a:gd name="connsiteY62" fmla="*/ 2532808 h 2573268"/>
              <a:gd name="connsiteX63" fmla="*/ 20231 w 3880131"/>
              <a:gd name="connsiteY63" fmla="*/ 2516623 h 2573268"/>
              <a:gd name="connsiteX64" fmla="*/ 97105 w 3880131"/>
              <a:gd name="connsiteY64" fmla="*/ 2496393 h 2573268"/>
              <a:gd name="connsiteX65" fmla="*/ 315590 w 3880131"/>
              <a:gd name="connsiteY65" fmla="*/ 2439749 h 2573268"/>
              <a:gd name="connsiteX66" fmla="*/ 485523 w 3880131"/>
              <a:gd name="connsiteY66" fmla="*/ 2387151 h 2573268"/>
              <a:gd name="connsiteX67" fmla="*/ 736376 w 3880131"/>
              <a:gd name="connsiteY67" fmla="*/ 2306231 h 2573268"/>
              <a:gd name="connsiteX68" fmla="*/ 958907 w 3880131"/>
              <a:gd name="connsiteY68" fmla="*/ 2221264 h 2573268"/>
              <a:gd name="connsiteX69" fmla="*/ 1234036 w 3880131"/>
              <a:gd name="connsiteY69" fmla="*/ 2095838 h 2573268"/>
              <a:gd name="connsiteX70" fmla="*/ 1569855 w 3880131"/>
              <a:gd name="connsiteY70" fmla="*/ 1917813 h 2573268"/>
              <a:gd name="connsiteX71" fmla="*/ 1929951 w 3880131"/>
              <a:gd name="connsiteY71" fmla="*/ 1707420 h 2573268"/>
              <a:gd name="connsiteX72" fmla="*/ 2286000 w 3880131"/>
              <a:gd name="connsiteY72" fmla="*/ 1464659 h 2573268"/>
              <a:gd name="connsiteX73" fmla="*/ 2419519 w 3880131"/>
              <a:gd name="connsiteY73" fmla="*/ 1359462 h 2573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3880131" h="2573268">
                <a:moveTo>
                  <a:pt x="2419519" y="1359462"/>
                </a:moveTo>
                <a:lnTo>
                  <a:pt x="2609682" y="1213806"/>
                </a:lnTo>
                <a:lnTo>
                  <a:pt x="2706786" y="1132885"/>
                </a:lnTo>
                <a:lnTo>
                  <a:pt x="2779615" y="1068149"/>
                </a:lnTo>
                <a:lnTo>
                  <a:pt x="2985962" y="886078"/>
                </a:lnTo>
                <a:lnTo>
                  <a:pt x="3123526" y="748514"/>
                </a:lnTo>
                <a:lnTo>
                  <a:pt x="3337965" y="538121"/>
                </a:lnTo>
                <a:lnTo>
                  <a:pt x="3414839" y="461246"/>
                </a:lnTo>
                <a:lnTo>
                  <a:pt x="3443162" y="424832"/>
                </a:lnTo>
                <a:lnTo>
                  <a:pt x="3463392" y="396510"/>
                </a:lnTo>
                <a:lnTo>
                  <a:pt x="3479576" y="364142"/>
                </a:lnTo>
                <a:lnTo>
                  <a:pt x="3487668" y="331774"/>
                </a:lnTo>
                <a:lnTo>
                  <a:pt x="3491714" y="299406"/>
                </a:lnTo>
                <a:lnTo>
                  <a:pt x="3487668" y="267038"/>
                </a:lnTo>
                <a:lnTo>
                  <a:pt x="3467438" y="222531"/>
                </a:lnTo>
                <a:lnTo>
                  <a:pt x="3418885" y="137565"/>
                </a:lnTo>
                <a:lnTo>
                  <a:pt x="3390563" y="97105"/>
                </a:lnTo>
                <a:lnTo>
                  <a:pt x="3370333" y="68783"/>
                </a:lnTo>
                <a:lnTo>
                  <a:pt x="3354149" y="40461"/>
                </a:lnTo>
                <a:lnTo>
                  <a:pt x="3354149" y="16185"/>
                </a:lnTo>
                <a:lnTo>
                  <a:pt x="3362241" y="0"/>
                </a:lnTo>
                <a:lnTo>
                  <a:pt x="3378425" y="0"/>
                </a:lnTo>
                <a:lnTo>
                  <a:pt x="3410793" y="8092"/>
                </a:lnTo>
                <a:lnTo>
                  <a:pt x="3455300" y="36415"/>
                </a:lnTo>
                <a:lnTo>
                  <a:pt x="3540266" y="84967"/>
                </a:lnTo>
                <a:lnTo>
                  <a:pt x="3609048" y="125427"/>
                </a:lnTo>
                <a:lnTo>
                  <a:pt x="3673785" y="178025"/>
                </a:lnTo>
                <a:lnTo>
                  <a:pt x="3726383" y="222531"/>
                </a:lnTo>
                <a:lnTo>
                  <a:pt x="3766843" y="262992"/>
                </a:lnTo>
                <a:lnTo>
                  <a:pt x="3811349" y="319636"/>
                </a:lnTo>
                <a:lnTo>
                  <a:pt x="3835625" y="347958"/>
                </a:lnTo>
                <a:lnTo>
                  <a:pt x="3855855" y="384372"/>
                </a:lnTo>
                <a:lnTo>
                  <a:pt x="3867993" y="420786"/>
                </a:lnTo>
                <a:lnTo>
                  <a:pt x="3880131" y="461246"/>
                </a:lnTo>
                <a:lnTo>
                  <a:pt x="3880131" y="489569"/>
                </a:lnTo>
                <a:lnTo>
                  <a:pt x="3872039" y="517891"/>
                </a:lnTo>
                <a:lnTo>
                  <a:pt x="3855855" y="542167"/>
                </a:lnTo>
                <a:lnTo>
                  <a:pt x="3835625" y="554305"/>
                </a:lnTo>
                <a:lnTo>
                  <a:pt x="3811349" y="558351"/>
                </a:lnTo>
                <a:lnTo>
                  <a:pt x="3762797" y="570489"/>
                </a:lnTo>
                <a:lnTo>
                  <a:pt x="3726383" y="586673"/>
                </a:lnTo>
                <a:lnTo>
                  <a:pt x="3653554" y="647363"/>
                </a:lnTo>
                <a:lnTo>
                  <a:pt x="3265137" y="987229"/>
                </a:lnTo>
                <a:lnTo>
                  <a:pt x="3022376" y="1201668"/>
                </a:lnTo>
                <a:lnTo>
                  <a:pt x="2832213" y="1359462"/>
                </a:lnTo>
                <a:lnTo>
                  <a:pt x="2686556" y="1476797"/>
                </a:lnTo>
                <a:lnTo>
                  <a:pt x="2516624" y="1606269"/>
                </a:lnTo>
                <a:lnTo>
                  <a:pt x="2298139" y="1751926"/>
                </a:lnTo>
                <a:lnTo>
                  <a:pt x="2010871" y="1938043"/>
                </a:lnTo>
                <a:lnTo>
                  <a:pt x="1751926" y="2075608"/>
                </a:lnTo>
                <a:lnTo>
                  <a:pt x="1549625" y="2176758"/>
                </a:lnTo>
                <a:lnTo>
                  <a:pt x="1424199" y="2233402"/>
                </a:lnTo>
                <a:lnTo>
                  <a:pt x="1250220" y="2302185"/>
                </a:lnTo>
                <a:lnTo>
                  <a:pt x="1031735" y="2379059"/>
                </a:lnTo>
                <a:lnTo>
                  <a:pt x="898216" y="2423565"/>
                </a:lnTo>
                <a:lnTo>
                  <a:pt x="550259" y="2504485"/>
                </a:lnTo>
                <a:lnTo>
                  <a:pt x="327728" y="2544946"/>
                </a:lnTo>
                <a:lnTo>
                  <a:pt x="182071" y="2561130"/>
                </a:lnTo>
                <a:lnTo>
                  <a:pt x="76875" y="2569222"/>
                </a:lnTo>
                <a:lnTo>
                  <a:pt x="24277" y="2573268"/>
                </a:lnTo>
                <a:lnTo>
                  <a:pt x="12139" y="2565176"/>
                </a:lnTo>
                <a:lnTo>
                  <a:pt x="0" y="2544946"/>
                </a:lnTo>
                <a:lnTo>
                  <a:pt x="4047" y="2532808"/>
                </a:lnTo>
                <a:lnTo>
                  <a:pt x="20231" y="2516623"/>
                </a:lnTo>
                <a:lnTo>
                  <a:pt x="97105" y="2496393"/>
                </a:lnTo>
                <a:lnTo>
                  <a:pt x="315590" y="2439749"/>
                </a:lnTo>
                <a:lnTo>
                  <a:pt x="485523" y="2387151"/>
                </a:lnTo>
                <a:lnTo>
                  <a:pt x="736376" y="2306231"/>
                </a:lnTo>
                <a:lnTo>
                  <a:pt x="958907" y="2221264"/>
                </a:lnTo>
                <a:lnTo>
                  <a:pt x="1234036" y="2095838"/>
                </a:lnTo>
                <a:lnTo>
                  <a:pt x="1569855" y="1917813"/>
                </a:lnTo>
                <a:lnTo>
                  <a:pt x="1929951" y="1707420"/>
                </a:lnTo>
                <a:lnTo>
                  <a:pt x="2286000" y="1464659"/>
                </a:lnTo>
                <a:lnTo>
                  <a:pt x="2419519" y="135946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0" name="フリーフォーム 39"/>
          <p:cNvSpPr>
            <a:spLocks noChangeAspect="1"/>
          </p:cNvSpPr>
          <p:nvPr/>
        </p:nvSpPr>
        <p:spPr>
          <a:xfrm>
            <a:off x="6781632" y="2305421"/>
            <a:ext cx="310524" cy="777240"/>
          </a:xfrm>
          <a:custGeom>
            <a:avLst/>
            <a:gdLst>
              <a:gd name="connsiteX0" fmla="*/ 164307 w 516732"/>
              <a:gd name="connsiteY0" fmla="*/ 650081 h 1295400"/>
              <a:gd name="connsiteX1" fmla="*/ 171450 w 516732"/>
              <a:gd name="connsiteY1" fmla="*/ 378619 h 1295400"/>
              <a:gd name="connsiteX2" fmla="*/ 173832 w 516732"/>
              <a:gd name="connsiteY2" fmla="*/ 230981 h 1295400"/>
              <a:gd name="connsiteX3" fmla="*/ 173832 w 516732"/>
              <a:gd name="connsiteY3" fmla="*/ 202406 h 1295400"/>
              <a:gd name="connsiteX4" fmla="*/ 164307 w 516732"/>
              <a:gd name="connsiteY4" fmla="*/ 183356 h 1295400"/>
              <a:gd name="connsiteX5" fmla="*/ 111919 w 516732"/>
              <a:gd name="connsiteY5" fmla="*/ 142875 h 1295400"/>
              <a:gd name="connsiteX6" fmla="*/ 42863 w 516732"/>
              <a:gd name="connsiteY6" fmla="*/ 78581 h 1295400"/>
              <a:gd name="connsiteX7" fmla="*/ 0 w 516732"/>
              <a:gd name="connsiteY7" fmla="*/ 33338 h 1295400"/>
              <a:gd name="connsiteX8" fmla="*/ 0 w 516732"/>
              <a:gd name="connsiteY8" fmla="*/ 21431 h 1295400"/>
              <a:gd name="connsiteX9" fmla="*/ 245269 w 516732"/>
              <a:gd name="connsiteY9" fmla="*/ 0 h 1295400"/>
              <a:gd name="connsiteX10" fmla="*/ 259557 w 516732"/>
              <a:gd name="connsiteY10" fmla="*/ 16669 h 1295400"/>
              <a:gd name="connsiteX11" fmla="*/ 288132 w 516732"/>
              <a:gd name="connsiteY11" fmla="*/ 59531 h 1295400"/>
              <a:gd name="connsiteX12" fmla="*/ 340519 w 516732"/>
              <a:gd name="connsiteY12" fmla="*/ 100013 h 1295400"/>
              <a:gd name="connsiteX13" fmla="*/ 423863 w 516732"/>
              <a:gd name="connsiteY13" fmla="*/ 142875 h 1295400"/>
              <a:gd name="connsiteX14" fmla="*/ 471488 w 516732"/>
              <a:gd name="connsiteY14" fmla="*/ 161925 h 1295400"/>
              <a:gd name="connsiteX15" fmla="*/ 500063 w 516732"/>
              <a:gd name="connsiteY15" fmla="*/ 171450 h 1295400"/>
              <a:gd name="connsiteX16" fmla="*/ 509588 w 516732"/>
              <a:gd name="connsiteY16" fmla="*/ 178594 h 1295400"/>
              <a:gd name="connsiteX17" fmla="*/ 516732 w 516732"/>
              <a:gd name="connsiteY17" fmla="*/ 190500 h 1295400"/>
              <a:gd name="connsiteX18" fmla="*/ 516732 w 516732"/>
              <a:gd name="connsiteY18" fmla="*/ 204788 h 1295400"/>
              <a:gd name="connsiteX19" fmla="*/ 507207 w 516732"/>
              <a:gd name="connsiteY19" fmla="*/ 233363 h 1295400"/>
              <a:gd name="connsiteX20" fmla="*/ 492919 w 516732"/>
              <a:gd name="connsiteY20" fmla="*/ 261938 h 1295400"/>
              <a:gd name="connsiteX21" fmla="*/ 478632 w 516732"/>
              <a:gd name="connsiteY21" fmla="*/ 283369 h 1295400"/>
              <a:gd name="connsiteX22" fmla="*/ 469107 w 516732"/>
              <a:gd name="connsiteY22" fmla="*/ 302419 h 1295400"/>
              <a:gd name="connsiteX23" fmla="*/ 461963 w 516732"/>
              <a:gd name="connsiteY23" fmla="*/ 330994 h 1295400"/>
              <a:gd name="connsiteX24" fmla="*/ 381000 w 516732"/>
              <a:gd name="connsiteY24" fmla="*/ 1185863 h 1295400"/>
              <a:gd name="connsiteX25" fmla="*/ 376238 w 516732"/>
              <a:gd name="connsiteY25" fmla="*/ 1266825 h 1295400"/>
              <a:gd name="connsiteX26" fmla="*/ 364332 w 516732"/>
              <a:gd name="connsiteY26" fmla="*/ 1276350 h 1295400"/>
              <a:gd name="connsiteX27" fmla="*/ 157163 w 516732"/>
              <a:gd name="connsiteY27" fmla="*/ 1295400 h 1295400"/>
              <a:gd name="connsiteX28" fmla="*/ 150019 w 516732"/>
              <a:gd name="connsiteY28" fmla="*/ 1285875 h 1295400"/>
              <a:gd name="connsiteX29" fmla="*/ 152400 w 516732"/>
              <a:gd name="connsiteY29" fmla="*/ 1247775 h 1295400"/>
              <a:gd name="connsiteX30" fmla="*/ 157163 w 516732"/>
              <a:gd name="connsiteY30" fmla="*/ 1081088 h 1295400"/>
              <a:gd name="connsiteX31" fmla="*/ 164307 w 516732"/>
              <a:gd name="connsiteY31" fmla="*/ 650081 h 129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516732" h="1295400">
                <a:moveTo>
                  <a:pt x="164307" y="650081"/>
                </a:moveTo>
                <a:lnTo>
                  <a:pt x="171450" y="378619"/>
                </a:lnTo>
                <a:lnTo>
                  <a:pt x="173832" y="230981"/>
                </a:lnTo>
                <a:lnTo>
                  <a:pt x="173832" y="202406"/>
                </a:lnTo>
                <a:lnTo>
                  <a:pt x="164307" y="183356"/>
                </a:lnTo>
                <a:lnTo>
                  <a:pt x="111919" y="142875"/>
                </a:lnTo>
                <a:lnTo>
                  <a:pt x="42863" y="78581"/>
                </a:lnTo>
                <a:lnTo>
                  <a:pt x="0" y="33338"/>
                </a:lnTo>
                <a:lnTo>
                  <a:pt x="0" y="21431"/>
                </a:lnTo>
                <a:lnTo>
                  <a:pt x="245269" y="0"/>
                </a:lnTo>
                <a:lnTo>
                  <a:pt x="259557" y="16669"/>
                </a:lnTo>
                <a:lnTo>
                  <a:pt x="288132" y="59531"/>
                </a:lnTo>
                <a:lnTo>
                  <a:pt x="340519" y="100013"/>
                </a:lnTo>
                <a:lnTo>
                  <a:pt x="423863" y="142875"/>
                </a:lnTo>
                <a:lnTo>
                  <a:pt x="471488" y="161925"/>
                </a:lnTo>
                <a:lnTo>
                  <a:pt x="500063" y="171450"/>
                </a:lnTo>
                <a:lnTo>
                  <a:pt x="509588" y="178594"/>
                </a:lnTo>
                <a:lnTo>
                  <a:pt x="516732" y="190500"/>
                </a:lnTo>
                <a:lnTo>
                  <a:pt x="516732" y="204788"/>
                </a:lnTo>
                <a:lnTo>
                  <a:pt x="507207" y="233363"/>
                </a:lnTo>
                <a:lnTo>
                  <a:pt x="492919" y="261938"/>
                </a:lnTo>
                <a:lnTo>
                  <a:pt x="478632" y="283369"/>
                </a:lnTo>
                <a:lnTo>
                  <a:pt x="469107" y="302419"/>
                </a:lnTo>
                <a:lnTo>
                  <a:pt x="461963" y="330994"/>
                </a:lnTo>
                <a:lnTo>
                  <a:pt x="381000" y="1185863"/>
                </a:lnTo>
                <a:lnTo>
                  <a:pt x="376238" y="1266825"/>
                </a:lnTo>
                <a:lnTo>
                  <a:pt x="364332" y="1276350"/>
                </a:lnTo>
                <a:lnTo>
                  <a:pt x="157163" y="1295400"/>
                </a:lnTo>
                <a:lnTo>
                  <a:pt x="150019" y="1285875"/>
                </a:lnTo>
                <a:lnTo>
                  <a:pt x="152400" y="1247775"/>
                </a:lnTo>
                <a:lnTo>
                  <a:pt x="157163" y="1081088"/>
                </a:lnTo>
                <a:lnTo>
                  <a:pt x="164307" y="6500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1" name="フリーフォーム 40"/>
          <p:cNvSpPr>
            <a:spLocks noChangeAspect="1"/>
          </p:cNvSpPr>
          <p:nvPr/>
        </p:nvSpPr>
        <p:spPr>
          <a:xfrm>
            <a:off x="7655433" y="2575033"/>
            <a:ext cx="1937385" cy="281940"/>
          </a:xfrm>
          <a:custGeom>
            <a:avLst/>
            <a:gdLst>
              <a:gd name="connsiteX0" fmla="*/ 2246358 w 3229470"/>
              <a:gd name="connsiteY0" fmla="*/ 63427 h 470414"/>
              <a:gd name="connsiteX1" fmla="*/ 2581991 w 3229470"/>
              <a:gd name="connsiteY1" fmla="*/ 47570 h 470414"/>
              <a:gd name="connsiteX2" fmla="*/ 2642775 w 3229470"/>
              <a:gd name="connsiteY2" fmla="*/ 44928 h 470414"/>
              <a:gd name="connsiteX3" fmla="*/ 2671845 w 3229470"/>
              <a:gd name="connsiteY3" fmla="*/ 47570 h 470414"/>
              <a:gd name="connsiteX4" fmla="*/ 2687702 w 3229470"/>
              <a:gd name="connsiteY4" fmla="*/ 47570 h 470414"/>
              <a:gd name="connsiteX5" fmla="*/ 2711487 w 3229470"/>
              <a:gd name="connsiteY5" fmla="*/ 34356 h 470414"/>
              <a:gd name="connsiteX6" fmla="*/ 2751128 w 3229470"/>
              <a:gd name="connsiteY6" fmla="*/ 13214 h 470414"/>
              <a:gd name="connsiteX7" fmla="*/ 2780199 w 3229470"/>
              <a:gd name="connsiteY7" fmla="*/ 2643 h 470414"/>
              <a:gd name="connsiteX8" fmla="*/ 2801341 w 3229470"/>
              <a:gd name="connsiteY8" fmla="*/ 0 h 470414"/>
              <a:gd name="connsiteX9" fmla="*/ 2854197 w 3229470"/>
              <a:gd name="connsiteY9" fmla="*/ 10572 h 470414"/>
              <a:gd name="connsiteX10" fmla="*/ 2959907 w 3229470"/>
              <a:gd name="connsiteY10" fmla="*/ 36999 h 470414"/>
              <a:gd name="connsiteX11" fmla="*/ 3036548 w 3229470"/>
              <a:gd name="connsiteY11" fmla="*/ 63427 h 470414"/>
              <a:gd name="connsiteX12" fmla="*/ 3094689 w 3229470"/>
              <a:gd name="connsiteY12" fmla="*/ 92498 h 470414"/>
              <a:gd name="connsiteX13" fmla="*/ 3142259 w 3229470"/>
              <a:gd name="connsiteY13" fmla="*/ 118925 h 470414"/>
              <a:gd name="connsiteX14" fmla="*/ 3179258 w 3229470"/>
              <a:gd name="connsiteY14" fmla="*/ 147996 h 470414"/>
              <a:gd name="connsiteX15" fmla="*/ 3208328 w 3229470"/>
              <a:gd name="connsiteY15" fmla="*/ 179709 h 470414"/>
              <a:gd name="connsiteX16" fmla="*/ 3226828 w 3229470"/>
              <a:gd name="connsiteY16" fmla="*/ 214065 h 470414"/>
              <a:gd name="connsiteX17" fmla="*/ 3229470 w 3229470"/>
              <a:gd name="connsiteY17" fmla="*/ 224636 h 470414"/>
              <a:gd name="connsiteX18" fmla="*/ 3229470 w 3229470"/>
              <a:gd name="connsiteY18" fmla="*/ 237850 h 470414"/>
              <a:gd name="connsiteX19" fmla="*/ 3210971 w 3229470"/>
              <a:gd name="connsiteY19" fmla="*/ 266921 h 470414"/>
              <a:gd name="connsiteX20" fmla="*/ 3181901 w 3229470"/>
              <a:gd name="connsiteY20" fmla="*/ 288063 h 470414"/>
              <a:gd name="connsiteX21" fmla="*/ 3139616 w 3229470"/>
              <a:gd name="connsiteY21" fmla="*/ 301277 h 470414"/>
              <a:gd name="connsiteX22" fmla="*/ 3097332 w 3229470"/>
              <a:gd name="connsiteY22" fmla="*/ 306562 h 470414"/>
              <a:gd name="connsiteX23" fmla="*/ 3052405 w 3229470"/>
              <a:gd name="connsiteY23" fmla="*/ 311848 h 470414"/>
              <a:gd name="connsiteX24" fmla="*/ 3010120 w 3229470"/>
              <a:gd name="connsiteY24" fmla="*/ 311848 h 470414"/>
              <a:gd name="connsiteX25" fmla="*/ 2938765 w 3229470"/>
              <a:gd name="connsiteY25" fmla="*/ 309205 h 470414"/>
              <a:gd name="connsiteX26" fmla="*/ 2856839 w 3229470"/>
              <a:gd name="connsiteY26" fmla="*/ 301277 h 470414"/>
              <a:gd name="connsiteX27" fmla="*/ 2748486 w 3229470"/>
              <a:gd name="connsiteY27" fmla="*/ 293348 h 470414"/>
              <a:gd name="connsiteX28" fmla="*/ 2566134 w 3229470"/>
              <a:gd name="connsiteY28" fmla="*/ 277492 h 470414"/>
              <a:gd name="connsiteX29" fmla="*/ 2404925 w 3229470"/>
              <a:gd name="connsiteY29" fmla="*/ 266921 h 470414"/>
              <a:gd name="connsiteX30" fmla="*/ 2214645 w 3229470"/>
              <a:gd name="connsiteY30" fmla="*/ 258992 h 470414"/>
              <a:gd name="connsiteX31" fmla="*/ 2037579 w 3229470"/>
              <a:gd name="connsiteY31" fmla="*/ 261635 h 470414"/>
              <a:gd name="connsiteX32" fmla="*/ 1815586 w 3229470"/>
              <a:gd name="connsiteY32" fmla="*/ 261635 h 470414"/>
              <a:gd name="connsiteX33" fmla="*/ 1654377 w 3229470"/>
              <a:gd name="connsiteY33" fmla="*/ 269563 h 470414"/>
              <a:gd name="connsiteX34" fmla="*/ 1577736 w 3229470"/>
              <a:gd name="connsiteY34" fmla="*/ 274849 h 470414"/>
              <a:gd name="connsiteX35" fmla="*/ 1429741 w 3229470"/>
              <a:gd name="connsiteY35" fmla="*/ 293348 h 470414"/>
              <a:gd name="connsiteX36" fmla="*/ 1265889 w 3229470"/>
              <a:gd name="connsiteY36" fmla="*/ 314491 h 470414"/>
              <a:gd name="connsiteX37" fmla="*/ 1049181 w 3229470"/>
              <a:gd name="connsiteY37" fmla="*/ 348847 h 470414"/>
              <a:gd name="connsiteX38" fmla="*/ 843045 w 3229470"/>
              <a:gd name="connsiteY38" fmla="*/ 385846 h 470414"/>
              <a:gd name="connsiteX39" fmla="*/ 660694 w 3229470"/>
              <a:gd name="connsiteY39" fmla="*/ 422844 h 470414"/>
              <a:gd name="connsiteX40" fmla="*/ 552340 w 3229470"/>
              <a:gd name="connsiteY40" fmla="*/ 443987 h 470414"/>
              <a:gd name="connsiteX41" fmla="*/ 504770 w 3229470"/>
              <a:gd name="connsiteY41" fmla="*/ 459843 h 470414"/>
              <a:gd name="connsiteX42" fmla="*/ 470414 w 3229470"/>
              <a:gd name="connsiteY42" fmla="*/ 467772 h 470414"/>
              <a:gd name="connsiteX43" fmla="*/ 441343 w 3229470"/>
              <a:gd name="connsiteY43" fmla="*/ 470414 h 470414"/>
              <a:gd name="connsiteX44" fmla="*/ 409630 w 3229470"/>
              <a:gd name="connsiteY44" fmla="*/ 465129 h 470414"/>
              <a:gd name="connsiteX45" fmla="*/ 364703 w 3229470"/>
              <a:gd name="connsiteY45" fmla="*/ 443987 h 470414"/>
              <a:gd name="connsiteX46" fmla="*/ 81926 w 3229470"/>
              <a:gd name="connsiteY46" fmla="*/ 266921 h 470414"/>
              <a:gd name="connsiteX47" fmla="*/ 26428 w 3229470"/>
              <a:gd name="connsiteY47" fmla="*/ 232565 h 470414"/>
              <a:gd name="connsiteX48" fmla="*/ 15857 w 3229470"/>
              <a:gd name="connsiteY48" fmla="*/ 219351 h 470414"/>
              <a:gd name="connsiteX49" fmla="*/ 5286 w 3229470"/>
              <a:gd name="connsiteY49" fmla="*/ 208780 h 470414"/>
              <a:gd name="connsiteX50" fmla="*/ 0 w 3229470"/>
              <a:gd name="connsiteY50" fmla="*/ 195566 h 470414"/>
              <a:gd name="connsiteX51" fmla="*/ 0 w 3229470"/>
              <a:gd name="connsiteY51" fmla="*/ 184995 h 470414"/>
              <a:gd name="connsiteX52" fmla="*/ 10571 w 3229470"/>
              <a:gd name="connsiteY52" fmla="*/ 179709 h 470414"/>
              <a:gd name="connsiteX53" fmla="*/ 39642 w 3229470"/>
              <a:gd name="connsiteY53" fmla="*/ 177066 h 470414"/>
              <a:gd name="connsiteX54" fmla="*/ 87212 w 3229470"/>
              <a:gd name="connsiteY54" fmla="*/ 184995 h 470414"/>
              <a:gd name="connsiteX55" fmla="*/ 166495 w 3229470"/>
              <a:gd name="connsiteY55" fmla="*/ 203494 h 470414"/>
              <a:gd name="connsiteX56" fmla="*/ 301276 w 3229470"/>
              <a:gd name="connsiteY56" fmla="*/ 221993 h 470414"/>
              <a:gd name="connsiteX57" fmla="*/ 354132 w 3229470"/>
              <a:gd name="connsiteY57" fmla="*/ 224636 h 470414"/>
              <a:gd name="connsiteX58" fmla="*/ 401702 w 3229470"/>
              <a:gd name="connsiteY58" fmla="*/ 224636 h 470414"/>
              <a:gd name="connsiteX59" fmla="*/ 502127 w 3229470"/>
              <a:gd name="connsiteY59" fmla="*/ 216708 h 470414"/>
              <a:gd name="connsiteX60" fmla="*/ 798118 w 3229470"/>
              <a:gd name="connsiteY60" fmla="*/ 184995 h 470414"/>
              <a:gd name="connsiteX61" fmla="*/ 1086180 w 3229470"/>
              <a:gd name="connsiteY61" fmla="*/ 153281 h 470414"/>
              <a:gd name="connsiteX62" fmla="*/ 1384814 w 3229470"/>
              <a:gd name="connsiteY62" fmla="*/ 121568 h 470414"/>
              <a:gd name="connsiteX63" fmla="*/ 1731017 w 3229470"/>
              <a:gd name="connsiteY63" fmla="*/ 84569 h 470414"/>
              <a:gd name="connsiteX64" fmla="*/ 1966224 w 3229470"/>
              <a:gd name="connsiteY64" fmla="*/ 73998 h 470414"/>
              <a:gd name="connsiteX65" fmla="*/ 2246358 w 3229470"/>
              <a:gd name="connsiteY65" fmla="*/ 63427 h 47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3229470" h="470414">
                <a:moveTo>
                  <a:pt x="2246358" y="63427"/>
                </a:moveTo>
                <a:lnTo>
                  <a:pt x="2581991" y="47570"/>
                </a:lnTo>
                <a:lnTo>
                  <a:pt x="2642775" y="44928"/>
                </a:lnTo>
                <a:lnTo>
                  <a:pt x="2671845" y="47570"/>
                </a:lnTo>
                <a:lnTo>
                  <a:pt x="2687702" y="47570"/>
                </a:lnTo>
                <a:lnTo>
                  <a:pt x="2711487" y="34356"/>
                </a:lnTo>
                <a:lnTo>
                  <a:pt x="2751128" y="13214"/>
                </a:lnTo>
                <a:lnTo>
                  <a:pt x="2780199" y="2643"/>
                </a:lnTo>
                <a:lnTo>
                  <a:pt x="2801341" y="0"/>
                </a:lnTo>
                <a:lnTo>
                  <a:pt x="2854197" y="10572"/>
                </a:lnTo>
                <a:lnTo>
                  <a:pt x="2959907" y="36999"/>
                </a:lnTo>
                <a:lnTo>
                  <a:pt x="3036548" y="63427"/>
                </a:lnTo>
                <a:lnTo>
                  <a:pt x="3094689" y="92498"/>
                </a:lnTo>
                <a:lnTo>
                  <a:pt x="3142259" y="118925"/>
                </a:lnTo>
                <a:lnTo>
                  <a:pt x="3179258" y="147996"/>
                </a:lnTo>
                <a:lnTo>
                  <a:pt x="3208328" y="179709"/>
                </a:lnTo>
                <a:lnTo>
                  <a:pt x="3226828" y="214065"/>
                </a:lnTo>
                <a:lnTo>
                  <a:pt x="3229470" y="224636"/>
                </a:lnTo>
                <a:lnTo>
                  <a:pt x="3229470" y="237850"/>
                </a:lnTo>
                <a:lnTo>
                  <a:pt x="3210971" y="266921"/>
                </a:lnTo>
                <a:lnTo>
                  <a:pt x="3181901" y="288063"/>
                </a:lnTo>
                <a:lnTo>
                  <a:pt x="3139616" y="301277"/>
                </a:lnTo>
                <a:lnTo>
                  <a:pt x="3097332" y="306562"/>
                </a:lnTo>
                <a:lnTo>
                  <a:pt x="3052405" y="311848"/>
                </a:lnTo>
                <a:lnTo>
                  <a:pt x="3010120" y="311848"/>
                </a:lnTo>
                <a:lnTo>
                  <a:pt x="2938765" y="309205"/>
                </a:lnTo>
                <a:lnTo>
                  <a:pt x="2856839" y="301277"/>
                </a:lnTo>
                <a:lnTo>
                  <a:pt x="2748486" y="293348"/>
                </a:lnTo>
                <a:lnTo>
                  <a:pt x="2566134" y="277492"/>
                </a:lnTo>
                <a:lnTo>
                  <a:pt x="2404925" y="266921"/>
                </a:lnTo>
                <a:lnTo>
                  <a:pt x="2214645" y="258992"/>
                </a:lnTo>
                <a:lnTo>
                  <a:pt x="2037579" y="261635"/>
                </a:lnTo>
                <a:lnTo>
                  <a:pt x="1815586" y="261635"/>
                </a:lnTo>
                <a:lnTo>
                  <a:pt x="1654377" y="269563"/>
                </a:lnTo>
                <a:lnTo>
                  <a:pt x="1577736" y="274849"/>
                </a:lnTo>
                <a:lnTo>
                  <a:pt x="1429741" y="293348"/>
                </a:lnTo>
                <a:lnTo>
                  <a:pt x="1265889" y="314491"/>
                </a:lnTo>
                <a:lnTo>
                  <a:pt x="1049181" y="348847"/>
                </a:lnTo>
                <a:lnTo>
                  <a:pt x="843045" y="385846"/>
                </a:lnTo>
                <a:lnTo>
                  <a:pt x="660694" y="422844"/>
                </a:lnTo>
                <a:lnTo>
                  <a:pt x="552340" y="443987"/>
                </a:lnTo>
                <a:lnTo>
                  <a:pt x="504770" y="459843"/>
                </a:lnTo>
                <a:lnTo>
                  <a:pt x="470414" y="467772"/>
                </a:lnTo>
                <a:lnTo>
                  <a:pt x="441343" y="470414"/>
                </a:lnTo>
                <a:lnTo>
                  <a:pt x="409630" y="465129"/>
                </a:lnTo>
                <a:lnTo>
                  <a:pt x="364703" y="443987"/>
                </a:lnTo>
                <a:lnTo>
                  <a:pt x="81926" y="266921"/>
                </a:lnTo>
                <a:lnTo>
                  <a:pt x="26428" y="232565"/>
                </a:lnTo>
                <a:lnTo>
                  <a:pt x="15857" y="219351"/>
                </a:lnTo>
                <a:lnTo>
                  <a:pt x="5286" y="208780"/>
                </a:lnTo>
                <a:lnTo>
                  <a:pt x="0" y="195566"/>
                </a:lnTo>
                <a:lnTo>
                  <a:pt x="0" y="184995"/>
                </a:lnTo>
                <a:lnTo>
                  <a:pt x="10571" y="179709"/>
                </a:lnTo>
                <a:lnTo>
                  <a:pt x="39642" y="177066"/>
                </a:lnTo>
                <a:lnTo>
                  <a:pt x="87212" y="184995"/>
                </a:lnTo>
                <a:lnTo>
                  <a:pt x="166495" y="203494"/>
                </a:lnTo>
                <a:lnTo>
                  <a:pt x="301276" y="221993"/>
                </a:lnTo>
                <a:lnTo>
                  <a:pt x="354132" y="224636"/>
                </a:lnTo>
                <a:lnTo>
                  <a:pt x="401702" y="224636"/>
                </a:lnTo>
                <a:lnTo>
                  <a:pt x="502127" y="216708"/>
                </a:lnTo>
                <a:lnTo>
                  <a:pt x="798118" y="184995"/>
                </a:lnTo>
                <a:lnTo>
                  <a:pt x="1086180" y="153281"/>
                </a:lnTo>
                <a:lnTo>
                  <a:pt x="1384814" y="121568"/>
                </a:lnTo>
                <a:lnTo>
                  <a:pt x="1731017" y="84569"/>
                </a:lnTo>
                <a:lnTo>
                  <a:pt x="1966224" y="73998"/>
                </a:lnTo>
                <a:lnTo>
                  <a:pt x="2246358" y="6342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7" name="フリーフォーム 46"/>
          <p:cNvSpPr>
            <a:spLocks noChangeAspect="1"/>
          </p:cNvSpPr>
          <p:nvPr/>
        </p:nvSpPr>
        <p:spPr>
          <a:xfrm rot="19800000">
            <a:off x="6708319" y="4057607"/>
            <a:ext cx="2047865" cy="1163955"/>
          </a:xfrm>
          <a:custGeom>
            <a:avLst/>
            <a:gdLst>
              <a:gd name="connsiteX0" fmla="*/ 974725 w 3413125"/>
              <a:gd name="connsiteY0" fmla="*/ 536575 h 1939925"/>
              <a:gd name="connsiteX1" fmla="*/ 1244600 w 3413125"/>
              <a:gd name="connsiteY1" fmla="*/ 644525 h 1939925"/>
              <a:gd name="connsiteX2" fmla="*/ 1682750 w 3413125"/>
              <a:gd name="connsiteY2" fmla="*/ 822325 h 1939925"/>
              <a:gd name="connsiteX3" fmla="*/ 2200275 w 3413125"/>
              <a:gd name="connsiteY3" fmla="*/ 1082675 h 1939925"/>
              <a:gd name="connsiteX4" fmla="*/ 2686050 w 3413125"/>
              <a:gd name="connsiteY4" fmla="*/ 1333500 h 1939925"/>
              <a:gd name="connsiteX5" fmla="*/ 2752725 w 3413125"/>
              <a:gd name="connsiteY5" fmla="*/ 1365250 h 1939925"/>
              <a:gd name="connsiteX6" fmla="*/ 2819400 w 3413125"/>
              <a:gd name="connsiteY6" fmla="*/ 1393825 h 1939925"/>
              <a:gd name="connsiteX7" fmla="*/ 2879725 w 3413125"/>
              <a:gd name="connsiteY7" fmla="*/ 1409700 h 1939925"/>
              <a:gd name="connsiteX8" fmla="*/ 2965450 w 3413125"/>
              <a:gd name="connsiteY8" fmla="*/ 1425575 h 1939925"/>
              <a:gd name="connsiteX9" fmla="*/ 3051175 w 3413125"/>
              <a:gd name="connsiteY9" fmla="*/ 1438275 h 1939925"/>
              <a:gd name="connsiteX10" fmla="*/ 3101975 w 3413125"/>
              <a:gd name="connsiteY10" fmla="*/ 1444625 h 1939925"/>
              <a:gd name="connsiteX11" fmla="*/ 3127375 w 3413125"/>
              <a:gd name="connsiteY11" fmla="*/ 1450975 h 1939925"/>
              <a:gd name="connsiteX12" fmla="*/ 3159125 w 3413125"/>
              <a:gd name="connsiteY12" fmla="*/ 1485900 h 1939925"/>
              <a:gd name="connsiteX13" fmla="*/ 3222625 w 3413125"/>
              <a:gd name="connsiteY13" fmla="*/ 1549400 h 1939925"/>
              <a:gd name="connsiteX14" fmla="*/ 3267075 w 3413125"/>
              <a:gd name="connsiteY14" fmla="*/ 1600200 h 1939925"/>
              <a:gd name="connsiteX15" fmla="*/ 3308350 w 3413125"/>
              <a:gd name="connsiteY15" fmla="*/ 1651000 h 1939925"/>
              <a:gd name="connsiteX16" fmla="*/ 3343275 w 3413125"/>
              <a:gd name="connsiteY16" fmla="*/ 1701800 h 1939925"/>
              <a:gd name="connsiteX17" fmla="*/ 3375025 w 3413125"/>
              <a:gd name="connsiteY17" fmla="*/ 1746250 h 1939925"/>
              <a:gd name="connsiteX18" fmla="*/ 3397250 w 3413125"/>
              <a:gd name="connsiteY18" fmla="*/ 1797050 h 1939925"/>
              <a:gd name="connsiteX19" fmla="*/ 3409950 w 3413125"/>
              <a:gd name="connsiteY19" fmla="*/ 1828800 h 1939925"/>
              <a:gd name="connsiteX20" fmla="*/ 3413125 w 3413125"/>
              <a:gd name="connsiteY20" fmla="*/ 1863725 h 1939925"/>
              <a:gd name="connsiteX21" fmla="*/ 3406775 w 3413125"/>
              <a:gd name="connsiteY21" fmla="*/ 1895475 h 1939925"/>
              <a:gd name="connsiteX22" fmla="*/ 3387725 w 3413125"/>
              <a:gd name="connsiteY22" fmla="*/ 1924050 h 1939925"/>
              <a:gd name="connsiteX23" fmla="*/ 3362325 w 3413125"/>
              <a:gd name="connsiteY23" fmla="*/ 1933575 h 1939925"/>
              <a:gd name="connsiteX24" fmla="*/ 3321050 w 3413125"/>
              <a:gd name="connsiteY24" fmla="*/ 1939925 h 1939925"/>
              <a:gd name="connsiteX25" fmla="*/ 3276600 w 3413125"/>
              <a:gd name="connsiteY25" fmla="*/ 1924050 h 1939925"/>
              <a:gd name="connsiteX26" fmla="*/ 3209925 w 3413125"/>
              <a:gd name="connsiteY26" fmla="*/ 1892300 h 1939925"/>
              <a:gd name="connsiteX27" fmla="*/ 3152775 w 3413125"/>
              <a:gd name="connsiteY27" fmla="*/ 1860550 h 1939925"/>
              <a:gd name="connsiteX28" fmla="*/ 3079750 w 3413125"/>
              <a:gd name="connsiteY28" fmla="*/ 1806575 h 1939925"/>
              <a:gd name="connsiteX29" fmla="*/ 2987675 w 3413125"/>
              <a:gd name="connsiteY29" fmla="*/ 1739900 h 1939925"/>
              <a:gd name="connsiteX30" fmla="*/ 2882900 w 3413125"/>
              <a:gd name="connsiteY30" fmla="*/ 1676400 h 1939925"/>
              <a:gd name="connsiteX31" fmla="*/ 2698750 w 3413125"/>
              <a:gd name="connsiteY31" fmla="*/ 1562100 h 1939925"/>
              <a:gd name="connsiteX32" fmla="*/ 2511425 w 3413125"/>
              <a:gd name="connsiteY32" fmla="*/ 1457325 h 1939925"/>
              <a:gd name="connsiteX33" fmla="*/ 2197100 w 3413125"/>
              <a:gd name="connsiteY33" fmla="*/ 1282700 h 1939925"/>
              <a:gd name="connsiteX34" fmla="*/ 1946275 w 3413125"/>
              <a:gd name="connsiteY34" fmla="*/ 1155700 h 1939925"/>
              <a:gd name="connsiteX35" fmla="*/ 1584325 w 3413125"/>
              <a:gd name="connsiteY35" fmla="*/ 984250 h 1939925"/>
              <a:gd name="connsiteX36" fmla="*/ 1460500 w 3413125"/>
              <a:gd name="connsiteY36" fmla="*/ 927100 h 1939925"/>
              <a:gd name="connsiteX37" fmla="*/ 1146175 w 3413125"/>
              <a:gd name="connsiteY37" fmla="*/ 806450 h 1939925"/>
              <a:gd name="connsiteX38" fmla="*/ 812800 w 3413125"/>
              <a:gd name="connsiteY38" fmla="*/ 679450 h 1939925"/>
              <a:gd name="connsiteX39" fmla="*/ 622300 w 3413125"/>
              <a:gd name="connsiteY39" fmla="*/ 609600 h 1939925"/>
              <a:gd name="connsiteX40" fmla="*/ 409575 w 3413125"/>
              <a:gd name="connsiteY40" fmla="*/ 546100 h 1939925"/>
              <a:gd name="connsiteX41" fmla="*/ 361950 w 3413125"/>
              <a:gd name="connsiteY41" fmla="*/ 533400 h 1939925"/>
              <a:gd name="connsiteX42" fmla="*/ 266700 w 3413125"/>
              <a:gd name="connsiteY42" fmla="*/ 517525 h 1939925"/>
              <a:gd name="connsiteX43" fmla="*/ 196850 w 3413125"/>
              <a:gd name="connsiteY43" fmla="*/ 508000 h 1939925"/>
              <a:gd name="connsiteX44" fmla="*/ 187325 w 3413125"/>
              <a:gd name="connsiteY44" fmla="*/ 501650 h 1939925"/>
              <a:gd name="connsiteX45" fmla="*/ 161925 w 3413125"/>
              <a:gd name="connsiteY45" fmla="*/ 460375 h 1939925"/>
              <a:gd name="connsiteX46" fmla="*/ 114300 w 3413125"/>
              <a:gd name="connsiteY46" fmla="*/ 374650 h 1939925"/>
              <a:gd name="connsiteX47" fmla="*/ 79375 w 3413125"/>
              <a:gd name="connsiteY47" fmla="*/ 304800 h 1939925"/>
              <a:gd name="connsiteX48" fmla="*/ 44450 w 3413125"/>
              <a:gd name="connsiteY48" fmla="*/ 212725 h 1939925"/>
              <a:gd name="connsiteX49" fmla="*/ 12700 w 3413125"/>
              <a:gd name="connsiteY49" fmla="*/ 101600 h 1939925"/>
              <a:gd name="connsiteX50" fmla="*/ 0 w 3413125"/>
              <a:gd name="connsiteY50" fmla="*/ 47625 h 1939925"/>
              <a:gd name="connsiteX51" fmla="*/ 0 w 3413125"/>
              <a:gd name="connsiteY51" fmla="*/ 25400 h 1939925"/>
              <a:gd name="connsiteX52" fmla="*/ 3175 w 3413125"/>
              <a:gd name="connsiteY52" fmla="*/ 6350 h 1939925"/>
              <a:gd name="connsiteX53" fmla="*/ 12700 w 3413125"/>
              <a:gd name="connsiteY53" fmla="*/ 0 h 1939925"/>
              <a:gd name="connsiteX54" fmla="*/ 25400 w 3413125"/>
              <a:gd name="connsiteY54" fmla="*/ 0 h 1939925"/>
              <a:gd name="connsiteX55" fmla="*/ 38100 w 3413125"/>
              <a:gd name="connsiteY55" fmla="*/ 3175 h 1939925"/>
              <a:gd name="connsiteX56" fmla="*/ 50800 w 3413125"/>
              <a:gd name="connsiteY56" fmla="*/ 19050 h 1939925"/>
              <a:gd name="connsiteX57" fmla="*/ 120650 w 3413125"/>
              <a:gd name="connsiteY57" fmla="*/ 101600 h 1939925"/>
              <a:gd name="connsiteX58" fmla="*/ 190500 w 3413125"/>
              <a:gd name="connsiteY58" fmla="*/ 171450 h 1939925"/>
              <a:gd name="connsiteX59" fmla="*/ 285750 w 3413125"/>
              <a:gd name="connsiteY59" fmla="*/ 254000 h 1939925"/>
              <a:gd name="connsiteX60" fmla="*/ 327025 w 3413125"/>
              <a:gd name="connsiteY60" fmla="*/ 282575 h 1939925"/>
              <a:gd name="connsiteX61" fmla="*/ 377825 w 3413125"/>
              <a:gd name="connsiteY61" fmla="*/ 304800 h 1939925"/>
              <a:gd name="connsiteX62" fmla="*/ 476250 w 3413125"/>
              <a:gd name="connsiteY62" fmla="*/ 339725 h 1939925"/>
              <a:gd name="connsiteX63" fmla="*/ 739775 w 3413125"/>
              <a:gd name="connsiteY63" fmla="*/ 441325 h 1939925"/>
              <a:gd name="connsiteX64" fmla="*/ 974725 w 3413125"/>
              <a:gd name="connsiteY64" fmla="*/ 536575 h 1939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413125" h="1939925">
                <a:moveTo>
                  <a:pt x="974725" y="536575"/>
                </a:moveTo>
                <a:lnTo>
                  <a:pt x="1244600" y="644525"/>
                </a:lnTo>
                <a:lnTo>
                  <a:pt x="1682750" y="822325"/>
                </a:lnTo>
                <a:lnTo>
                  <a:pt x="2200275" y="1082675"/>
                </a:lnTo>
                <a:lnTo>
                  <a:pt x="2686050" y="1333500"/>
                </a:lnTo>
                <a:lnTo>
                  <a:pt x="2752725" y="1365250"/>
                </a:lnTo>
                <a:lnTo>
                  <a:pt x="2819400" y="1393825"/>
                </a:lnTo>
                <a:lnTo>
                  <a:pt x="2879725" y="1409700"/>
                </a:lnTo>
                <a:lnTo>
                  <a:pt x="2965450" y="1425575"/>
                </a:lnTo>
                <a:lnTo>
                  <a:pt x="3051175" y="1438275"/>
                </a:lnTo>
                <a:lnTo>
                  <a:pt x="3101975" y="1444625"/>
                </a:lnTo>
                <a:lnTo>
                  <a:pt x="3127375" y="1450975"/>
                </a:lnTo>
                <a:lnTo>
                  <a:pt x="3159125" y="1485900"/>
                </a:lnTo>
                <a:lnTo>
                  <a:pt x="3222625" y="1549400"/>
                </a:lnTo>
                <a:lnTo>
                  <a:pt x="3267075" y="1600200"/>
                </a:lnTo>
                <a:lnTo>
                  <a:pt x="3308350" y="1651000"/>
                </a:lnTo>
                <a:lnTo>
                  <a:pt x="3343275" y="1701800"/>
                </a:lnTo>
                <a:lnTo>
                  <a:pt x="3375025" y="1746250"/>
                </a:lnTo>
                <a:lnTo>
                  <a:pt x="3397250" y="1797050"/>
                </a:lnTo>
                <a:lnTo>
                  <a:pt x="3409950" y="1828800"/>
                </a:lnTo>
                <a:lnTo>
                  <a:pt x="3413125" y="1863725"/>
                </a:lnTo>
                <a:lnTo>
                  <a:pt x="3406775" y="1895475"/>
                </a:lnTo>
                <a:lnTo>
                  <a:pt x="3387725" y="1924050"/>
                </a:lnTo>
                <a:lnTo>
                  <a:pt x="3362325" y="1933575"/>
                </a:lnTo>
                <a:lnTo>
                  <a:pt x="3321050" y="1939925"/>
                </a:lnTo>
                <a:lnTo>
                  <a:pt x="3276600" y="1924050"/>
                </a:lnTo>
                <a:lnTo>
                  <a:pt x="3209925" y="1892300"/>
                </a:lnTo>
                <a:lnTo>
                  <a:pt x="3152775" y="1860550"/>
                </a:lnTo>
                <a:lnTo>
                  <a:pt x="3079750" y="1806575"/>
                </a:lnTo>
                <a:lnTo>
                  <a:pt x="2987675" y="1739900"/>
                </a:lnTo>
                <a:lnTo>
                  <a:pt x="2882900" y="1676400"/>
                </a:lnTo>
                <a:lnTo>
                  <a:pt x="2698750" y="1562100"/>
                </a:lnTo>
                <a:lnTo>
                  <a:pt x="2511425" y="1457325"/>
                </a:lnTo>
                <a:lnTo>
                  <a:pt x="2197100" y="1282700"/>
                </a:lnTo>
                <a:lnTo>
                  <a:pt x="1946275" y="1155700"/>
                </a:lnTo>
                <a:lnTo>
                  <a:pt x="1584325" y="984250"/>
                </a:lnTo>
                <a:lnTo>
                  <a:pt x="1460500" y="927100"/>
                </a:lnTo>
                <a:lnTo>
                  <a:pt x="1146175" y="806450"/>
                </a:lnTo>
                <a:lnTo>
                  <a:pt x="812800" y="679450"/>
                </a:lnTo>
                <a:lnTo>
                  <a:pt x="622300" y="609600"/>
                </a:lnTo>
                <a:lnTo>
                  <a:pt x="409575" y="546100"/>
                </a:lnTo>
                <a:lnTo>
                  <a:pt x="361950" y="533400"/>
                </a:lnTo>
                <a:lnTo>
                  <a:pt x="266700" y="517525"/>
                </a:lnTo>
                <a:lnTo>
                  <a:pt x="196850" y="508000"/>
                </a:lnTo>
                <a:lnTo>
                  <a:pt x="187325" y="501650"/>
                </a:lnTo>
                <a:lnTo>
                  <a:pt x="161925" y="460375"/>
                </a:lnTo>
                <a:lnTo>
                  <a:pt x="114300" y="374650"/>
                </a:lnTo>
                <a:lnTo>
                  <a:pt x="79375" y="304800"/>
                </a:lnTo>
                <a:lnTo>
                  <a:pt x="44450" y="212725"/>
                </a:lnTo>
                <a:lnTo>
                  <a:pt x="12700" y="101600"/>
                </a:lnTo>
                <a:lnTo>
                  <a:pt x="0" y="47625"/>
                </a:lnTo>
                <a:lnTo>
                  <a:pt x="0" y="25400"/>
                </a:lnTo>
                <a:lnTo>
                  <a:pt x="3175" y="6350"/>
                </a:lnTo>
                <a:lnTo>
                  <a:pt x="12700" y="0"/>
                </a:lnTo>
                <a:lnTo>
                  <a:pt x="25400" y="0"/>
                </a:lnTo>
                <a:lnTo>
                  <a:pt x="38100" y="3175"/>
                </a:lnTo>
                <a:lnTo>
                  <a:pt x="50800" y="19050"/>
                </a:lnTo>
                <a:lnTo>
                  <a:pt x="120650" y="101600"/>
                </a:lnTo>
                <a:lnTo>
                  <a:pt x="190500" y="171450"/>
                </a:lnTo>
                <a:lnTo>
                  <a:pt x="285750" y="254000"/>
                </a:lnTo>
                <a:lnTo>
                  <a:pt x="327025" y="282575"/>
                </a:lnTo>
                <a:lnTo>
                  <a:pt x="377825" y="304800"/>
                </a:lnTo>
                <a:lnTo>
                  <a:pt x="476250" y="339725"/>
                </a:lnTo>
                <a:lnTo>
                  <a:pt x="739775" y="441325"/>
                </a:lnTo>
                <a:lnTo>
                  <a:pt x="974725" y="5365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8" name="フリーフォーム 47"/>
          <p:cNvSpPr>
            <a:spLocks noChangeAspect="1"/>
          </p:cNvSpPr>
          <p:nvPr/>
        </p:nvSpPr>
        <p:spPr>
          <a:xfrm rot="19800000">
            <a:off x="5901893" y="4303089"/>
            <a:ext cx="2327910" cy="1544002"/>
          </a:xfrm>
          <a:custGeom>
            <a:avLst/>
            <a:gdLst>
              <a:gd name="connsiteX0" fmla="*/ 2419519 w 3880131"/>
              <a:gd name="connsiteY0" fmla="*/ 1359462 h 2573268"/>
              <a:gd name="connsiteX1" fmla="*/ 2609682 w 3880131"/>
              <a:gd name="connsiteY1" fmla="*/ 1213806 h 2573268"/>
              <a:gd name="connsiteX2" fmla="*/ 2706786 w 3880131"/>
              <a:gd name="connsiteY2" fmla="*/ 1132885 h 2573268"/>
              <a:gd name="connsiteX3" fmla="*/ 2779615 w 3880131"/>
              <a:gd name="connsiteY3" fmla="*/ 1068149 h 2573268"/>
              <a:gd name="connsiteX4" fmla="*/ 2985962 w 3880131"/>
              <a:gd name="connsiteY4" fmla="*/ 886078 h 2573268"/>
              <a:gd name="connsiteX5" fmla="*/ 3123526 w 3880131"/>
              <a:gd name="connsiteY5" fmla="*/ 748514 h 2573268"/>
              <a:gd name="connsiteX6" fmla="*/ 3337965 w 3880131"/>
              <a:gd name="connsiteY6" fmla="*/ 538121 h 2573268"/>
              <a:gd name="connsiteX7" fmla="*/ 3414839 w 3880131"/>
              <a:gd name="connsiteY7" fmla="*/ 461246 h 2573268"/>
              <a:gd name="connsiteX8" fmla="*/ 3443162 w 3880131"/>
              <a:gd name="connsiteY8" fmla="*/ 424832 h 2573268"/>
              <a:gd name="connsiteX9" fmla="*/ 3463392 w 3880131"/>
              <a:gd name="connsiteY9" fmla="*/ 396510 h 2573268"/>
              <a:gd name="connsiteX10" fmla="*/ 3479576 w 3880131"/>
              <a:gd name="connsiteY10" fmla="*/ 364142 h 2573268"/>
              <a:gd name="connsiteX11" fmla="*/ 3487668 w 3880131"/>
              <a:gd name="connsiteY11" fmla="*/ 331774 h 2573268"/>
              <a:gd name="connsiteX12" fmla="*/ 3491714 w 3880131"/>
              <a:gd name="connsiteY12" fmla="*/ 299406 h 2573268"/>
              <a:gd name="connsiteX13" fmla="*/ 3487668 w 3880131"/>
              <a:gd name="connsiteY13" fmla="*/ 267038 h 2573268"/>
              <a:gd name="connsiteX14" fmla="*/ 3467438 w 3880131"/>
              <a:gd name="connsiteY14" fmla="*/ 222531 h 2573268"/>
              <a:gd name="connsiteX15" fmla="*/ 3418885 w 3880131"/>
              <a:gd name="connsiteY15" fmla="*/ 137565 h 2573268"/>
              <a:gd name="connsiteX16" fmla="*/ 3390563 w 3880131"/>
              <a:gd name="connsiteY16" fmla="*/ 97105 h 2573268"/>
              <a:gd name="connsiteX17" fmla="*/ 3370333 w 3880131"/>
              <a:gd name="connsiteY17" fmla="*/ 68783 h 2573268"/>
              <a:gd name="connsiteX18" fmla="*/ 3354149 w 3880131"/>
              <a:gd name="connsiteY18" fmla="*/ 40461 h 2573268"/>
              <a:gd name="connsiteX19" fmla="*/ 3354149 w 3880131"/>
              <a:gd name="connsiteY19" fmla="*/ 16185 h 2573268"/>
              <a:gd name="connsiteX20" fmla="*/ 3362241 w 3880131"/>
              <a:gd name="connsiteY20" fmla="*/ 0 h 2573268"/>
              <a:gd name="connsiteX21" fmla="*/ 3378425 w 3880131"/>
              <a:gd name="connsiteY21" fmla="*/ 0 h 2573268"/>
              <a:gd name="connsiteX22" fmla="*/ 3410793 w 3880131"/>
              <a:gd name="connsiteY22" fmla="*/ 8092 h 2573268"/>
              <a:gd name="connsiteX23" fmla="*/ 3455300 w 3880131"/>
              <a:gd name="connsiteY23" fmla="*/ 36415 h 2573268"/>
              <a:gd name="connsiteX24" fmla="*/ 3540266 w 3880131"/>
              <a:gd name="connsiteY24" fmla="*/ 84967 h 2573268"/>
              <a:gd name="connsiteX25" fmla="*/ 3609048 w 3880131"/>
              <a:gd name="connsiteY25" fmla="*/ 125427 h 2573268"/>
              <a:gd name="connsiteX26" fmla="*/ 3673785 w 3880131"/>
              <a:gd name="connsiteY26" fmla="*/ 178025 h 2573268"/>
              <a:gd name="connsiteX27" fmla="*/ 3726383 w 3880131"/>
              <a:gd name="connsiteY27" fmla="*/ 222531 h 2573268"/>
              <a:gd name="connsiteX28" fmla="*/ 3766843 w 3880131"/>
              <a:gd name="connsiteY28" fmla="*/ 262992 h 2573268"/>
              <a:gd name="connsiteX29" fmla="*/ 3811349 w 3880131"/>
              <a:gd name="connsiteY29" fmla="*/ 319636 h 2573268"/>
              <a:gd name="connsiteX30" fmla="*/ 3835625 w 3880131"/>
              <a:gd name="connsiteY30" fmla="*/ 347958 h 2573268"/>
              <a:gd name="connsiteX31" fmla="*/ 3855855 w 3880131"/>
              <a:gd name="connsiteY31" fmla="*/ 384372 h 2573268"/>
              <a:gd name="connsiteX32" fmla="*/ 3867993 w 3880131"/>
              <a:gd name="connsiteY32" fmla="*/ 420786 h 2573268"/>
              <a:gd name="connsiteX33" fmla="*/ 3880131 w 3880131"/>
              <a:gd name="connsiteY33" fmla="*/ 461246 h 2573268"/>
              <a:gd name="connsiteX34" fmla="*/ 3880131 w 3880131"/>
              <a:gd name="connsiteY34" fmla="*/ 489569 h 2573268"/>
              <a:gd name="connsiteX35" fmla="*/ 3872039 w 3880131"/>
              <a:gd name="connsiteY35" fmla="*/ 517891 h 2573268"/>
              <a:gd name="connsiteX36" fmla="*/ 3855855 w 3880131"/>
              <a:gd name="connsiteY36" fmla="*/ 542167 h 2573268"/>
              <a:gd name="connsiteX37" fmla="*/ 3835625 w 3880131"/>
              <a:gd name="connsiteY37" fmla="*/ 554305 h 2573268"/>
              <a:gd name="connsiteX38" fmla="*/ 3811349 w 3880131"/>
              <a:gd name="connsiteY38" fmla="*/ 558351 h 2573268"/>
              <a:gd name="connsiteX39" fmla="*/ 3762797 w 3880131"/>
              <a:gd name="connsiteY39" fmla="*/ 570489 h 2573268"/>
              <a:gd name="connsiteX40" fmla="*/ 3726383 w 3880131"/>
              <a:gd name="connsiteY40" fmla="*/ 586673 h 2573268"/>
              <a:gd name="connsiteX41" fmla="*/ 3653554 w 3880131"/>
              <a:gd name="connsiteY41" fmla="*/ 647363 h 2573268"/>
              <a:gd name="connsiteX42" fmla="*/ 3265137 w 3880131"/>
              <a:gd name="connsiteY42" fmla="*/ 987229 h 2573268"/>
              <a:gd name="connsiteX43" fmla="*/ 3022376 w 3880131"/>
              <a:gd name="connsiteY43" fmla="*/ 1201668 h 2573268"/>
              <a:gd name="connsiteX44" fmla="*/ 2832213 w 3880131"/>
              <a:gd name="connsiteY44" fmla="*/ 1359462 h 2573268"/>
              <a:gd name="connsiteX45" fmla="*/ 2686556 w 3880131"/>
              <a:gd name="connsiteY45" fmla="*/ 1476797 h 2573268"/>
              <a:gd name="connsiteX46" fmla="*/ 2516624 w 3880131"/>
              <a:gd name="connsiteY46" fmla="*/ 1606269 h 2573268"/>
              <a:gd name="connsiteX47" fmla="*/ 2298139 w 3880131"/>
              <a:gd name="connsiteY47" fmla="*/ 1751926 h 2573268"/>
              <a:gd name="connsiteX48" fmla="*/ 2010871 w 3880131"/>
              <a:gd name="connsiteY48" fmla="*/ 1938043 h 2573268"/>
              <a:gd name="connsiteX49" fmla="*/ 1751926 w 3880131"/>
              <a:gd name="connsiteY49" fmla="*/ 2075608 h 2573268"/>
              <a:gd name="connsiteX50" fmla="*/ 1549625 w 3880131"/>
              <a:gd name="connsiteY50" fmla="*/ 2176758 h 2573268"/>
              <a:gd name="connsiteX51" fmla="*/ 1424199 w 3880131"/>
              <a:gd name="connsiteY51" fmla="*/ 2233402 h 2573268"/>
              <a:gd name="connsiteX52" fmla="*/ 1250220 w 3880131"/>
              <a:gd name="connsiteY52" fmla="*/ 2302185 h 2573268"/>
              <a:gd name="connsiteX53" fmla="*/ 1031735 w 3880131"/>
              <a:gd name="connsiteY53" fmla="*/ 2379059 h 2573268"/>
              <a:gd name="connsiteX54" fmla="*/ 898216 w 3880131"/>
              <a:gd name="connsiteY54" fmla="*/ 2423565 h 2573268"/>
              <a:gd name="connsiteX55" fmla="*/ 732330 w 3880131"/>
              <a:gd name="connsiteY55" fmla="*/ 2459979 h 2573268"/>
              <a:gd name="connsiteX56" fmla="*/ 550259 w 3880131"/>
              <a:gd name="connsiteY56" fmla="*/ 2504485 h 2573268"/>
              <a:gd name="connsiteX57" fmla="*/ 327728 w 3880131"/>
              <a:gd name="connsiteY57" fmla="*/ 2544946 h 2573268"/>
              <a:gd name="connsiteX58" fmla="*/ 182071 w 3880131"/>
              <a:gd name="connsiteY58" fmla="*/ 2561130 h 2573268"/>
              <a:gd name="connsiteX59" fmla="*/ 76875 w 3880131"/>
              <a:gd name="connsiteY59" fmla="*/ 2569222 h 2573268"/>
              <a:gd name="connsiteX60" fmla="*/ 24277 w 3880131"/>
              <a:gd name="connsiteY60" fmla="*/ 2573268 h 2573268"/>
              <a:gd name="connsiteX61" fmla="*/ 12139 w 3880131"/>
              <a:gd name="connsiteY61" fmla="*/ 2565176 h 2573268"/>
              <a:gd name="connsiteX62" fmla="*/ 0 w 3880131"/>
              <a:gd name="connsiteY62" fmla="*/ 2544946 h 2573268"/>
              <a:gd name="connsiteX63" fmla="*/ 4047 w 3880131"/>
              <a:gd name="connsiteY63" fmla="*/ 2532808 h 2573268"/>
              <a:gd name="connsiteX64" fmla="*/ 20231 w 3880131"/>
              <a:gd name="connsiteY64" fmla="*/ 2516623 h 2573268"/>
              <a:gd name="connsiteX65" fmla="*/ 97105 w 3880131"/>
              <a:gd name="connsiteY65" fmla="*/ 2496393 h 2573268"/>
              <a:gd name="connsiteX66" fmla="*/ 315590 w 3880131"/>
              <a:gd name="connsiteY66" fmla="*/ 2439749 h 2573268"/>
              <a:gd name="connsiteX67" fmla="*/ 485523 w 3880131"/>
              <a:gd name="connsiteY67" fmla="*/ 2387151 h 2573268"/>
              <a:gd name="connsiteX68" fmla="*/ 736376 w 3880131"/>
              <a:gd name="connsiteY68" fmla="*/ 2306231 h 2573268"/>
              <a:gd name="connsiteX69" fmla="*/ 958907 w 3880131"/>
              <a:gd name="connsiteY69" fmla="*/ 2221264 h 2573268"/>
              <a:gd name="connsiteX70" fmla="*/ 1234036 w 3880131"/>
              <a:gd name="connsiteY70" fmla="*/ 2095838 h 2573268"/>
              <a:gd name="connsiteX71" fmla="*/ 1569855 w 3880131"/>
              <a:gd name="connsiteY71" fmla="*/ 1917813 h 2573268"/>
              <a:gd name="connsiteX72" fmla="*/ 1929951 w 3880131"/>
              <a:gd name="connsiteY72" fmla="*/ 1707420 h 2573268"/>
              <a:gd name="connsiteX73" fmla="*/ 2286000 w 3880131"/>
              <a:gd name="connsiteY73" fmla="*/ 1464659 h 2573268"/>
              <a:gd name="connsiteX74" fmla="*/ 2419519 w 3880131"/>
              <a:gd name="connsiteY74" fmla="*/ 1359462 h 2573268"/>
              <a:gd name="connsiteX0" fmla="*/ 2419519 w 3880131"/>
              <a:gd name="connsiteY0" fmla="*/ 1359462 h 2573268"/>
              <a:gd name="connsiteX1" fmla="*/ 2609682 w 3880131"/>
              <a:gd name="connsiteY1" fmla="*/ 1213806 h 2573268"/>
              <a:gd name="connsiteX2" fmla="*/ 2706786 w 3880131"/>
              <a:gd name="connsiteY2" fmla="*/ 1132885 h 2573268"/>
              <a:gd name="connsiteX3" fmla="*/ 2779615 w 3880131"/>
              <a:gd name="connsiteY3" fmla="*/ 1068149 h 2573268"/>
              <a:gd name="connsiteX4" fmla="*/ 2985962 w 3880131"/>
              <a:gd name="connsiteY4" fmla="*/ 886078 h 2573268"/>
              <a:gd name="connsiteX5" fmla="*/ 3123526 w 3880131"/>
              <a:gd name="connsiteY5" fmla="*/ 748514 h 2573268"/>
              <a:gd name="connsiteX6" fmla="*/ 3337965 w 3880131"/>
              <a:gd name="connsiteY6" fmla="*/ 538121 h 2573268"/>
              <a:gd name="connsiteX7" fmla="*/ 3414839 w 3880131"/>
              <a:gd name="connsiteY7" fmla="*/ 461246 h 2573268"/>
              <a:gd name="connsiteX8" fmla="*/ 3443162 w 3880131"/>
              <a:gd name="connsiteY8" fmla="*/ 424832 h 2573268"/>
              <a:gd name="connsiteX9" fmla="*/ 3463392 w 3880131"/>
              <a:gd name="connsiteY9" fmla="*/ 396510 h 2573268"/>
              <a:gd name="connsiteX10" fmla="*/ 3479576 w 3880131"/>
              <a:gd name="connsiteY10" fmla="*/ 364142 h 2573268"/>
              <a:gd name="connsiteX11" fmla="*/ 3487668 w 3880131"/>
              <a:gd name="connsiteY11" fmla="*/ 331774 h 2573268"/>
              <a:gd name="connsiteX12" fmla="*/ 3491714 w 3880131"/>
              <a:gd name="connsiteY12" fmla="*/ 299406 h 2573268"/>
              <a:gd name="connsiteX13" fmla="*/ 3487668 w 3880131"/>
              <a:gd name="connsiteY13" fmla="*/ 267038 h 2573268"/>
              <a:gd name="connsiteX14" fmla="*/ 3467438 w 3880131"/>
              <a:gd name="connsiteY14" fmla="*/ 222531 h 2573268"/>
              <a:gd name="connsiteX15" fmla="*/ 3418885 w 3880131"/>
              <a:gd name="connsiteY15" fmla="*/ 137565 h 2573268"/>
              <a:gd name="connsiteX16" fmla="*/ 3390563 w 3880131"/>
              <a:gd name="connsiteY16" fmla="*/ 97105 h 2573268"/>
              <a:gd name="connsiteX17" fmla="*/ 3370333 w 3880131"/>
              <a:gd name="connsiteY17" fmla="*/ 68783 h 2573268"/>
              <a:gd name="connsiteX18" fmla="*/ 3354149 w 3880131"/>
              <a:gd name="connsiteY18" fmla="*/ 40461 h 2573268"/>
              <a:gd name="connsiteX19" fmla="*/ 3354149 w 3880131"/>
              <a:gd name="connsiteY19" fmla="*/ 16185 h 2573268"/>
              <a:gd name="connsiteX20" fmla="*/ 3362241 w 3880131"/>
              <a:gd name="connsiteY20" fmla="*/ 0 h 2573268"/>
              <a:gd name="connsiteX21" fmla="*/ 3378425 w 3880131"/>
              <a:gd name="connsiteY21" fmla="*/ 0 h 2573268"/>
              <a:gd name="connsiteX22" fmla="*/ 3410793 w 3880131"/>
              <a:gd name="connsiteY22" fmla="*/ 8092 h 2573268"/>
              <a:gd name="connsiteX23" fmla="*/ 3455300 w 3880131"/>
              <a:gd name="connsiteY23" fmla="*/ 36415 h 2573268"/>
              <a:gd name="connsiteX24" fmla="*/ 3540266 w 3880131"/>
              <a:gd name="connsiteY24" fmla="*/ 84967 h 2573268"/>
              <a:gd name="connsiteX25" fmla="*/ 3609048 w 3880131"/>
              <a:gd name="connsiteY25" fmla="*/ 125427 h 2573268"/>
              <a:gd name="connsiteX26" fmla="*/ 3673785 w 3880131"/>
              <a:gd name="connsiteY26" fmla="*/ 178025 h 2573268"/>
              <a:gd name="connsiteX27" fmla="*/ 3726383 w 3880131"/>
              <a:gd name="connsiteY27" fmla="*/ 222531 h 2573268"/>
              <a:gd name="connsiteX28" fmla="*/ 3766843 w 3880131"/>
              <a:gd name="connsiteY28" fmla="*/ 262992 h 2573268"/>
              <a:gd name="connsiteX29" fmla="*/ 3811349 w 3880131"/>
              <a:gd name="connsiteY29" fmla="*/ 319636 h 2573268"/>
              <a:gd name="connsiteX30" fmla="*/ 3835625 w 3880131"/>
              <a:gd name="connsiteY30" fmla="*/ 347958 h 2573268"/>
              <a:gd name="connsiteX31" fmla="*/ 3855855 w 3880131"/>
              <a:gd name="connsiteY31" fmla="*/ 384372 h 2573268"/>
              <a:gd name="connsiteX32" fmla="*/ 3867993 w 3880131"/>
              <a:gd name="connsiteY32" fmla="*/ 420786 h 2573268"/>
              <a:gd name="connsiteX33" fmla="*/ 3880131 w 3880131"/>
              <a:gd name="connsiteY33" fmla="*/ 461246 h 2573268"/>
              <a:gd name="connsiteX34" fmla="*/ 3880131 w 3880131"/>
              <a:gd name="connsiteY34" fmla="*/ 489569 h 2573268"/>
              <a:gd name="connsiteX35" fmla="*/ 3872039 w 3880131"/>
              <a:gd name="connsiteY35" fmla="*/ 517891 h 2573268"/>
              <a:gd name="connsiteX36" fmla="*/ 3855855 w 3880131"/>
              <a:gd name="connsiteY36" fmla="*/ 542167 h 2573268"/>
              <a:gd name="connsiteX37" fmla="*/ 3835625 w 3880131"/>
              <a:gd name="connsiteY37" fmla="*/ 554305 h 2573268"/>
              <a:gd name="connsiteX38" fmla="*/ 3811349 w 3880131"/>
              <a:gd name="connsiteY38" fmla="*/ 558351 h 2573268"/>
              <a:gd name="connsiteX39" fmla="*/ 3762797 w 3880131"/>
              <a:gd name="connsiteY39" fmla="*/ 570489 h 2573268"/>
              <a:gd name="connsiteX40" fmla="*/ 3726383 w 3880131"/>
              <a:gd name="connsiteY40" fmla="*/ 586673 h 2573268"/>
              <a:gd name="connsiteX41" fmla="*/ 3653554 w 3880131"/>
              <a:gd name="connsiteY41" fmla="*/ 647363 h 2573268"/>
              <a:gd name="connsiteX42" fmla="*/ 3265137 w 3880131"/>
              <a:gd name="connsiteY42" fmla="*/ 987229 h 2573268"/>
              <a:gd name="connsiteX43" fmla="*/ 3022376 w 3880131"/>
              <a:gd name="connsiteY43" fmla="*/ 1201668 h 2573268"/>
              <a:gd name="connsiteX44" fmla="*/ 2832213 w 3880131"/>
              <a:gd name="connsiteY44" fmla="*/ 1359462 h 2573268"/>
              <a:gd name="connsiteX45" fmla="*/ 2686556 w 3880131"/>
              <a:gd name="connsiteY45" fmla="*/ 1476797 h 2573268"/>
              <a:gd name="connsiteX46" fmla="*/ 2516624 w 3880131"/>
              <a:gd name="connsiteY46" fmla="*/ 1606269 h 2573268"/>
              <a:gd name="connsiteX47" fmla="*/ 2298139 w 3880131"/>
              <a:gd name="connsiteY47" fmla="*/ 1751926 h 2573268"/>
              <a:gd name="connsiteX48" fmla="*/ 2010871 w 3880131"/>
              <a:gd name="connsiteY48" fmla="*/ 1938043 h 2573268"/>
              <a:gd name="connsiteX49" fmla="*/ 1751926 w 3880131"/>
              <a:gd name="connsiteY49" fmla="*/ 2075608 h 2573268"/>
              <a:gd name="connsiteX50" fmla="*/ 1549625 w 3880131"/>
              <a:gd name="connsiteY50" fmla="*/ 2176758 h 2573268"/>
              <a:gd name="connsiteX51" fmla="*/ 1424199 w 3880131"/>
              <a:gd name="connsiteY51" fmla="*/ 2233402 h 2573268"/>
              <a:gd name="connsiteX52" fmla="*/ 1250220 w 3880131"/>
              <a:gd name="connsiteY52" fmla="*/ 2302185 h 2573268"/>
              <a:gd name="connsiteX53" fmla="*/ 1031735 w 3880131"/>
              <a:gd name="connsiteY53" fmla="*/ 2379059 h 2573268"/>
              <a:gd name="connsiteX54" fmla="*/ 898216 w 3880131"/>
              <a:gd name="connsiteY54" fmla="*/ 2423565 h 2573268"/>
              <a:gd name="connsiteX55" fmla="*/ 550259 w 3880131"/>
              <a:gd name="connsiteY55" fmla="*/ 2504485 h 2573268"/>
              <a:gd name="connsiteX56" fmla="*/ 327728 w 3880131"/>
              <a:gd name="connsiteY56" fmla="*/ 2544946 h 2573268"/>
              <a:gd name="connsiteX57" fmla="*/ 182071 w 3880131"/>
              <a:gd name="connsiteY57" fmla="*/ 2561130 h 2573268"/>
              <a:gd name="connsiteX58" fmla="*/ 76875 w 3880131"/>
              <a:gd name="connsiteY58" fmla="*/ 2569222 h 2573268"/>
              <a:gd name="connsiteX59" fmla="*/ 24277 w 3880131"/>
              <a:gd name="connsiteY59" fmla="*/ 2573268 h 2573268"/>
              <a:gd name="connsiteX60" fmla="*/ 12139 w 3880131"/>
              <a:gd name="connsiteY60" fmla="*/ 2565176 h 2573268"/>
              <a:gd name="connsiteX61" fmla="*/ 0 w 3880131"/>
              <a:gd name="connsiteY61" fmla="*/ 2544946 h 2573268"/>
              <a:gd name="connsiteX62" fmla="*/ 4047 w 3880131"/>
              <a:gd name="connsiteY62" fmla="*/ 2532808 h 2573268"/>
              <a:gd name="connsiteX63" fmla="*/ 20231 w 3880131"/>
              <a:gd name="connsiteY63" fmla="*/ 2516623 h 2573268"/>
              <a:gd name="connsiteX64" fmla="*/ 97105 w 3880131"/>
              <a:gd name="connsiteY64" fmla="*/ 2496393 h 2573268"/>
              <a:gd name="connsiteX65" fmla="*/ 315590 w 3880131"/>
              <a:gd name="connsiteY65" fmla="*/ 2439749 h 2573268"/>
              <a:gd name="connsiteX66" fmla="*/ 485523 w 3880131"/>
              <a:gd name="connsiteY66" fmla="*/ 2387151 h 2573268"/>
              <a:gd name="connsiteX67" fmla="*/ 736376 w 3880131"/>
              <a:gd name="connsiteY67" fmla="*/ 2306231 h 2573268"/>
              <a:gd name="connsiteX68" fmla="*/ 958907 w 3880131"/>
              <a:gd name="connsiteY68" fmla="*/ 2221264 h 2573268"/>
              <a:gd name="connsiteX69" fmla="*/ 1234036 w 3880131"/>
              <a:gd name="connsiteY69" fmla="*/ 2095838 h 2573268"/>
              <a:gd name="connsiteX70" fmla="*/ 1569855 w 3880131"/>
              <a:gd name="connsiteY70" fmla="*/ 1917813 h 2573268"/>
              <a:gd name="connsiteX71" fmla="*/ 1929951 w 3880131"/>
              <a:gd name="connsiteY71" fmla="*/ 1707420 h 2573268"/>
              <a:gd name="connsiteX72" fmla="*/ 2286000 w 3880131"/>
              <a:gd name="connsiteY72" fmla="*/ 1464659 h 2573268"/>
              <a:gd name="connsiteX73" fmla="*/ 2419519 w 3880131"/>
              <a:gd name="connsiteY73" fmla="*/ 1359462 h 2573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3880131" h="2573268">
                <a:moveTo>
                  <a:pt x="2419519" y="1359462"/>
                </a:moveTo>
                <a:lnTo>
                  <a:pt x="2609682" y="1213806"/>
                </a:lnTo>
                <a:lnTo>
                  <a:pt x="2706786" y="1132885"/>
                </a:lnTo>
                <a:lnTo>
                  <a:pt x="2779615" y="1068149"/>
                </a:lnTo>
                <a:lnTo>
                  <a:pt x="2985962" y="886078"/>
                </a:lnTo>
                <a:lnTo>
                  <a:pt x="3123526" y="748514"/>
                </a:lnTo>
                <a:lnTo>
                  <a:pt x="3337965" y="538121"/>
                </a:lnTo>
                <a:lnTo>
                  <a:pt x="3414839" y="461246"/>
                </a:lnTo>
                <a:lnTo>
                  <a:pt x="3443162" y="424832"/>
                </a:lnTo>
                <a:lnTo>
                  <a:pt x="3463392" y="396510"/>
                </a:lnTo>
                <a:lnTo>
                  <a:pt x="3479576" y="364142"/>
                </a:lnTo>
                <a:lnTo>
                  <a:pt x="3487668" y="331774"/>
                </a:lnTo>
                <a:lnTo>
                  <a:pt x="3491714" y="299406"/>
                </a:lnTo>
                <a:lnTo>
                  <a:pt x="3487668" y="267038"/>
                </a:lnTo>
                <a:lnTo>
                  <a:pt x="3467438" y="222531"/>
                </a:lnTo>
                <a:lnTo>
                  <a:pt x="3418885" y="137565"/>
                </a:lnTo>
                <a:lnTo>
                  <a:pt x="3390563" y="97105"/>
                </a:lnTo>
                <a:lnTo>
                  <a:pt x="3370333" y="68783"/>
                </a:lnTo>
                <a:lnTo>
                  <a:pt x="3354149" y="40461"/>
                </a:lnTo>
                <a:lnTo>
                  <a:pt x="3354149" y="16185"/>
                </a:lnTo>
                <a:lnTo>
                  <a:pt x="3362241" y="0"/>
                </a:lnTo>
                <a:lnTo>
                  <a:pt x="3378425" y="0"/>
                </a:lnTo>
                <a:lnTo>
                  <a:pt x="3410793" y="8092"/>
                </a:lnTo>
                <a:lnTo>
                  <a:pt x="3455300" y="36415"/>
                </a:lnTo>
                <a:lnTo>
                  <a:pt x="3540266" y="84967"/>
                </a:lnTo>
                <a:lnTo>
                  <a:pt x="3609048" y="125427"/>
                </a:lnTo>
                <a:lnTo>
                  <a:pt x="3673785" y="178025"/>
                </a:lnTo>
                <a:lnTo>
                  <a:pt x="3726383" y="222531"/>
                </a:lnTo>
                <a:lnTo>
                  <a:pt x="3766843" y="262992"/>
                </a:lnTo>
                <a:lnTo>
                  <a:pt x="3811349" y="319636"/>
                </a:lnTo>
                <a:lnTo>
                  <a:pt x="3835625" y="347958"/>
                </a:lnTo>
                <a:lnTo>
                  <a:pt x="3855855" y="384372"/>
                </a:lnTo>
                <a:lnTo>
                  <a:pt x="3867993" y="420786"/>
                </a:lnTo>
                <a:lnTo>
                  <a:pt x="3880131" y="461246"/>
                </a:lnTo>
                <a:lnTo>
                  <a:pt x="3880131" y="489569"/>
                </a:lnTo>
                <a:lnTo>
                  <a:pt x="3872039" y="517891"/>
                </a:lnTo>
                <a:lnTo>
                  <a:pt x="3855855" y="542167"/>
                </a:lnTo>
                <a:lnTo>
                  <a:pt x="3835625" y="554305"/>
                </a:lnTo>
                <a:lnTo>
                  <a:pt x="3811349" y="558351"/>
                </a:lnTo>
                <a:lnTo>
                  <a:pt x="3762797" y="570489"/>
                </a:lnTo>
                <a:lnTo>
                  <a:pt x="3726383" y="586673"/>
                </a:lnTo>
                <a:lnTo>
                  <a:pt x="3653554" y="647363"/>
                </a:lnTo>
                <a:lnTo>
                  <a:pt x="3265137" y="987229"/>
                </a:lnTo>
                <a:lnTo>
                  <a:pt x="3022376" y="1201668"/>
                </a:lnTo>
                <a:lnTo>
                  <a:pt x="2832213" y="1359462"/>
                </a:lnTo>
                <a:lnTo>
                  <a:pt x="2686556" y="1476797"/>
                </a:lnTo>
                <a:lnTo>
                  <a:pt x="2516624" y="1606269"/>
                </a:lnTo>
                <a:lnTo>
                  <a:pt x="2298139" y="1751926"/>
                </a:lnTo>
                <a:lnTo>
                  <a:pt x="2010871" y="1938043"/>
                </a:lnTo>
                <a:lnTo>
                  <a:pt x="1751926" y="2075608"/>
                </a:lnTo>
                <a:lnTo>
                  <a:pt x="1549625" y="2176758"/>
                </a:lnTo>
                <a:lnTo>
                  <a:pt x="1424199" y="2233402"/>
                </a:lnTo>
                <a:lnTo>
                  <a:pt x="1250220" y="2302185"/>
                </a:lnTo>
                <a:lnTo>
                  <a:pt x="1031735" y="2379059"/>
                </a:lnTo>
                <a:lnTo>
                  <a:pt x="898216" y="2423565"/>
                </a:lnTo>
                <a:lnTo>
                  <a:pt x="550259" y="2504485"/>
                </a:lnTo>
                <a:lnTo>
                  <a:pt x="327728" y="2544946"/>
                </a:lnTo>
                <a:lnTo>
                  <a:pt x="182071" y="2561130"/>
                </a:lnTo>
                <a:lnTo>
                  <a:pt x="76875" y="2569222"/>
                </a:lnTo>
                <a:lnTo>
                  <a:pt x="24277" y="2573268"/>
                </a:lnTo>
                <a:lnTo>
                  <a:pt x="12139" y="2565176"/>
                </a:lnTo>
                <a:lnTo>
                  <a:pt x="0" y="2544946"/>
                </a:lnTo>
                <a:lnTo>
                  <a:pt x="4047" y="2532808"/>
                </a:lnTo>
                <a:lnTo>
                  <a:pt x="20231" y="2516623"/>
                </a:lnTo>
                <a:lnTo>
                  <a:pt x="97105" y="2496393"/>
                </a:lnTo>
                <a:lnTo>
                  <a:pt x="315590" y="2439749"/>
                </a:lnTo>
                <a:lnTo>
                  <a:pt x="485523" y="2387151"/>
                </a:lnTo>
                <a:lnTo>
                  <a:pt x="736376" y="2306231"/>
                </a:lnTo>
                <a:lnTo>
                  <a:pt x="958907" y="2221264"/>
                </a:lnTo>
                <a:lnTo>
                  <a:pt x="1234036" y="2095838"/>
                </a:lnTo>
                <a:lnTo>
                  <a:pt x="1569855" y="1917813"/>
                </a:lnTo>
                <a:lnTo>
                  <a:pt x="1929951" y="1707420"/>
                </a:lnTo>
                <a:lnTo>
                  <a:pt x="2286000" y="1464659"/>
                </a:lnTo>
                <a:lnTo>
                  <a:pt x="2419519" y="135946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9" name="フリーフォーム 48"/>
          <p:cNvSpPr>
            <a:spLocks noChangeAspect="1"/>
          </p:cNvSpPr>
          <p:nvPr/>
        </p:nvSpPr>
        <p:spPr>
          <a:xfrm>
            <a:off x="7411527" y="5315700"/>
            <a:ext cx="1210459" cy="282539"/>
          </a:xfrm>
          <a:custGeom>
            <a:avLst/>
            <a:gdLst>
              <a:gd name="connsiteX0" fmla="*/ 721518 w 1985962"/>
              <a:gd name="connsiteY0" fmla="*/ 204788 h 461963"/>
              <a:gd name="connsiteX1" fmla="*/ 850106 w 1985962"/>
              <a:gd name="connsiteY1" fmla="*/ 185738 h 461963"/>
              <a:gd name="connsiteX2" fmla="*/ 1050131 w 1985962"/>
              <a:gd name="connsiteY2" fmla="*/ 159544 h 461963"/>
              <a:gd name="connsiteX3" fmla="*/ 1243012 w 1985962"/>
              <a:gd name="connsiteY3" fmla="*/ 128588 h 461963"/>
              <a:gd name="connsiteX4" fmla="*/ 1357312 w 1985962"/>
              <a:gd name="connsiteY4" fmla="*/ 109538 h 461963"/>
              <a:gd name="connsiteX5" fmla="*/ 1388268 w 1985962"/>
              <a:gd name="connsiteY5" fmla="*/ 100013 h 461963"/>
              <a:gd name="connsiteX6" fmla="*/ 1490662 w 1985962"/>
              <a:gd name="connsiteY6" fmla="*/ 59532 h 461963"/>
              <a:gd name="connsiteX7" fmla="*/ 1590675 w 1985962"/>
              <a:gd name="connsiteY7" fmla="*/ 14288 h 461963"/>
              <a:gd name="connsiteX8" fmla="*/ 1621631 w 1985962"/>
              <a:gd name="connsiteY8" fmla="*/ 2382 h 461963"/>
              <a:gd name="connsiteX9" fmla="*/ 1638300 w 1985962"/>
              <a:gd name="connsiteY9" fmla="*/ 0 h 461963"/>
              <a:gd name="connsiteX10" fmla="*/ 1693068 w 1985962"/>
              <a:gd name="connsiteY10" fmla="*/ 16669 h 461963"/>
              <a:gd name="connsiteX11" fmla="*/ 1788318 w 1985962"/>
              <a:gd name="connsiteY11" fmla="*/ 42863 h 461963"/>
              <a:gd name="connsiteX12" fmla="*/ 1854993 w 1985962"/>
              <a:gd name="connsiteY12" fmla="*/ 66675 h 461963"/>
              <a:gd name="connsiteX13" fmla="*/ 1916906 w 1985962"/>
              <a:gd name="connsiteY13" fmla="*/ 95250 h 461963"/>
              <a:gd name="connsiteX14" fmla="*/ 1957387 w 1985962"/>
              <a:gd name="connsiteY14" fmla="*/ 121444 h 461963"/>
              <a:gd name="connsiteX15" fmla="*/ 1978818 w 1985962"/>
              <a:gd name="connsiteY15" fmla="*/ 142875 h 461963"/>
              <a:gd name="connsiteX16" fmla="*/ 1985962 w 1985962"/>
              <a:gd name="connsiteY16" fmla="*/ 161925 h 461963"/>
              <a:gd name="connsiteX17" fmla="*/ 1983581 w 1985962"/>
              <a:gd name="connsiteY17" fmla="*/ 188119 h 461963"/>
              <a:gd name="connsiteX18" fmla="*/ 1971675 w 1985962"/>
              <a:gd name="connsiteY18" fmla="*/ 211932 h 461963"/>
              <a:gd name="connsiteX19" fmla="*/ 1943100 w 1985962"/>
              <a:gd name="connsiteY19" fmla="*/ 238125 h 461963"/>
              <a:gd name="connsiteX20" fmla="*/ 1909762 w 1985962"/>
              <a:gd name="connsiteY20" fmla="*/ 257175 h 461963"/>
              <a:gd name="connsiteX21" fmla="*/ 1857375 w 1985962"/>
              <a:gd name="connsiteY21" fmla="*/ 271463 h 461963"/>
              <a:gd name="connsiteX22" fmla="*/ 1759743 w 1985962"/>
              <a:gd name="connsiteY22" fmla="*/ 283369 h 461963"/>
              <a:gd name="connsiteX23" fmla="*/ 1574006 w 1985962"/>
              <a:gd name="connsiteY23" fmla="*/ 290513 h 461963"/>
              <a:gd name="connsiteX24" fmla="*/ 1400175 w 1985962"/>
              <a:gd name="connsiteY24" fmla="*/ 302419 h 461963"/>
              <a:gd name="connsiteX25" fmla="*/ 1204912 w 1985962"/>
              <a:gd name="connsiteY25" fmla="*/ 323850 h 461963"/>
              <a:gd name="connsiteX26" fmla="*/ 1035843 w 1985962"/>
              <a:gd name="connsiteY26" fmla="*/ 350044 h 461963"/>
              <a:gd name="connsiteX27" fmla="*/ 1007268 w 1985962"/>
              <a:gd name="connsiteY27" fmla="*/ 354807 h 461963"/>
              <a:gd name="connsiteX28" fmla="*/ 892968 w 1985962"/>
              <a:gd name="connsiteY28" fmla="*/ 366713 h 461963"/>
              <a:gd name="connsiteX29" fmla="*/ 742950 w 1985962"/>
              <a:gd name="connsiteY29" fmla="*/ 378619 h 461963"/>
              <a:gd name="connsiteX30" fmla="*/ 666750 w 1985962"/>
              <a:gd name="connsiteY30" fmla="*/ 388144 h 461963"/>
              <a:gd name="connsiteX31" fmla="*/ 519112 w 1985962"/>
              <a:gd name="connsiteY31" fmla="*/ 416719 h 461963"/>
              <a:gd name="connsiteX32" fmla="*/ 350043 w 1985962"/>
              <a:gd name="connsiteY32" fmla="*/ 452438 h 461963"/>
              <a:gd name="connsiteX33" fmla="*/ 300037 w 1985962"/>
              <a:gd name="connsiteY33" fmla="*/ 461963 h 461963"/>
              <a:gd name="connsiteX34" fmla="*/ 288131 w 1985962"/>
              <a:gd name="connsiteY34" fmla="*/ 461963 h 461963"/>
              <a:gd name="connsiteX35" fmla="*/ 252412 w 1985962"/>
              <a:gd name="connsiteY35" fmla="*/ 445294 h 461963"/>
              <a:gd name="connsiteX36" fmla="*/ 152400 w 1985962"/>
              <a:gd name="connsiteY36" fmla="*/ 378619 h 461963"/>
              <a:gd name="connsiteX37" fmla="*/ 100012 w 1985962"/>
              <a:gd name="connsiteY37" fmla="*/ 330994 h 461963"/>
              <a:gd name="connsiteX38" fmla="*/ 50006 w 1985962"/>
              <a:gd name="connsiteY38" fmla="*/ 273844 h 461963"/>
              <a:gd name="connsiteX39" fmla="*/ 16668 w 1985962"/>
              <a:gd name="connsiteY39" fmla="*/ 226219 h 461963"/>
              <a:gd name="connsiteX40" fmla="*/ 0 w 1985962"/>
              <a:gd name="connsiteY40" fmla="*/ 195263 h 461963"/>
              <a:gd name="connsiteX41" fmla="*/ 0 w 1985962"/>
              <a:gd name="connsiteY41" fmla="*/ 180975 h 461963"/>
              <a:gd name="connsiteX42" fmla="*/ 0 w 1985962"/>
              <a:gd name="connsiteY42" fmla="*/ 159544 h 461963"/>
              <a:gd name="connsiteX43" fmla="*/ 7143 w 1985962"/>
              <a:gd name="connsiteY43" fmla="*/ 152400 h 461963"/>
              <a:gd name="connsiteX44" fmla="*/ 21431 w 1985962"/>
              <a:gd name="connsiteY44" fmla="*/ 152400 h 461963"/>
              <a:gd name="connsiteX45" fmla="*/ 50006 w 1985962"/>
              <a:gd name="connsiteY45" fmla="*/ 157163 h 461963"/>
              <a:gd name="connsiteX46" fmla="*/ 71437 w 1985962"/>
              <a:gd name="connsiteY46" fmla="*/ 173832 h 461963"/>
              <a:gd name="connsiteX47" fmla="*/ 116681 w 1985962"/>
              <a:gd name="connsiteY47" fmla="*/ 197644 h 461963"/>
              <a:gd name="connsiteX48" fmla="*/ 180975 w 1985962"/>
              <a:gd name="connsiteY48" fmla="*/ 223838 h 461963"/>
              <a:gd name="connsiteX49" fmla="*/ 230981 w 1985962"/>
              <a:gd name="connsiteY49" fmla="*/ 240507 h 461963"/>
              <a:gd name="connsiteX50" fmla="*/ 283368 w 1985962"/>
              <a:gd name="connsiteY50" fmla="*/ 245269 h 461963"/>
              <a:gd name="connsiteX51" fmla="*/ 426243 w 1985962"/>
              <a:gd name="connsiteY51" fmla="*/ 238125 h 461963"/>
              <a:gd name="connsiteX52" fmla="*/ 585787 w 1985962"/>
              <a:gd name="connsiteY52" fmla="*/ 223838 h 461963"/>
              <a:gd name="connsiteX53" fmla="*/ 721518 w 1985962"/>
              <a:gd name="connsiteY53" fmla="*/ 204788 h 461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985962" h="461963">
                <a:moveTo>
                  <a:pt x="721518" y="204788"/>
                </a:moveTo>
                <a:lnTo>
                  <a:pt x="850106" y="185738"/>
                </a:lnTo>
                <a:lnTo>
                  <a:pt x="1050131" y="159544"/>
                </a:lnTo>
                <a:lnTo>
                  <a:pt x="1243012" y="128588"/>
                </a:lnTo>
                <a:lnTo>
                  <a:pt x="1357312" y="109538"/>
                </a:lnTo>
                <a:lnTo>
                  <a:pt x="1388268" y="100013"/>
                </a:lnTo>
                <a:lnTo>
                  <a:pt x="1490662" y="59532"/>
                </a:lnTo>
                <a:lnTo>
                  <a:pt x="1590675" y="14288"/>
                </a:lnTo>
                <a:lnTo>
                  <a:pt x="1621631" y="2382"/>
                </a:lnTo>
                <a:lnTo>
                  <a:pt x="1638300" y="0"/>
                </a:lnTo>
                <a:lnTo>
                  <a:pt x="1693068" y="16669"/>
                </a:lnTo>
                <a:lnTo>
                  <a:pt x="1788318" y="42863"/>
                </a:lnTo>
                <a:lnTo>
                  <a:pt x="1854993" y="66675"/>
                </a:lnTo>
                <a:lnTo>
                  <a:pt x="1916906" y="95250"/>
                </a:lnTo>
                <a:lnTo>
                  <a:pt x="1957387" y="121444"/>
                </a:lnTo>
                <a:lnTo>
                  <a:pt x="1978818" y="142875"/>
                </a:lnTo>
                <a:lnTo>
                  <a:pt x="1985962" y="161925"/>
                </a:lnTo>
                <a:lnTo>
                  <a:pt x="1983581" y="188119"/>
                </a:lnTo>
                <a:lnTo>
                  <a:pt x="1971675" y="211932"/>
                </a:lnTo>
                <a:lnTo>
                  <a:pt x="1943100" y="238125"/>
                </a:lnTo>
                <a:lnTo>
                  <a:pt x="1909762" y="257175"/>
                </a:lnTo>
                <a:lnTo>
                  <a:pt x="1857375" y="271463"/>
                </a:lnTo>
                <a:lnTo>
                  <a:pt x="1759743" y="283369"/>
                </a:lnTo>
                <a:lnTo>
                  <a:pt x="1574006" y="290513"/>
                </a:lnTo>
                <a:lnTo>
                  <a:pt x="1400175" y="302419"/>
                </a:lnTo>
                <a:lnTo>
                  <a:pt x="1204912" y="323850"/>
                </a:lnTo>
                <a:lnTo>
                  <a:pt x="1035843" y="350044"/>
                </a:lnTo>
                <a:lnTo>
                  <a:pt x="1007268" y="354807"/>
                </a:lnTo>
                <a:lnTo>
                  <a:pt x="892968" y="366713"/>
                </a:lnTo>
                <a:lnTo>
                  <a:pt x="742950" y="378619"/>
                </a:lnTo>
                <a:lnTo>
                  <a:pt x="666750" y="388144"/>
                </a:lnTo>
                <a:lnTo>
                  <a:pt x="519112" y="416719"/>
                </a:lnTo>
                <a:lnTo>
                  <a:pt x="350043" y="452438"/>
                </a:lnTo>
                <a:lnTo>
                  <a:pt x="300037" y="461963"/>
                </a:lnTo>
                <a:lnTo>
                  <a:pt x="288131" y="461963"/>
                </a:lnTo>
                <a:lnTo>
                  <a:pt x="252412" y="445294"/>
                </a:lnTo>
                <a:lnTo>
                  <a:pt x="152400" y="378619"/>
                </a:lnTo>
                <a:lnTo>
                  <a:pt x="100012" y="330994"/>
                </a:lnTo>
                <a:lnTo>
                  <a:pt x="50006" y="273844"/>
                </a:lnTo>
                <a:lnTo>
                  <a:pt x="16668" y="226219"/>
                </a:lnTo>
                <a:lnTo>
                  <a:pt x="0" y="195263"/>
                </a:lnTo>
                <a:lnTo>
                  <a:pt x="0" y="180975"/>
                </a:lnTo>
                <a:lnTo>
                  <a:pt x="0" y="159544"/>
                </a:lnTo>
                <a:lnTo>
                  <a:pt x="7143" y="152400"/>
                </a:lnTo>
                <a:lnTo>
                  <a:pt x="21431" y="152400"/>
                </a:lnTo>
                <a:lnTo>
                  <a:pt x="50006" y="157163"/>
                </a:lnTo>
                <a:lnTo>
                  <a:pt x="71437" y="173832"/>
                </a:lnTo>
                <a:lnTo>
                  <a:pt x="116681" y="197644"/>
                </a:lnTo>
                <a:lnTo>
                  <a:pt x="180975" y="223838"/>
                </a:lnTo>
                <a:lnTo>
                  <a:pt x="230981" y="240507"/>
                </a:lnTo>
                <a:lnTo>
                  <a:pt x="283368" y="245269"/>
                </a:lnTo>
                <a:lnTo>
                  <a:pt x="426243" y="238125"/>
                </a:lnTo>
                <a:lnTo>
                  <a:pt x="585787" y="223838"/>
                </a:lnTo>
                <a:lnTo>
                  <a:pt x="721518" y="20478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0" name="フリーフォーム 49"/>
          <p:cNvSpPr>
            <a:spLocks noChangeAspect="1"/>
          </p:cNvSpPr>
          <p:nvPr/>
        </p:nvSpPr>
        <p:spPr>
          <a:xfrm>
            <a:off x="7833077" y="5498069"/>
            <a:ext cx="310524" cy="777240"/>
          </a:xfrm>
          <a:custGeom>
            <a:avLst/>
            <a:gdLst>
              <a:gd name="connsiteX0" fmla="*/ 164307 w 516732"/>
              <a:gd name="connsiteY0" fmla="*/ 650081 h 1295400"/>
              <a:gd name="connsiteX1" fmla="*/ 171450 w 516732"/>
              <a:gd name="connsiteY1" fmla="*/ 378619 h 1295400"/>
              <a:gd name="connsiteX2" fmla="*/ 173832 w 516732"/>
              <a:gd name="connsiteY2" fmla="*/ 230981 h 1295400"/>
              <a:gd name="connsiteX3" fmla="*/ 173832 w 516732"/>
              <a:gd name="connsiteY3" fmla="*/ 202406 h 1295400"/>
              <a:gd name="connsiteX4" fmla="*/ 164307 w 516732"/>
              <a:gd name="connsiteY4" fmla="*/ 183356 h 1295400"/>
              <a:gd name="connsiteX5" fmla="*/ 111919 w 516732"/>
              <a:gd name="connsiteY5" fmla="*/ 142875 h 1295400"/>
              <a:gd name="connsiteX6" fmla="*/ 42863 w 516732"/>
              <a:gd name="connsiteY6" fmla="*/ 78581 h 1295400"/>
              <a:gd name="connsiteX7" fmla="*/ 0 w 516732"/>
              <a:gd name="connsiteY7" fmla="*/ 33338 h 1295400"/>
              <a:gd name="connsiteX8" fmla="*/ 0 w 516732"/>
              <a:gd name="connsiteY8" fmla="*/ 21431 h 1295400"/>
              <a:gd name="connsiteX9" fmla="*/ 245269 w 516732"/>
              <a:gd name="connsiteY9" fmla="*/ 0 h 1295400"/>
              <a:gd name="connsiteX10" fmla="*/ 259557 w 516732"/>
              <a:gd name="connsiteY10" fmla="*/ 16669 h 1295400"/>
              <a:gd name="connsiteX11" fmla="*/ 288132 w 516732"/>
              <a:gd name="connsiteY11" fmla="*/ 59531 h 1295400"/>
              <a:gd name="connsiteX12" fmla="*/ 340519 w 516732"/>
              <a:gd name="connsiteY12" fmla="*/ 100013 h 1295400"/>
              <a:gd name="connsiteX13" fmla="*/ 423863 w 516732"/>
              <a:gd name="connsiteY13" fmla="*/ 142875 h 1295400"/>
              <a:gd name="connsiteX14" fmla="*/ 471488 w 516732"/>
              <a:gd name="connsiteY14" fmla="*/ 161925 h 1295400"/>
              <a:gd name="connsiteX15" fmla="*/ 500063 w 516732"/>
              <a:gd name="connsiteY15" fmla="*/ 171450 h 1295400"/>
              <a:gd name="connsiteX16" fmla="*/ 509588 w 516732"/>
              <a:gd name="connsiteY16" fmla="*/ 178594 h 1295400"/>
              <a:gd name="connsiteX17" fmla="*/ 516732 w 516732"/>
              <a:gd name="connsiteY17" fmla="*/ 190500 h 1295400"/>
              <a:gd name="connsiteX18" fmla="*/ 516732 w 516732"/>
              <a:gd name="connsiteY18" fmla="*/ 204788 h 1295400"/>
              <a:gd name="connsiteX19" fmla="*/ 507207 w 516732"/>
              <a:gd name="connsiteY19" fmla="*/ 233363 h 1295400"/>
              <a:gd name="connsiteX20" fmla="*/ 492919 w 516732"/>
              <a:gd name="connsiteY20" fmla="*/ 261938 h 1295400"/>
              <a:gd name="connsiteX21" fmla="*/ 478632 w 516732"/>
              <a:gd name="connsiteY21" fmla="*/ 283369 h 1295400"/>
              <a:gd name="connsiteX22" fmla="*/ 469107 w 516732"/>
              <a:gd name="connsiteY22" fmla="*/ 302419 h 1295400"/>
              <a:gd name="connsiteX23" fmla="*/ 461963 w 516732"/>
              <a:gd name="connsiteY23" fmla="*/ 330994 h 1295400"/>
              <a:gd name="connsiteX24" fmla="*/ 381000 w 516732"/>
              <a:gd name="connsiteY24" fmla="*/ 1185863 h 1295400"/>
              <a:gd name="connsiteX25" fmla="*/ 376238 w 516732"/>
              <a:gd name="connsiteY25" fmla="*/ 1266825 h 1295400"/>
              <a:gd name="connsiteX26" fmla="*/ 364332 w 516732"/>
              <a:gd name="connsiteY26" fmla="*/ 1276350 h 1295400"/>
              <a:gd name="connsiteX27" fmla="*/ 157163 w 516732"/>
              <a:gd name="connsiteY27" fmla="*/ 1295400 h 1295400"/>
              <a:gd name="connsiteX28" fmla="*/ 150019 w 516732"/>
              <a:gd name="connsiteY28" fmla="*/ 1285875 h 1295400"/>
              <a:gd name="connsiteX29" fmla="*/ 152400 w 516732"/>
              <a:gd name="connsiteY29" fmla="*/ 1247775 h 1295400"/>
              <a:gd name="connsiteX30" fmla="*/ 157163 w 516732"/>
              <a:gd name="connsiteY30" fmla="*/ 1081088 h 1295400"/>
              <a:gd name="connsiteX31" fmla="*/ 164307 w 516732"/>
              <a:gd name="connsiteY31" fmla="*/ 650081 h 129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516732" h="1295400">
                <a:moveTo>
                  <a:pt x="164307" y="650081"/>
                </a:moveTo>
                <a:lnTo>
                  <a:pt x="171450" y="378619"/>
                </a:lnTo>
                <a:lnTo>
                  <a:pt x="173832" y="230981"/>
                </a:lnTo>
                <a:lnTo>
                  <a:pt x="173832" y="202406"/>
                </a:lnTo>
                <a:lnTo>
                  <a:pt x="164307" y="183356"/>
                </a:lnTo>
                <a:lnTo>
                  <a:pt x="111919" y="142875"/>
                </a:lnTo>
                <a:lnTo>
                  <a:pt x="42863" y="78581"/>
                </a:lnTo>
                <a:lnTo>
                  <a:pt x="0" y="33338"/>
                </a:lnTo>
                <a:lnTo>
                  <a:pt x="0" y="21431"/>
                </a:lnTo>
                <a:lnTo>
                  <a:pt x="245269" y="0"/>
                </a:lnTo>
                <a:lnTo>
                  <a:pt x="259557" y="16669"/>
                </a:lnTo>
                <a:lnTo>
                  <a:pt x="288132" y="59531"/>
                </a:lnTo>
                <a:lnTo>
                  <a:pt x="340519" y="100013"/>
                </a:lnTo>
                <a:lnTo>
                  <a:pt x="423863" y="142875"/>
                </a:lnTo>
                <a:lnTo>
                  <a:pt x="471488" y="161925"/>
                </a:lnTo>
                <a:lnTo>
                  <a:pt x="500063" y="171450"/>
                </a:lnTo>
                <a:lnTo>
                  <a:pt x="509588" y="178594"/>
                </a:lnTo>
                <a:lnTo>
                  <a:pt x="516732" y="190500"/>
                </a:lnTo>
                <a:lnTo>
                  <a:pt x="516732" y="204788"/>
                </a:lnTo>
                <a:lnTo>
                  <a:pt x="507207" y="233363"/>
                </a:lnTo>
                <a:lnTo>
                  <a:pt x="492919" y="261938"/>
                </a:lnTo>
                <a:lnTo>
                  <a:pt x="478632" y="283369"/>
                </a:lnTo>
                <a:lnTo>
                  <a:pt x="469107" y="302419"/>
                </a:lnTo>
                <a:lnTo>
                  <a:pt x="461963" y="330994"/>
                </a:lnTo>
                <a:lnTo>
                  <a:pt x="381000" y="1185863"/>
                </a:lnTo>
                <a:lnTo>
                  <a:pt x="376238" y="1266825"/>
                </a:lnTo>
                <a:lnTo>
                  <a:pt x="364332" y="1276350"/>
                </a:lnTo>
                <a:lnTo>
                  <a:pt x="157163" y="1295400"/>
                </a:lnTo>
                <a:lnTo>
                  <a:pt x="150019" y="1285875"/>
                </a:lnTo>
                <a:lnTo>
                  <a:pt x="152400" y="1247775"/>
                </a:lnTo>
                <a:lnTo>
                  <a:pt x="157163" y="1081088"/>
                </a:lnTo>
                <a:lnTo>
                  <a:pt x="164307" y="6500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1" name="フリーフォーム 50"/>
          <p:cNvSpPr>
            <a:spLocks noChangeAspect="1"/>
          </p:cNvSpPr>
          <p:nvPr/>
        </p:nvSpPr>
        <p:spPr>
          <a:xfrm>
            <a:off x="7048063" y="6171396"/>
            <a:ext cx="1937385" cy="281940"/>
          </a:xfrm>
          <a:custGeom>
            <a:avLst/>
            <a:gdLst>
              <a:gd name="connsiteX0" fmla="*/ 2246358 w 3229470"/>
              <a:gd name="connsiteY0" fmla="*/ 63427 h 470414"/>
              <a:gd name="connsiteX1" fmla="*/ 2581991 w 3229470"/>
              <a:gd name="connsiteY1" fmla="*/ 47570 h 470414"/>
              <a:gd name="connsiteX2" fmla="*/ 2642775 w 3229470"/>
              <a:gd name="connsiteY2" fmla="*/ 44928 h 470414"/>
              <a:gd name="connsiteX3" fmla="*/ 2671845 w 3229470"/>
              <a:gd name="connsiteY3" fmla="*/ 47570 h 470414"/>
              <a:gd name="connsiteX4" fmla="*/ 2687702 w 3229470"/>
              <a:gd name="connsiteY4" fmla="*/ 47570 h 470414"/>
              <a:gd name="connsiteX5" fmla="*/ 2711487 w 3229470"/>
              <a:gd name="connsiteY5" fmla="*/ 34356 h 470414"/>
              <a:gd name="connsiteX6" fmla="*/ 2751128 w 3229470"/>
              <a:gd name="connsiteY6" fmla="*/ 13214 h 470414"/>
              <a:gd name="connsiteX7" fmla="*/ 2780199 w 3229470"/>
              <a:gd name="connsiteY7" fmla="*/ 2643 h 470414"/>
              <a:gd name="connsiteX8" fmla="*/ 2801341 w 3229470"/>
              <a:gd name="connsiteY8" fmla="*/ 0 h 470414"/>
              <a:gd name="connsiteX9" fmla="*/ 2854197 w 3229470"/>
              <a:gd name="connsiteY9" fmla="*/ 10572 h 470414"/>
              <a:gd name="connsiteX10" fmla="*/ 2959907 w 3229470"/>
              <a:gd name="connsiteY10" fmla="*/ 36999 h 470414"/>
              <a:gd name="connsiteX11" fmla="*/ 3036548 w 3229470"/>
              <a:gd name="connsiteY11" fmla="*/ 63427 h 470414"/>
              <a:gd name="connsiteX12" fmla="*/ 3094689 w 3229470"/>
              <a:gd name="connsiteY12" fmla="*/ 92498 h 470414"/>
              <a:gd name="connsiteX13" fmla="*/ 3142259 w 3229470"/>
              <a:gd name="connsiteY13" fmla="*/ 118925 h 470414"/>
              <a:gd name="connsiteX14" fmla="*/ 3179258 w 3229470"/>
              <a:gd name="connsiteY14" fmla="*/ 147996 h 470414"/>
              <a:gd name="connsiteX15" fmla="*/ 3208328 w 3229470"/>
              <a:gd name="connsiteY15" fmla="*/ 179709 h 470414"/>
              <a:gd name="connsiteX16" fmla="*/ 3226828 w 3229470"/>
              <a:gd name="connsiteY16" fmla="*/ 214065 h 470414"/>
              <a:gd name="connsiteX17" fmla="*/ 3229470 w 3229470"/>
              <a:gd name="connsiteY17" fmla="*/ 224636 h 470414"/>
              <a:gd name="connsiteX18" fmla="*/ 3229470 w 3229470"/>
              <a:gd name="connsiteY18" fmla="*/ 237850 h 470414"/>
              <a:gd name="connsiteX19" fmla="*/ 3210971 w 3229470"/>
              <a:gd name="connsiteY19" fmla="*/ 266921 h 470414"/>
              <a:gd name="connsiteX20" fmla="*/ 3181901 w 3229470"/>
              <a:gd name="connsiteY20" fmla="*/ 288063 h 470414"/>
              <a:gd name="connsiteX21" fmla="*/ 3139616 w 3229470"/>
              <a:gd name="connsiteY21" fmla="*/ 301277 h 470414"/>
              <a:gd name="connsiteX22" fmla="*/ 3097332 w 3229470"/>
              <a:gd name="connsiteY22" fmla="*/ 306562 h 470414"/>
              <a:gd name="connsiteX23" fmla="*/ 3052405 w 3229470"/>
              <a:gd name="connsiteY23" fmla="*/ 311848 h 470414"/>
              <a:gd name="connsiteX24" fmla="*/ 3010120 w 3229470"/>
              <a:gd name="connsiteY24" fmla="*/ 311848 h 470414"/>
              <a:gd name="connsiteX25" fmla="*/ 2938765 w 3229470"/>
              <a:gd name="connsiteY25" fmla="*/ 309205 h 470414"/>
              <a:gd name="connsiteX26" fmla="*/ 2856839 w 3229470"/>
              <a:gd name="connsiteY26" fmla="*/ 301277 h 470414"/>
              <a:gd name="connsiteX27" fmla="*/ 2748486 w 3229470"/>
              <a:gd name="connsiteY27" fmla="*/ 293348 h 470414"/>
              <a:gd name="connsiteX28" fmla="*/ 2566134 w 3229470"/>
              <a:gd name="connsiteY28" fmla="*/ 277492 h 470414"/>
              <a:gd name="connsiteX29" fmla="*/ 2404925 w 3229470"/>
              <a:gd name="connsiteY29" fmla="*/ 266921 h 470414"/>
              <a:gd name="connsiteX30" fmla="*/ 2214645 w 3229470"/>
              <a:gd name="connsiteY30" fmla="*/ 258992 h 470414"/>
              <a:gd name="connsiteX31" fmla="*/ 2037579 w 3229470"/>
              <a:gd name="connsiteY31" fmla="*/ 261635 h 470414"/>
              <a:gd name="connsiteX32" fmla="*/ 1815586 w 3229470"/>
              <a:gd name="connsiteY32" fmla="*/ 261635 h 470414"/>
              <a:gd name="connsiteX33" fmla="*/ 1654377 w 3229470"/>
              <a:gd name="connsiteY33" fmla="*/ 269563 h 470414"/>
              <a:gd name="connsiteX34" fmla="*/ 1577736 w 3229470"/>
              <a:gd name="connsiteY34" fmla="*/ 274849 h 470414"/>
              <a:gd name="connsiteX35" fmla="*/ 1429741 w 3229470"/>
              <a:gd name="connsiteY35" fmla="*/ 293348 h 470414"/>
              <a:gd name="connsiteX36" fmla="*/ 1265889 w 3229470"/>
              <a:gd name="connsiteY36" fmla="*/ 314491 h 470414"/>
              <a:gd name="connsiteX37" fmla="*/ 1049181 w 3229470"/>
              <a:gd name="connsiteY37" fmla="*/ 348847 h 470414"/>
              <a:gd name="connsiteX38" fmla="*/ 843045 w 3229470"/>
              <a:gd name="connsiteY38" fmla="*/ 385846 h 470414"/>
              <a:gd name="connsiteX39" fmla="*/ 660694 w 3229470"/>
              <a:gd name="connsiteY39" fmla="*/ 422844 h 470414"/>
              <a:gd name="connsiteX40" fmla="*/ 552340 w 3229470"/>
              <a:gd name="connsiteY40" fmla="*/ 443987 h 470414"/>
              <a:gd name="connsiteX41" fmla="*/ 504770 w 3229470"/>
              <a:gd name="connsiteY41" fmla="*/ 459843 h 470414"/>
              <a:gd name="connsiteX42" fmla="*/ 470414 w 3229470"/>
              <a:gd name="connsiteY42" fmla="*/ 467772 h 470414"/>
              <a:gd name="connsiteX43" fmla="*/ 441343 w 3229470"/>
              <a:gd name="connsiteY43" fmla="*/ 470414 h 470414"/>
              <a:gd name="connsiteX44" fmla="*/ 409630 w 3229470"/>
              <a:gd name="connsiteY44" fmla="*/ 465129 h 470414"/>
              <a:gd name="connsiteX45" fmla="*/ 364703 w 3229470"/>
              <a:gd name="connsiteY45" fmla="*/ 443987 h 470414"/>
              <a:gd name="connsiteX46" fmla="*/ 81926 w 3229470"/>
              <a:gd name="connsiteY46" fmla="*/ 266921 h 470414"/>
              <a:gd name="connsiteX47" fmla="*/ 26428 w 3229470"/>
              <a:gd name="connsiteY47" fmla="*/ 232565 h 470414"/>
              <a:gd name="connsiteX48" fmla="*/ 15857 w 3229470"/>
              <a:gd name="connsiteY48" fmla="*/ 219351 h 470414"/>
              <a:gd name="connsiteX49" fmla="*/ 5286 w 3229470"/>
              <a:gd name="connsiteY49" fmla="*/ 208780 h 470414"/>
              <a:gd name="connsiteX50" fmla="*/ 0 w 3229470"/>
              <a:gd name="connsiteY50" fmla="*/ 195566 h 470414"/>
              <a:gd name="connsiteX51" fmla="*/ 0 w 3229470"/>
              <a:gd name="connsiteY51" fmla="*/ 184995 h 470414"/>
              <a:gd name="connsiteX52" fmla="*/ 10571 w 3229470"/>
              <a:gd name="connsiteY52" fmla="*/ 179709 h 470414"/>
              <a:gd name="connsiteX53" fmla="*/ 39642 w 3229470"/>
              <a:gd name="connsiteY53" fmla="*/ 177066 h 470414"/>
              <a:gd name="connsiteX54" fmla="*/ 87212 w 3229470"/>
              <a:gd name="connsiteY54" fmla="*/ 184995 h 470414"/>
              <a:gd name="connsiteX55" fmla="*/ 166495 w 3229470"/>
              <a:gd name="connsiteY55" fmla="*/ 203494 h 470414"/>
              <a:gd name="connsiteX56" fmla="*/ 301276 w 3229470"/>
              <a:gd name="connsiteY56" fmla="*/ 221993 h 470414"/>
              <a:gd name="connsiteX57" fmla="*/ 354132 w 3229470"/>
              <a:gd name="connsiteY57" fmla="*/ 224636 h 470414"/>
              <a:gd name="connsiteX58" fmla="*/ 401702 w 3229470"/>
              <a:gd name="connsiteY58" fmla="*/ 224636 h 470414"/>
              <a:gd name="connsiteX59" fmla="*/ 502127 w 3229470"/>
              <a:gd name="connsiteY59" fmla="*/ 216708 h 470414"/>
              <a:gd name="connsiteX60" fmla="*/ 798118 w 3229470"/>
              <a:gd name="connsiteY60" fmla="*/ 184995 h 470414"/>
              <a:gd name="connsiteX61" fmla="*/ 1086180 w 3229470"/>
              <a:gd name="connsiteY61" fmla="*/ 153281 h 470414"/>
              <a:gd name="connsiteX62" fmla="*/ 1384814 w 3229470"/>
              <a:gd name="connsiteY62" fmla="*/ 121568 h 470414"/>
              <a:gd name="connsiteX63" fmla="*/ 1731017 w 3229470"/>
              <a:gd name="connsiteY63" fmla="*/ 84569 h 470414"/>
              <a:gd name="connsiteX64" fmla="*/ 1966224 w 3229470"/>
              <a:gd name="connsiteY64" fmla="*/ 73998 h 470414"/>
              <a:gd name="connsiteX65" fmla="*/ 2246358 w 3229470"/>
              <a:gd name="connsiteY65" fmla="*/ 63427 h 47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3229470" h="470414">
                <a:moveTo>
                  <a:pt x="2246358" y="63427"/>
                </a:moveTo>
                <a:lnTo>
                  <a:pt x="2581991" y="47570"/>
                </a:lnTo>
                <a:lnTo>
                  <a:pt x="2642775" y="44928"/>
                </a:lnTo>
                <a:lnTo>
                  <a:pt x="2671845" y="47570"/>
                </a:lnTo>
                <a:lnTo>
                  <a:pt x="2687702" y="47570"/>
                </a:lnTo>
                <a:lnTo>
                  <a:pt x="2711487" y="34356"/>
                </a:lnTo>
                <a:lnTo>
                  <a:pt x="2751128" y="13214"/>
                </a:lnTo>
                <a:lnTo>
                  <a:pt x="2780199" y="2643"/>
                </a:lnTo>
                <a:lnTo>
                  <a:pt x="2801341" y="0"/>
                </a:lnTo>
                <a:lnTo>
                  <a:pt x="2854197" y="10572"/>
                </a:lnTo>
                <a:lnTo>
                  <a:pt x="2959907" y="36999"/>
                </a:lnTo>
                <a:lnTo>
                  <a:pt x="3036548" y="63427"/>
                </a:lnTo>
                <a:lnTo>
                  <a:pt x="3094689" y="92498"/>
                </a:lnTo>
                <a:lnTo>
                  <a:pt x="3142259" y="118925"/>
                </a:lnTo>
                <a:lnTo>
                  <a:pt x="3179258" y="147996"/>
                </a:lnTo>
                <a:lnTo>
                  <a:pt x="3208328" y="179709"/>
                </a:lnTo>
                <a:lnTo>
                  <a:pt x="3226828" y="214065"/>
                </a:lnTo>
                <a:lnTo>
                  <a:pt x="3229470" y="224636"/>
                </a:lnTo>
                <a:lnTo>
                  <a:pt x="3229470" y="237850"/>
                </a:lnTo>
                <a:lnTo>
                  <a:pt x="3210971" y="266921"/>
                </a:lnTo>
                <a:lnTo>
                  <a:pt x="3181901" y="288063"/>
                </a:lnTo>
                <a:lnTo>
                  <a:pt x="3139616" y="301277"/>
                </a:lnTo>
                <a:lnTo>
                  <a:pt x="3097332" y="306562"/>
                </a:lnTo>
                <a:lnTo>
                  <a:pt x="3052405" y="311848"/>
                </a:lnTo>
                <a:lnTo>
                  <a:pt x="3010120" y="311848"/>
                </a:lnTo>
                <a:lnTo>
                  <a:pt x="2938765" y="309205"/>
                </a:lnTo>
                <a:lnTo>
                  <a:pt x="2856839" y="301277"/>
                </a:lnTo>
                <a:lnTo>
                  <a:pt x="2748486" y="293348"/>
                </a:lnTo>
                <a:lnTo>
                  <a:pt x="2566134" y="277492"/>
                </a:lnTo>
                <a:lnTo>
                  <a:pt x="2404925" y="266921"/>
                </a:lnTo>
                <a:lnTo>
                  <a:pt x="2214645" y="258992"/>
                </a:lnTo>
                <a:lnTo>
                  <a:pt x="2037579" y="261635"/>
                </a:lnTo>
                <a:lnTo>
                  <a:pt x="1815586" y="261635"/>
                </a:lnTo>
                <a:lnTo>
                  <a:pt x="1654377" y="269563"/>
                </a:lnTo>
                <a:lnTo>
                  <a:pt x="1577736" y="274849"/>
                </a:lnTo>
                <a:lnTo>
                  <a:pt x="1429741" y="293348"/>
                </a:lnTo>
                <a:lnTo>
                  <a:pt x="1265889" y="314491"/>
                </a:lnTo>
                <a:lnTo>
                  <a:pt x="1049181" y="348847"/>
                </a:lnTo>
                <a:lnTo>
                  <a:pt x="843045" y="385846"/>
                </a:lnTo>
                <a:lnTo>
                  <a:pt x="660694" y="422844"/>
                </a:lnTo>
                <a:lnTo>
                  <a:pt x="552340" y="443987"/>
                </a:lnTo>
                <a:lnTo>
                  <a:pt x="504770" y="459843"/>
                </a:lnTo>
                <a:lnTo>
                  <a:pt x="470414" y="467772"/>
                </a:lnTo>
                <a:lnTo>
                  <a:pt x="441343" y="470414"/>
                </a:lnTo>
                <a:lnTo>
                  <a:pt x="409630" y="465129"/>
                </a:lnTo>
                <a:lnTo>
                  <a:pt x="364703" y="443987"/>
                </a:lnTo>
                <a:lnTo>
                  <a:pt x="81926" y="266921"/>
                </a:lnTo>
                <a:lnTo>
                  <a:pt x="26428" y="232565"/>
                </a:lnTo>
                <a:lnTo>
                  <a:pt x="15857" y="219351"/>
                </a:lnTo>
                <a:lnTo>
                  <a:pt x="5286" y="208780"/>
                </a:lnTo>
                <a:lnTo>
                  <a:pt x="0" y="195566"/>
                </a:lnTo>
                <a:lnTo>
                  <a:pt x="0" y="184995"/>
                </a:lnTo>
                <a:lnTo>
                  <a:pt x="10571" y="179709"/>
                </a:lnTo>
                <a:lnTo>
                  <a:pt x="39642" y="177066"/>
                </a:lnTo>
                <a:lnTo>
                  <a:pt x="87212" y="184995"/>
                </a:lnTo>
                <a:lnTo>
                  <a:pt x="166495" y="203494"/>
                </a:lnTo>
                <a:lnTo>
                  <a:pt x="301276" y="221993"/>
                </a:lnTo>
                <a:lnTo>
                  <a:pt x="354132" y="224636"/>
                </a:lnTo>
                <a:lnTo>
                  <a:pt x="401702" y="224636"/>
                </a:lnTo>
                <a:lnTo>
                  <a:pt x="502127" y="216708"/>
                </a:lnTo>
                <a:lnTo>
                  <a:pt x="798118" y="184995"/>
                </a:lnTo>
                <a:lnTo>
                  <a:pt x="1086180" y="153281"/>
                </a:lnTo>
                <a:lnTo>
                  <a:pt x="1384814" y="121568"/>
                </a:lnTo>
                <a:lnTo>
                  <a:pt x="1731017" y="84569"/>
                </a:lnTo>
                <a:lnTo>
                  <a:pt x="1966224" y="73998"/>
                </a:lnTo>
                <a:lnTo>
                  <a:pt x="2246358" y="6342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6020087" y="3789363"/>
            <a:ext cx="3457499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じゅん</a:t>
            </a:r>
            <a:r>
              <a:rPr lang="ja-JP" altLang="en-US" sz="2400" dirty="0" smtClean="0">
                <a:solidFill>
                  <a:prstClr val="black"/>
                </a:solidFill>
              </a:rPr>
              <a:t>ばん　どおりに　かいたら　できる　かんじは　</a:t>
            </a:r>
            <a:r>
              <a:rPr lang="ja-JP" altLang="en-US" sz="2400" dirty="0" smtClean="0">
                <a:solidFill>
                  <a:prstClr val="black"/>
                </a:solidFill>
              </a:rPr>
              <a:t>なに？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25929" y="4983776"/>
            <a:ext cx="1371447" cy="102858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98137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6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2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22" grpId="0"/>
      <p:bldP spid="23" grpId="0"/>
      <p:bldP spid="29" grpId="0"/>
      <p:bldP spid="36" grpId="0"/>
      <p:bldP spid="37" grpId="0"/>
      <p:bldP spid="24" grpId="0" animBg="1"/>
      <p:bldP spid="38" grpId="0" animBg="1"/>
      <p:bldP spid="39" grpId="0" animBg="1"/>
      <p:bldP spid="40" grpId="0" animBg="1"/>
      <p:bldP spid="41" grpId="0" animBg="1"/>
      <p:bldP spid="47" grpId="0" animBg="1"/>
      <p:bldP spid="48" grpId="0" animBg="1"/>
      <p:bldP spid="49" grpId="0" animBg="1"/>
      <p:bldP spid="50" grpId="0" animBg="1"/>
      <p:bldP spid="5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７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4376936" y="49337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32600" y="164213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445674" y="164311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258748" y="164408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grpSp>
        <p:nvGrpSpPr>
          <p:cNvPr id="2" name="グループ化 1"/>
          <p:cNvGrpSpPr>
            <a:grpSpLocks noChangeAspect="1"/>
          </p:cNvGrpSpPr>
          <p:nvPr/>
        </p:nvGrpSpPr>
        <p:grpSpPr>
          <a:xfrm>
            <a:off x="0" y="2946740"/>
            <a:ext cx="2144078" cy="2031683"/>
            <a:chOff x="2873375" y="2195606"/>
            <a:chExt cx="3573463" cy="3386138"/>
          </a:xfrm>
        </p:grpSpPr>
        <p:sp>
          <p:nvSpPr>
            <p:cNvPr id="25" name="フリーフォーム 24"/>
            <p:cNvSpPr/>
            <p:nvPr/>
          </p:nvSpPr>
          <p:spPr>
            <a:xfrm rot="18900000">
              <a:off x="2873375" y="2195606"/>
              <a:ext cx="2668588" cy="1576388"/>
            </a:xfrm>
            <a:custGeom>
              <a:avLst/>
              <a:gdLst>
                <a:gd name="connsiteX0" fmla="*/ 1674659 w 2670048"/>
                <a:gd name="connsiteY0" fmla="*/ 692332 h 1575381"/>
                <a:gd name="connsiteX1" fmla="*/ 2079607 w 2670048"/>
                <a:gd name="connsiteY1" fmla="*/ 491164 h 1575381"/>
                <a:gd name="connsiteX2" fmla="*/ 2144921 w 2670048"/>
                <a:gd name="connsiteY2" fmla="*/ 459813 h 1575381"/>
                <a:gd name="connsiteX3" fmla="*/ 2275550 w 2670048"/>
                <a:gd name="connsiteY3" fmla="*/ 378823 h 1575381"/>
                <a:gd name="connsiteX4" fmla="*/ 2390503 w 2670048"/>
                <a:gd name="connsiteY4" fmla="*/ 303059 h 1575381"/>
                <a:gd name="connsiteX5" fmla="*/ 2419241 w 2670048"/>
                <a:gd name="connsiteY5" fmla="*/ 276933 h 1575381"/>
                <a:gd name="connsiteX6" fmla="*/ 2440142 w 2670048"/>
                <a:gd name="connsiteY6" fmla="*/ 240357 h 1575381"/>
                <a:gd name="connsiteX7" fmla="*/ 2468880 w 2670048"/>
                <a:gd name="connsiteY7" fmla="*/ 172430 h 1575381"/>
                <a:gd name="connsiteX8" fmla="*/ 2476718 w 2670048"/>
                <a:gd name="connsiteY8" fmla="*/ 141079 h 1575381"/>
                <a:gd name="connsiteX9" fmla="*/ 2479331 w 2670048"/>
                <a:gd name="connsiteY9" fmla="*/ 104503 h 1575381"/>
                <a:gd name="connsiteX10" fmla="*/ 2476718 w 2670048"/>
                <a:gd name="connsiteY10" fmla="*/ 52252 h 1575381"/>
                <a:gd name="connsiteX11" fmla="*/ 2479331 w 2670048"/>
                <a:gd name="connsiteY11" fmla="*/ 26126 h 1575381"/>
                <a:gd name="connsiteX12" fmla="*/ 2487168 w 2670048"/>
                <a:gd name="connsiteY12" fmla="*/ 7838 h 1575381"/>
                <a:gd name="connsiteX13" fmla="*/ 2502844 w 2670048"/>
                <a:gd name="connsiteY13" fmla="*/ 0 h 1575381"/>
                <a:gd name="connsiteX14" fmla="*/ 2518519 w 2670048"/>
                <a:gd name="connsiteY14" fmla="*/ 7838 h 1575381"/>
                <a:gd name="connsiteX15" fmla="*/ 2534195 w 2670048"/>
                <a:gd name="connsiteY15" fmla="*/ 23514 h 1575381"/>
                <a:gd name="connsiteX16" fmla="*/ 2552483 w 2670048"/>
                <a:gd name="connsiteY16" fmla="*/ 49639 h 1575381"/>
                <a:gd name="connsiteX17" fmla="*/ 2573383 w 2670048"/>
                <a:gd name="connsiteY17" fmla="*/ 91440 h 1575381"/>
                <a:gd name="connsiteX18" fmla="*/ 2609959 w 2670048"/>
                <a:gd name="connsiteY18" fmla="*/ 161980 h 1575381"/>
                <a:gd name="connsiteX19" fmla="*/ 2628247 w 2670048"/>
                <a:gd name="connsiteY19" fmla="*/ 214231 h 1575381"/>
                <a:gd name="connsiteX20" fmla="*/ 2646535 w 2670048"/>
                <a:gd name="connsiteY20" fmla="*/ 274320 h 1575381"/>
                <a:gd name="connsiteX21" fmla="*/ 2659598 w 2670048"/>
                <a:gd name="connsiteY21" fmla="*/ 326572 h 1575381"/>
                <a:gd name="connsiteX22" fmla="*/ 2667436 w 2670048"/>
                <a:gd name="connsiteY22" fmla="*/ 389274 h 1575381"/>
                <a:gd name="connsiteX23" fmla="*/ 2670048 w 2670048"/>
                <a:gd name="connsiteY23" fmla="*/ 433687 h 1575381"/>
                <a:gd name="connsiteX24" fmla="*/ 2667436 w 2670048"/>
                <a:gd name="connsiteY24" fmla="*/ 478101 h 1575381"/>
                <a:gd name="connsiteX25" fmla="*/ 2654373 w 2670048"/>
                <a:gd name="connsiteY25" fmla="*/ 540803 h 1575381"/>
                <a:gd name="connsiteX26" fmla="*/ 2636085 w 2670048"/>
                <a:gd name="connsiteY26" fmla="*/ 598279 h 1575381"/>
                <a:gd name="connsiteX27" fmla="*/ 2609959 w 2670048"/>
                <a:gd name="connsiteY27" fmla="*/ 647918 h 1575381"/>
                <a:gd name="connsiteX28" fmla="*/ 2589059 w 2670048"/>
                <a:gd name="connsiteY28" fmla="*/ 666206 h 1575381"/>
                <a:gd name="connsiteX29" fmla="*/ 2565545 w 2670048"/>
                <a:gd name="connsiteY29" fmla="*/ 671431 h 1575381"/>
                <a:gd name="connsiteX30" fmla="*/ 2555095 w 2670048"/>
                <a:gd name="connsiteY30" fmla="*/ 674044 h 1575381"/>
                <a:gd name="connsiteX31" fmla="*/ 2542032 w 2670048"/>
                <a:gd name="connsiteY31" fmla="*/ 671431 h 1575381"/>
                <a:gd name="connsiteX32" fmla="*/ 2510681 w 2670048"/>
                <a:gd name="connsiteY32" fmla="*/ 658368 h 1575381"/>
                <a:gd name="connsiteX33" fmla="*/ 2489781 w 2670048"/>
                <a:gd name="connsiteY33" fmla="*/ 660981 h 1575381"/>
                <a:gd name="connsiteX34" fmla="*/ 2390503 w 2670048"/>
                <a:gd name="connsiteY34" fmla="*/ 689719 h 1575381"/>
                <a:gd name="connsiteX35" fmla="*/ 2286000 w 2670048"/>
                <a:gd name="connsiteY35" fmla="*/ 721070 h 1575381"/>
                <a:gd name="connsiteX36" fmla="*/ 2108345 w 2670048"/>
                <a:gd name="connsiteY36" fmla="*/ 799447 h 1575381"/>
                <a:gd name="connsiteX37" fmla="*/ 1645920 w 2670048"/>
                <a:gd name="connsiteY37" fmla="*/ 1003228 h 1575381"/>
                <a:gd name="connsiteX38" fmla="*/ 1436915 w 2670048"/>
                <a:gd name="connsiteY38" fmla="*/ 1097280 h 1575381"/>
                <a:gd name="connsiteX39" fmla="*/ 1335024 w 2670048"/>
                <a:gd name="connsiteY39" fmla="*/ 1144307 h 1575381"/>
                <a:gd name="connsiteX40" fmla="*/ 1243584 w 2670048"/>
                <a:gd name="connsiteY40" fmla="*/ 1178270 h 1575381"/>
                <a:gd name="connsiteX41" fmla="*/ 1112956 w 2670048"/>
                <a:gd name="connsiteY41" fmla="*/ 1230522 h 1575381"/>
                <a:gd name="connsiteX42" fmla="*/ 838636 w 2670048"/>
                <a:gd name="connsiteY42" fmla="*/ 1332412 h 1575381"/>
                <a:gd name="connsiteX43" fmla="*/ 509452 w 2670048"/>
                <a:gd name="connsiteY43" fmla="*/ 1444752 h 1575381"/>
                <a:gd name="connsiteX44" fmla="*/ 318734 w 2670048"/>
                <a:gd name="connsiteY44" fmla="*/ 1504842 h 1575381"/>
                <a:gd name="connsiteX45" fmla="*/ 198556 w 2670048"/>
                <a:gd name="connsiteY45" fmla="*/ 1575381 h 1575381"/>
                <a:gd name="connsiteX46" fmla="*/ 185493 w 2670048"/>
                <a:gd name="connsiteY46" fmla="*/ 1570156 h 1575381"/>
                <a:gd name="connsiteX47" fmla="*/ 172430 w 2670048"/>
                <a:gd name="connsiteY47" fmla="*/ 1564931 h 1575381"/>
                <a:gd name="connsiteX48" fmla="*/ 141079 w 2670048"/>
                <a:gd name="connsiteY48" fmla="*/ 1559706 h 1575381"/>
                <a:gd name="connsiteX49" fmla="*/ 94053 w 2670048"/>
                <a:gd name="connsiteY49" fmla="*/ 1551868 h 1575381"/>
                <a:gd name="connsiteX50" fmla="*/ 75765 w 2670048"/>
                <a:gd name="connsiteY50" fmla="*/ 1554480 h 1575381"/>
                <a:gd name="connsiteX51" fmla="*/ 47027 w 2670048"/>
                <a:gd name="connsiteY51" fmla="*/ 1559706 h 1575381"/>
                <a:gd name="connsiteX52" fmla="*/ 31351 w 2670048"/>
                <a:gd name="connsiteY52" fmla="*/ 1559706 h 1575381"/>
                <a:gd name="connsiteX53" fmla="*/ 18288 w 2670048"/>
                <a:gd name="connsiteY53" fmla="*/ 1551868 h 1575381"/>
                <a:gd name="connsiteX54" fmla="*/ 5225 w 2670048"/>
                <a:gd name="connsiteY54" fmla="*/ 1541418 h 1575381"/>
                <a:gd name="connsiteX55" fmla="*/ 0 w 2670048"/>
                <a:gd name="connsiteY55" fmla="*/ 1520517 h 1575381"/>
                <a:gd name="connsiteX56" fmla="*/ 2613 w 2670048"/>
                <a:gd name="connsiteY56" fmla="*/ 1473491 h 1575381"/>
                <a:gd name="connsiteX57" fmla="*/ 18288 w 2670048"/>
                <a:gd name="connsiteY57" fmla="*/ 1431690 h 1575381"/>
                <a:gd name="connsiteX58" fmla="*/ 31351 w 2670048"/>
                <a:gd name="connsiteY58" fmla="*/ 1405564 h 1575381"/>
                <a:gd name="connsiteX59" fmla="*/ 39189 w 2670048"/>
                <a:gd name="connsiteY59" fmla="*/ 1366375 h 1575381"/>
                <a:gd name="connsiteX60" fmla="*/ 60089 w 2670048"/>
                <a:gd name="connsiteY60" fmla="*/ 1324574 h 1575381"/>
                <a:gd name="connsiteX61" fmla="*/ 80990 w 2670048"/>
                <a:gd name="connsiteY61" fmla="*/ 1290611 h 1575381"/>
                <a:gd name="connsiteX62" fmla="*/ 96665 w 2670048"/>
                <a:gd name="connsiteY62" fmla="*/ 1267098 h 1575381"/>
                <a:gd name="connsiteX63" fmla="*/ 112341 w 2670048"/>
                <a:gd name="connsiteY63" fmla="*/ 1264485 h 1575381"/>
                <a:gd name="connsiteX64" fmla="*/ 143692 w 2670048"/>
                <a:gd name="connsiteY64" fmla="*/ 1274935 h 1575381"/>
                <a:gd name="connsiteX65" fmla="*/ 198556 w 2670048"/>
                <a:gd name="connsiteY65" fmla="*/ 1282773 h 1575381"/>
                <a:gd name="connsiteX66" fmla="*/ 248195 w 2670048"/>
                <a:gd name="connsiteY66" fmla="*/ 1282773 h 1575381"/>
                <a:gd name="connsiteX67" fmla="*/ 289996 w 2670048"/>
                <a:gd name="connsiteY67" fmla="*/ 1274935 h 1575381"/>
                <a:gd name="connsiteX68" fmla="*/ 394499 w 2670048"/>
                <a:gd name="connsiteY68" fmla="*/ 1243584 h 1575381"/>
                <a:gd name="connsiteX69" fmla="*/ 739358 w 2670048"/>
                <a:gd name="connsiteY69" fmla="*/ 1126019 h 1575381"/>
                <a:gd name="connsiteX70" fmla="*/ 893500 w 2670048"/>
                <a:gd name="connsiteY70" fmla="*/ 1068542 h 1575381"/>
                <a:gd name="connsiteX71" fmla="*/ 1126019 w 2670048"/>
                <a:gd name="connsiteY71" fmla="*/ 971877 h 1575381"/>
                <a:gd name="connsiteX72" fmla="*/ 1293223 w 2670048"/>
                <a:gd name="connsiteY72" fmla="*/ 888275 h 1575381"/>
                <a:gd name="connsiteX73" fmla="*/ 1564931 w 2670048"/>
                <a:gd name="connsiteY73" fmla="*/ 747196 h 1575381"/>
                <a:gd name="connsiteX74" fmla="*/ 1674659 w 2670048"/>
                <a:gd name="connsiteY74" fmla="*/ 692332 h 1575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</a:cxnLst>
              <a:rect l="l" t="t" r="r" b="b"/>
              <a:pathLst>
                <a:path w="2670048" h="1575381">
                  <a:moveTo>
                    <a:pt x="1674659" y="692332"/>
                  </a:moveTo>
                  <a:lnTo>
                    <a:pt x="2079607" y="491164"/>
                  </a:lnTo>
                  <a:lnTo>
                    <a:pt x="2144921" y="459813"/>
                  </a:lnTo>
                  <a:lnTo>
                    <a:pt x="2275550" y="378823"/>
                  </a:lnTo>
                  <a:lnTo>
                    <a:pt x="2390503" y="303059"/>
                  </a:lnTo>
                  <a:lnTo>
                    <a:pt x="2419241" y="276933"/>
                  </a:lnTo>
                  <a:lnTo>
                    <a:pt x="2440142" y="240357"/>
                  </a:lnTo>
                  <a:lnTo>
                    <a:pt x="2468880" y="172430"/>
                  </a:lnTo>
                  <a:lnTo>
                    <a:pt x="2476718" y="141079"/>
                  </a:lnTo>
                  <a:lnTo>
                    <a:pt x="2479331" y="104503"/>
                  </a:lnTo>
                  <a:lnTo>
                    <a:pt x="2476718" y="52252"/>
                  </a:lnTo>
                  <a:lnTo>
                    <a:pt x="2479331" y="26126"/>
                  </a:lnTo>
                  <a:lnTo>
                    <a:pt x="2487168" y="7838"/>
                  </a:lnTo>
                  <a:lnTo>
                    <a:pt x="2502844" y="0"/>
                  </a:lnTo>
                  <a:lnTo>
                    <a:pt x="2518519" y="7838"/>
                  </a:lnTo>
                  <a:lnTo>
                    <a:pt x="2534195" y="23514"/>
                  </a:lnTo>
                  <a:lnTo>
                    <a:pt x="2552483" y="49639"/>
                  </a:lnTo>
                  <a:lnTo>
                    <a:pt x="2573383" y="91440"/>
                  </a:lnTo>
                  <a:lnTo>
                    <a:pt x="2609959" y="161980"/>
                  </a:lnTo>
                  <a:lnTo>
                    <a:pt x="2628247" y="214231"/>
                  </a:lnTo>
                  <a:lnTo>
                    <a:pt x="2646535" y="274320"/>
                  </a:lnTo>
                  <a:lnTo>
                    <a:pt x="2659598" y="326572"/>
                  </a:lnTo>
                  <a:lnTo>
                    <a:pt x="2667436" y="389274"/>
                  </a:lnTo>
                  <a:lnTo>
                    <a:pt x="2670048" y="433687"/>
                  </a:lnTo>
                  <a:lnTo>
                    <a:pt x="2667436" y="478101"/>
                  </a:lnTo>
                  <a:lnTo>
                    <a:pt x="2654373" y="540803"/>
                  </a:lnTo>
                  <a:lnTo>
                    <a:pt x="2636085" y="598279"/>
                  </a:lnTo>
                  <a:lnTo>
                    <a:pt x="2609959" y="647918"/>
                  </a:lnTo>
                  <a:lnTo>
                    <a:pt x="2589059" y="666206"/>
                  </a:lnTo>
                  <a:lnTo>
                    <a:pt x="2565545" y="671431"/>
                  </a:lnTo>
                  <a:lnTo>
                    <a:pt x="2555095" y="674044"/>
                  </a:lnTo>
                  <a:lnTo>
                    <a:pt x="2542032" y="671431"/>
                  </a:lnTo>
                  <a:lnTo>
                    <a:pt x="2510681" y="658368"/>
                  </a:lnTo>
                  <a:lnTo>
                    <a:pt x="2489781" y="660981"/>
                  </a:lnTo>
                  <a:lnTo>
                    <a:pt x="2390503" y="689719"/>
                  </a:lnTo>
                  <a:lnTo>
                    <a:pt x="2286000" y="721070"/>
                  </a:lnTo>
                  <a:lnTo>
                    <a:pt x="2108345" y="799447"/>
                  </a:lnTo>
                  <a:lnTo>
                    <a:pt x="1645920" y="1003228"/>
                  </a:lnTo>
                  <a:lnTo>
                    <a:pt x="1436915" y="1097280"/>
                  </a:lnTo>
                  <a:lnTo>
                    <a:pt x="1335024" y="1144307"/>
                  </a:lnTo>
                  <a:lnTo>
                    <a:pt x="1243584" y="1178270"/>
                  </a:lnTo>
                  <a:lnTo>
                    <a:pt x="1112956" y="1230522"/>
                  </a:lnTo>
                  <a:lnTo>
                    <a:pt x="838636" y="1332412"/>
                  </a:lnTo>
                  <a:lnTo>
                    <a:pt x="509452" y="1444752"/>
                  </a:lnTo>
                  <a:lnTo>
                    <a:pt x="318734" y="1504842"/>
                  </a:lnTo>
                  <a:lnTo>
                    <a:pt x="198556" y="1575381"/>
                  </a:lnTo>
                  <a:lnTo>
                    <a:pt x="185493" y="1570156"/>
                  </a:lnTo>
                  <a:lnTo>
                    <a:pt x="172430" y="1564931"/>
                  </a:lnTo>
                  <a:lnTo>
                    <a:pt x="141079" y="1559706"/>
                  </a:lnTo>
                  <a:lnTo>
                    <a:pt x="94053" y="1551868"/>
                  </a:lnTo>
                  <a:lnTo>
                    <a:pt x="75765" y="1554480"/>
                  </a:lnTo>
                  <a:lnTo>
                    <a:pt x="47027" y="1559706"/>
                  </a:lnTo>
                  <a:lnTo>
                    <a:pt x="31351" y="1559706"/>
                  </a:lnTo>
                  <a:lnTo>
                    <a:pt x="18288" y="1551868"/>
                  </a:lnTo>
                  <a:lnTo>
                    <a:pt x="5225" y="1541418"/>
                  </a:lnTo>
                  <a:lnTo>
                    <a:pt x="0" y="1520517"/>
                  </a:lnTo>
                  <a:lnTo>
                    <a:pt x="2613" y="1473491"/>
                  </a:lnTo>
                  <a:lnTo>
                    <a:pt x="18288" y="1431690"/>
                  </a:lnTo>
                  <a:lnTo>
                    <a:pt x="31351" y="1405564"/>
                  </a:lnTo>
                  <a:lnTo>
                    <a:pt x="39189" y="1366375"/>
                  </a:lnTo>
                  <a:lnTo>
                    <a:pt x="60089" y="1324574"/>
                  </a:lnTo>
                  <a:lnTo>
                    <a:pt x="80990" y="1290611"/>
                  </a:lnTo>
                  <a:lnTo>
                    <a:pt x="96665" y="1267098"/>
                  </a:lnTo>
                  <a:lnTo>
                    <a:pt x="112341" y="1264485"/>
                  </a:lnTo>
                  <a:lnTo>
                    <a:pt x="143692" y="1274935"/>
                  </a:lnTo>
                  <a:lnTo>
                    <a:pt x="198556" y="1282773"/>
                  </a:lnTo>
                  <a:lnTo>
                    <a:pt x="248195" y="1282773"/>
                  </a:lnTo>
                  <a:lnTo>
                    <a:pt x="289996" y="1274935"/>
                  </a:lnTo>
                  <a:lnTo>
                    <a:pt x="394499" y="1243584"/>
                  </a:lnTo>
                  <a:lnTo>
                    <a:pt x="739358" y="1126019"/>
                  </a:lnTo>
                  <a:lnTo>
                    <a:pt x="893500" y="1068542"/>
                  </a:lnTo>
                  <a:lnTo>
                    <a:pt x="1126019" y="971877"/>
                  </a:lnTo>
                  <a:lnTo>
                    <a:pt x="1293223" y="888275"/>
                  </a:lnTo>
                  <a:lnTo>
                    <a:pt x="1564931" y="747196"/>
                  </a:lnTo>
                  <a:lnTo>
                    <a:pt x="1674659" y="692332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6" name="フリーフォーム 25"/>
            <p:cNvSpPr/>
            <p:nvPr/>
          </p:nvSpPr>
          <p:spPr>
            <a:xfrm>
              <a:off x="3944938" y="4222844"/>
              <a:ext cx="2501900" cy="1358900"/>
            </a:xfrm>
            <a:custGeom>
              <a:avLst/>
              <a:gdLst>
                <a:gd name="connsiteX0" fmla="*/ 588169 w 2500313"/>
                <a:gd name="connsiteY0" fmla="*/ 102394 h 1357313"/>
                <a:gd name="connsiteX1" fmla="*/ 683419 w 2500313"/>
                <a:gd name="connsiteY1" fmla="*/ 126207 h 1357313"/>
                <a:gd name="connsiteX2" fmla="*/ 814388 w 2500313"/>
                <a:gd name="connsiteY2" fmla="*/ 161925 h 1357313"/>
                <a:gd name="connsiteX3" fmla="*/ 1019175 w 2500313"/>
                <a:gd name="connsiteY3" fmla="*/ 226219 h 1357313"/>
                <a:gd name="connsiteX4" fmla="*/ 1088232 w 2500313"/>
                <a:gd name="connsiteY4" fmla="*/ 250032 h 1357313"/>
                <a:gd name="connsiteX5" fmla="*/ 1219200 w 2500313"/>
                <a:gd name="connsiteY5" fmla="*/ 297657 h 1357313"/>
                <a:gd name="connsiteX6" fmla="*/ 1352550 w 2500313"/>
                <a:gd name="connsiteY6" fmla="*/ 347663 h 1357313"/>
                <a:gd name="connsiteX7" fmla="*/ 1495425 w 2500313"/>
                <a:gd name="connsiteY7" fmla="*/ 411957 h 1357313"/>
                <a:gd name="connsiteX8" fmla="*/ 1666875 w 2500313"/>
                <a:gd name="connsiteY8" fmla="*/ 492919 h 1357313"/>
                <a:gd name="connsiteX9" fmla="*/ 1888332 w 2500313"/>
                <a:gd name="connsiteY9" fmla="*/ 609600 h 1357313"/>
                <a:gd name="connsiteX10" fmla="*/ 2076450 w 2500313"/>
                <a:gd name="connsiteY10" fmla="*/ 719138 h 1357313"/>
                <a:gd name="connsiteX11" fmla="*/ 2164557 w 2500313"/>
                <a:gd name="connsiteY11" fmla="*/ 773907 h 1357313"/>
                <a:gd name="connsiteX12" fmla="*/ 2195513 w 2500313"/>
                <a:gd name="connsiteY12" fmla="*/ 795338 h 1357313"/>
                <a:gd name="connsiteX13" fmla="*/ 2262188 w 2500313"/>
                <a:gd name="connsiteY13" fmla="*/ 862013 h 1357313"/>
                <a:gd name="connsiteX14" fmla="*/ 2328863 w 2500313"/>
                <a:gd name="connsiteY14" fmla="*/ 931069 h 1357313"/>
                <a:gd name="connsiteX15" fmla="*/ 2395538 w 2500313"/>
                <a:gd name="connsiteY15" fmla="*/ 1004888 h 1357313"/>
                <a:gd name="connsiteX16" fmla="*/ 2431257 w 2500313"/>
                <a:gd name="connsiteY16" fmla="*/ 1052513 h 1357313"/>
                <a:gd name="connsiteX17" fmla="*/ 2462213 w 2500313"/>
                <a:gd name="connsiteY17" fmla="*/ 1114425 h 1357313"/>
                <a:gd name="connsiteX18" fmla="*/ 2486025 w 2500313"/>
                <a:gd name="connsiteY18" fmla="*/ 1169194 h 1357313"/>
                <a:gd name="connsiteX19" fmla="*/ 2500313 w 2500313"/>
                <a:gd name="connsiteY19" fmla="*/ 1216819 h 1357313"/>
                <a:gd name="connsiteX20" fmla="*/ 2497932 w 2500313"/>
                <a:gd name="connsiteY20" fmla="*/ 1240632 h 1357313"/>
                <a:gd name="connsiteX21" fmla="*/ 2490788 w 2500313"/>
                <a:gd name="connsiteY21" fmla="*/ 1283494 h 1357313"/>
                <a:gd name="connsiteX22" fmla="*/ 2459832 w 2500313"/>
                <a:gd name="connsiteY22" fmla="*/ 1323975 h 1357313"/>
                <a:gd name="connsiteX23" fmla="*/ 2426494 w 2500313"/>
                <a:gd name="connsiteY23" fmla="*/ 1345407 h 1357313"/>
                <a:gd name="connsiteX24" fmla="*/ 2383632 w 2500313"/>
                <a:gd name="connsiteY24" fmla="*/ 1357313 h 1357313"/>
                <a:gd name="connsiteX25" fmla="*/ 2338388 w 2500313"/>
                <a:gd name="connsiteY25" fmla="*/ 1357313 h 1357313"/>
                <a:gd name="connsiteX26" fmla="*/ 2290763 w 2500313"/>
                <a:gd name="connsiteY26" fmla="*/ 1343025 h 1357313"/>
                <a:gd name="connsiteX27" fmla="*/ 2252663 w 2500313"/>
                <a:gd name="connsiteY27" fmla="*/ 1316832 h 1357313"/>
                <a:gd name="connsiteX28" fmla="*/ 2231232 w 2500313"/>
                <a:gd name="connsiteY28" fmla="*/ 1285875 h 1357313"/>
                <a:gd name="connsiteX29" fmla="*/ 2155032 w 2500313"/>
                <a:gd name="connsiteY29" fmla="*/ 1209675 h 1357313"/>
                <a:gd name="connsiteX30" fmla="*/ 2007394 w 2500313"/>
                <a:gd name="connsiteY30" fmla="*/ 1076325 h 1357313"/>
                <a:gd name="connsiteX31" fmla="*/ 1835944 w 2500313"/>
                <a:gd name="connsiteY31" fmla="*/ 938213 h 1357313"/>
                <a:gd name="connsiteX32" fmla="*/ 1688307 w 2500313"/>
                <a:gd name="connsiteY32" fmla="*/ 826294 h 1357313"/>
                <a:gd name="connsiteX33" fmla="*/ 1540669 w 2500313"/>
                <a:gd name="connsiteY33" fmla="*/ 723900 h 1357313"/>
                <a:gd name="connsiteX34" fmla="*/ 1373982 w 2500313"/>
                <a:gd name="connsiteY34" fmla="*/ 621507 h 1357313"/>
                <a:gd name="connsiteX35" fmla="*/ 1207294 w 2500313"/>
                <a:gd name="connsiteY35" fmla="*/ 521494 h 1357313"/>
                <a:gd name="connsiteX36" fmla="*/ 1066800 w 2500313"/>
                <a:gd name="connsiteY36" fmla="*/ 459582 h 1357313"/>
                <a:gd name="connsiteX37" fmla="*/ 923925 w 2500313"/>
                <a:gd name="connsiteY37" fmla="*/ 402432 h 1357313"/>
                <a:gd name="connsiteX38" fmla="*/ 714375 w 2500313"/>
                <a:gd name="connsiteY38" fmla="*/ 304800 h 1357313"/>
                <a:gd name="connsiteX39" fmla="*/ 507207 w 2500313"/>
                <a:gd name="connsiteY39" fmla="*/ 219075 h 1357313"/>
                <a:gd name="connsiteX40" fmla="*/ 431007 w 2500313"/>
                <a:gd name="connsiteY40" fmla="*/ 197644 h 1357313"/>
                <a:gd name="connsiteX41" fmla="*/ 309563 w 2500313"/>
                <a:gd name="connsiteY41" fmla="*/ 164307 h 1357313"/>
                <a:gd name="connsiteX42" fmla="*/ 169069 w 2500313"/>
                <a:gd name="connsiteY42" fmla="*/ 138113 h 1357313"/>
                <a:gd name="connsiteX43" fmla="*/ 47625 w 2500313"/>
                <a:gd name="connsiteY43" fmla="*/ 119063 h 1357313"/>
                <a:gd name="connsiteX44" fmla="*/ 14288 w 2500313"/>
                <a:gd name="connsiteY44" fmla="*/ 116682 h 1357313"/>
                <a:gd name="connsiteX45" fmla="*/ 0 w 2500313"/>
                <a:gd name="connsiteY45" fmla="*/ 121444 h 1357313"/>
                <a:gd name="connsiteX46" fmla="*/ 30957 w 2500313"/>
                <a:gd name="connsiteY46" fmla="*/ 0 h 1357313"/>
                <a:gd name="connsiteX47" fmla="*/ 116682 w 2500313"/>
                <a:gd name="connsiteY47" fmla="*/ 16669 h 1357313"/>
                <a:gd name="connsiteX48" fmla="*/ 219075 w 2500313"/>
                <a:gd name="connsiteY48" fmla="*/ 33338 h 1357313"/>
                <a:gd name="connsiteX49" fmla="*/ 369094 w 2500313"/>
                <a:gd name="connsiteY49" fmla="*/ 57150 h 1357313"/>
                <a:gd name="connsiteX50" fmla="*/ 473869 w 2500313"/>
                <a:gd name="connsiteY50" fmla="*/ 76200 h 1357313"/>
                <a:gd name="connsiteX51" fmla="*/ 588169 w 2500313"/>
                <a:gd name="connsiteY51" fmla="*/ 102394 h 1357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2500313" h="1357313">
                  <a:moveTo>
                    <a:pt x="588169" y="102394"/>
                  </a:moveTo>
                  <a:lnTo>
                    <a:pt x="683419" y="126207"/>
                  </a:lnTo>
                  <a:lnTo>
                    <a:pt x="814388" y="161925"/>
                  </a:lnTo>
                  <a:lnTo>
                    <a:pt x="1019175" y="226219"/>
                  </a:lnTo>
                  <a:lnTo>
                    <a:pt x="1088232" y="250032"/>
                  </a:lnTo>
                  <a:lnTo>
                    <a:pt x="1219200" y="297657"/>
                  </a:lnTo>
                  <a:lnTo>
                    <a:pt x="1352550" y="347663"/>
                  </a:lnTo>
                  <a:lnTo>
                    <a:pt x="1495425" y="411957"/>
                  </a:lnTo>
                  <a:lnTo>
                    <a:pt x="1666875" y="492919"/>
                  </a:lnTo>
                  <a:lnTo>
                    <a:pt x="1888332" y="609600"/>
                  </a:lnTo>
                  <a:lnTo>
                    <a:pt x="2076450" y="719138"/>
                  </a:lnTo>
                  <a:lnTo>
                    <a:pt x="2164557" y="773907"/>
                  </a:lnTo>
                  <a:lnTo>
                    <a:pt x="2195513" y="795338"/>
                  </a:lnTo>
                  <a:lnTo>
                    <a:pt x="2262188" y="862013"/>
                  </a:lnTo>
                  <a:lnTo>
                    <a:pt x="2328863" y="931069"/>
                  </a:lnTo>
                  <a:lnTo>
                    <a:pt x="2395538" y="1004888"/>
                  </a:lnTo>
                  <a:lnTo>
                    <a:pt x="2431257" y="1052513"/>
                  </a:lnTo>
                  <a:lnTo>
                    <a:pt x="2462213" y="1114425"/>
                  </a:lnTo>
                  <a:lnTo>
                    <a:pt x="2486025" y="1169194"/>
                  </a:lnTo>
                  <a:lnTo>
                    <a:pt x="2500313" y="1216819"/>
                  </a:lnTo>
                  <a:lnTo>
                    <a:pt x="2497932" y="1240632"/>
                  </a:lnTo>
                  <a:lnTo>
                    <a:pt x="2490788" y="1283494"/>
                  </a:lnTo>
                  <a:lnTo>
                    <a:pt x="2459832" y="1323975"/>
                  </a:lnTo>
                  <a:lnTo>
                    <a:pt x="2426494" y="1345407"/>
                  </a:lnTo>
                  <a:lnTo>
                    <a:pt x="2383632" y="1357313"/>
                  </a:lnTo>
                  <a:lnTo>
                    <a:pt x="2338388" y="1357313"/>
                  </a:lnTo>
                  <a:lnTo>
                    <a:pt x="2290763" y="1343025"/>
                  </a:lnTo>
                  <a:lnTo>
                    <a:pt x="2252663" y="1316832"/>
                  </a:lnTo>
                  <a:lnTo>
                    <a:pt x="2231232" y="1285875"/>
                  </a:lnTo>
                  <a:lnTo>
                    <a:pt x="2155032" y="1209675"/>
                  </a:lnTo>
                  <a:lnTo>
                    <a:pt x="2007394" y="1076325"/>
                  </a:lnTo>
                  <a:lnTo>
                    <a:pt x="1835944" y="938213"/>
                  </a:lnTo>
                  <a:lnTo>
                    <a:pt x="1688307" y="826294"/>
                  </a:lnTo>
                  <a:lnTo>
                    <a:pt x="1540669" y="723900"/>
                  </a:lnTo>
                  <a:lnTo>
                    <a:pt x="1373982" y="621507"/>
                  </a:lnTo>
                  <a:lnTo>
                    <a:pt x="1207294" y="521494"/>
                  </a:lnTo>
                  <a:lnTo>
                    <a:pt x="1066800" y="459582"/>
                  </a:lnTo>
                  <a:lnTo>
                    <a:pt x="923925" y="402432"/>
                  </a:lnTo>
                  <a:lnTo>
                    <a:pt x="714375" y="304800"/>
                  </a:lnTo>
                  <a:lnTo>
                    <a:pt x="507207" y="219075"/>
                  </a:lnTo>
                  <a:lnTo>
                    <a:pt x="431007" y="197644"/>
                  </a:lnTo>
                  <a:lnTo>
                    <a:pt x="309563" y="164307"/>
                  </a:lnTo>
                  <a:lnTo>
                    <a:pt x="169069" y="138113"/>
                  </a:lnTo>
                  <a:lnTo>
                    <a:pt x="47625" y="119063"/>
                  </a:lnTo>
                  <a:lnTo>
                    <a:pt x="14288" y="116682"/>
                  </a:lnTo>
                  <a:lnTo>
                    <a:pt x="0" y="121444"/>
                  </a:lnTo>
                  <a:lnTo>
                    <a:pt x="30957" y="0"/>
                  </a:lnTo>
                  <a:lnTo>
                    <a:pt x="116682" y="16669"/>
                  </a:lnTo>
                  <a:lnTo>
                    <a:pt x="219075" y="33338"/>
                  </a:lnTo>
                  <a:lnTo>
                    <a:pt x="369094" y="57150"/>
                  </a:lnTo>
                  <a:lnTo>
                    <a:pt x="473869" y="76200"/>
                  </a:lnTo>
                  <a:lnTo>
                    <a:pt x="588169" y="102394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dirty="0"/>
            </a:p>
          </p:txBody>
        </p:sp>
      </p:grpSp>
      <p:sp>
        <p:nvSpPr>
          <p:cNvPr id="27" name="フリーフォーム 26"/>
          <p:cNvSpPr>
            <a:spLocks noChangeAspect="1"/>
          </p:cNvSpPr>
          <p:nvPr/>
        </p:nvSpPr>
        <p:spPr>
          <a:xfrm rot="19800000">
            <a:off x="2151700" y="2910822"/>
            <a:ext cx="2078463" cy="1015841"/>
          </a:xfrm>
          <a:custGeom>
            <a:avLst/>
            <a:gdLst>
              <a:gd name="connsiteX0" fmla="*/ 2754630 w 3454718"/>
              <a:gd name="connsiteY0" fmla="*/ 1128712 h 1688782"/>
              <a:gd name="connsiteX1" fmla="*/ 2903220 w 3454718"/>
              <a:gd name="connsiteY1" fmla="*/ 1008697 h 1688782"/>
              <a:gd name="connsiteX2" fmla="*/ 3054668 w 3454718"/>
              <a:gd name="connsiteY2" fmla="*/ 877252 h 1688782"/>
              <a:gd name="connsiteX3" fmla="*/ 3157538 w 3454718"/>
              <a:gd name="connsiteY3" fmla="*/ 782955 h 1688782"/>
              <a:gd name="connsiteX4" fmla="*/ 3237548 w 3454718"/>
              <a:gd name="connsiteY4" fmla="*/ 708660 h 1688782"/>
              <a:gd name="connsiteX5" fmla="*/ 3351848 w 3454718"/>
              <a:gd name="connsiteY5" fmla="*/ 608647 h 1688782"/>
              <a:gd name="connsiteX6" fmla="*/ 3431858 w 3454718"/>
              <a:gd name="connsiteY6" fmla="*/ 520065 h 1688782"/>
              <a:gd name="connsiteX7" fmla="*/ 3446145 w 3454718"/>
              <a:gd name="connsiteY7" fmla="*/ 500062 h 1688782"/>
              <a:gd name="connsiteX8" fmla="*/ 3454718 w 3454718"/>
              <a:gd name="connsiteY8" fmla="*/ 468630 h 1688782"/>
              <a:gd name="connsiteX9" fmla="*/ 3449003 w 3454718"/>
              <a:gd name="connsiteY9" fmla="*/ 434340 h 1688782"/>
              <a:gd name="connsiteX10" fmla="*/ 3440430 w 3454718"/>
              <a:gd name="connsiteY10" fmla="*/ 385762 h 1688782"/>
              <a:gd name="connsiteX11" fmla="*/ 3426143 w 3454718"/>
              <a:gd name="connsiteY11" fmla="*/ 291465 h 1688782"/>
              <a:gd name="connsiteX12" fmla="*/ 3408998 w 3454718"/>
              <a:gd name="connsiteY12" fmla="*/ 214312 h 1688782"/>
              <a:gd name="connsiteX13" fmla="*/ 3394710 w 3454718"/>
              <a:gd name="connsiteY13" fmla="*/ 177165 h 1688782"/>
              <a:gd name="connsiteX14" fmla="*/ 3374708 w 3454718"/>
              <a:gd name="connsiteY14" fmla="*/ 137160 h 1688782"/>
              <a:gd name="connsiteX15" fmla="*/ 3331845 w 3454718"/>
              <a:gd name="connsiteY15" fmla="*/ 77152 h 1688782"/>
              <a:gd name="connsiteX16" fmla="*/ 3283268 w 3454718"/>
              <a:gd name="connsiteY16" fmla="*/ 31432 h 1688782"/>
              <a:gd name="connsiteX17" fmla="*/ 3243263 w 3454718"/>
              <a:gd name="connsiteY17" fmla="*/ 8572 h 1688782"/>
              <a:gd name="connsiteX18" fmla="*/ 3226118 w 3454718"/>
              <a:gd name="connsiteY18" fmla="*/ 0 h 1688782"/>
              <a:gd name="connsiteX19" fmla="*/ 3217545 w 3454718"/>
              <a:gd name="connsiteY19" fmla="*/ 0 h 1688782"/>
              <a:gd name="connsiteX20" fmla="*/ 3206115 w 3454718"/>
              <a:gd name="connsiteY20" fmla="*/ 5715 h 1688782"/>
              <a:gd name="connsiteX21" fmla="*/ 3197543 w 3454718"/>
              <a:gd name="connsiteY21" fmla="*/ 22860 h 1688782"/>
              <a:gd name="connsiteX22" fmla="*/ 3197543 w 3454718"/>
              <a:gd name="connsiteY22" fmla="*/ 34290 h 1688782"/>
              <a:gd name="connsiteX23" fmla="*/ 3203258 w 3454718"/>
              <a:gd name="connsiteY23" fmla="*/ 54292 h 1688782"/>
              <a:gd name="connsiteX24" fmla="*/ 3214688 w 3454718"/>
              <a:gd name="connsiteY24" fmla="*/ 82867 h 1688782"/>
              <a:gd name="connsiteX25" fmla="*/ 3231833 w 3454718"/>
              <a:gd name="connsiteY25" fmla="*/ 117157 h 1688782"/>
              <a:gd name="connsiteX26" fmla="*/ 3234690 w 3454718"/>
              <a:gd name="connsiteY26" fmla="*/ 131445 h 1688782"/>
              <a:gd name="connsiteX27" fmla="*/ 3234690 w 3454718"/>
              <a:gd name="connsiteY27" fmla="*/ 171450 h 1688782"/>
              <a:gd name="connsiteX28" fmla="*/ 3231833 w 3454718"/>
              <a:gd name="connsiteY28" fmla="*/ 217170 h 1688782"/>
              <a:gd name="connsiteX29" fmla="*/ 3214688 w 3454718"/>
              <a:gd name="connsiteY29" fmla="*/ 265747 h 1688782"/>
              <a:gd name="connsiteX30" fmla="*/ 3183255 w 3454718"/>
              <a:gd name="connsiteY30" fmla="*/ 320040 h 1688782"/>
              <a:gd name="connsiteX31" fmla="*/ 3137535 w 3454718"/>
              <a:gd name="connsiteY31" fmla="*/ 371475 h 1688782"/>
              <a:gd name="connsiteX32" fmla="*/ 3063240 w 3454718"/>
              <a:gd name="connsiteY32" fmla="*/ 454342 h 1688782"/>
              <a:gd name="connsiteX33" fmla="*/ 2954655 w 3454718"/>
              <a:gd name="connsiteY33" fmla="*/ 597217 h 1688782"/>
              <a:gd name="connsiteX34" fmla="*/ 2763203 w 3454718"/>
              <a:gd name="connsiteY34" fmla="*/ 794385 h 1688782"/>
              <a:gd name="connsiteX35" fmla="*/ 2637473 w 3454718"/>
              <a:gd name="connsiteY35" fmla="*/ 908685 h 1688782"/>
              <a:gd name="connsiteX36" fmla="*/ 2483168 w 3454718"/>
              <a:gd name="connsiteY36" fmla="*/ 1031557 h 1688782"/>
              <a:gd name="connsiteX37" fmla="*/ 2311718 w 3454718"/>
              <a:gd name="connsiteY37" fmla="*/ 1148715 h 1688782"/>
              <a:gd name="connsiteX38" fmla="*/ 2160270 w 3454718"/>
              <a:gd name="connsiteY38" fmla="*/ 1234440 h 1688782"/>
              <a:gd name="connsiteX39" fmla="*/ 2063115 w 3454718"/>
              <a:gd name="connsiteY39" fmla="*/ 1277302 h 1688782"/>
              <a:gd name="connsiteX40" fmla="*/ 1805940 w 3454718"/>
              <a:gd name="connsiteY40" fmla="*/ 1400175 h 1688782"/>
              <a:gd name="connsiteX41" fmla="*/ 1714500 w 3454718"/>
              <a:gd name="connsiteY41" fmla="*/ 1428750 h 1688782"/>
              <a:gd name="connsiteX42" fmla="*/ 1623060 w 3454718"/>
              <a:gd name="connsiteY42" fmla="*/ 1454467 h 1688782"/>
              <a:gd name="connsiteX43" fmla="*/ 1517333 w 3454718"/>
              <a:gd name="connsiteY43" fmla="*/ 1474470 h 1688782"/>
              <a:gd name="connsiteX44" fmla="*/ 1428750 w 3454718"/>
              <a:gd name="connsiteY44" fmla="*/ 1494472 h 1688782"/>
              <a:gd name="connsiteX45" fmla="*/ 1317308 w 3454718"/>
              <a:gd name="connsiteY45" fmla="*/ 1505902 h 1688782"/>
              <a:gd name="connsiteX46" fmla="*/ 1137285 w 3454718"/>
              <a:gd name="connsiteY46" fmla="*/ 1514475 h 1688782"/>
              <a:gd name="connsiteX47" fmla="*/ 1011555 w 3454718"/>
              <a:gd name="connsiteY47" fmla="*/ 1511617 h 1688782"/>
              <a:gd name="connsiteX48" fmla="*/ 871538 w 3454718"/>
              <a:gd name="connsiteY48" fmla="*/ 1500187 h 1688782"/>
              <a:gd name="connsiteX49" fmla="*/ 580073 w 3454718"/>
              <a:gd name="connsiteY49" fmla="*/ 1460182 h 1688782"/>
              <a:gd name="connsiteX50" fmla="*/ 337185 w 3454718"/>
              <a:gd name="connsiteY50" fmla="*/ 1417320 h 1688782"/>
              <a:gd name="connsiteX51" fmla="*/ 80010 w 3454718"/>
              <a:gd name="connsiteY51" fmla="*/ 1363027 h 1688782"/>
              <a:gd name="connsiteX52" fmla="*/ 40005 w 3454718"/>
              <a:gd name="connsiteY52" fmla="*/ 1354455 h 1688782"/>
              <a:gd name="connsiteX53" fmla="*/ 28575 w 3454718"/>
              <a:gd name="connsiteY53" fmla="*/ 1360170 h 1688782"/>
              <a:gd name="connsiteX54" fmla="*/ 11430 w 3454718"/>
              <a:gd name="connsiteY54" fmla="*/ 1377315 h 1688782"/>
              <a:gd name="connsiteX55" fmla="*/ 0 w 3454718"/>
              <a:gd name="connsiteY55" fmla="*/ 1394460 h 1688782"/>
              <a:gd name="connsiteX56" fmla="*/ 0 w 3454718"/>
              <a:gd name="connsiteY56" fmla="*/ 1403032 h 1688782"/>
              <a:gd name="connsiteX57" fmla="*/ 14288 w 3454718"/>
              <a:gd name="connsiteY57" fmla="*/ 1411605 h 1688782"/>
              <a:gd name="connsiteX58" fmla="*/ 68580 w 3454718"/>
              <a:gd name="connsiteY58" fmla="*/ 1437322 h 1688782"/>
              <a:gd name="connsiteX59" fmla="*/ 200025 w 3454718"/>
              <a:gd name="connsiteY59" fmla="*/ 1485900 h 1688782"/>
              <a:gd name="connsiteX60" fmla="*/ 360045 w 3454718"/>
              <a:gd name="connsiteY60" fmla="*/ 1537335 h 1688782"/>
              <a:gd name="connsiteX61" fmla="*/ 508635 w 3454718"/>
              <a:gd name="connsiteY61" fmla="*/ 1580197 h 1688782"/>
              <a:gd name="connsiteX62" fmla="*/ 700088 w 3454718"/>
              <a:gd name="connsiteY62" fmla="*/ 1628775 h 1688782"/>
              <a:gd name="connsiteX63" fmla="*/ 862965 w 3454718"/>
              <a:gd name="connsiteY63" fmla="*/ 1657350 h 1688782"/>
              <a:gd name="connsiteX64" fmla="*/ 1048703 w 3454718"/>
              <a:gd name="connsiteY64" fmla="*/ 1680210 h 1688782"/>
              <a:gd name="connsiteX65" fmla="*/ 1251585 w 3454718"/>
              <a:gd name="connsiteY65" fmla="*/ 1688782 h 1688782"/>
              <a:gd name="connsiteX66" fmla="*/ 1445895 w 3454718"/>
              <a:gd name="connsiteY66" fmla="*/ 1683067 h 1688782"/>
              <a:gd name="connsiteX67" fmla="*/ 1660208 w 3454718"/>
              <a:gd name="connsiteY67" fmla="*/ 1660207 h 1688782"/>
              <a:gd name="connsiteX68" fmla="*/ 1903095 w 3454718"/>
              <a:gd name="connsiteY68" fmla="*/ 1605915 h 1688782"/>
              <a:gd name="connsiteX69" fmla="*/ 2014538 w 3454718"/>
              <a:gd name="connsiteY69" fmla="*/ 1571625 h 1688782"/>
              <a:gd name="connsiteX70" fmla="*/ 2203133 w 3454718"/>
              <a:gd name="connsiteY70" fmla="*/ 1494472 h 1688782"/>
              <a:gd name="connsiteX71" fmla="*/ 2337435 w 3454718"/>
              <a:gd name="connsiteY71" fmla="*/ 1414462 h 1688782"/>
              <a:gd name="connsiteX72" fmla="*/ 2540318 w 3454718"/>
              <a:gd name="connsiteY72" fmla="*/ 1285875 h 1688782"/>
              <a:gd name="connsiteX73" fmla="*/ 2677478 w 3454718"/>
              <a:gd name="connsiteY73" fmla="*/ 1185862 h 1688782"/>
              <a:gd name="connsiteX74" fmla="*/ 2754630 w 3454718"/>
              <a:gd name="connsiteY74" fmla="*/ 1128712 h 1688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3454718" h="1688782">
                <a:moveTo>
                  <a:pt x="2754630" y="1128712"/>
                </a:moveTo>
                <a:lnTo>
                  <a:pt x="2903220" y="1008697"/>
                </a:lnTo>
                <a:lnTo>
                  <a:pt x="3054668" y="877252"/>
                </a:lnTo>
                <a:lnTo>
                  <a:pt x="3157538" y="782955"/>
                </a:lnTo>
                <a:lnTo>
                  <a:pt x="3237548" y="708660"/>
                </a:lnTo>
                <a:lnTo>
                  <a:pt x="3351848" y="608647"/>
                </a:lnTo>
                <a:lnTo>
                  <a:pt x="3431858" y="520065"/>
                </a:lnTo>
                <a:lnTo>
                  <a:pt x="3446145" y="500062"/>
                </a:lnTo>
                <a:lnTo>
                  <a:pt x="3454718" y="468630"/>
                </a:lnTo>
                <a:lnTo>
                  <a:pt x="3449003" y="434340"/>
                </a:lnTo>
                <a:lnTo>
                  <a:pt x="3440430" y="385762"/>
                </a:lnTo>
                <a:lnTo>
                  <a:pt x="3426143" y="291465"/>
                </a:lnTo>
                <a:lnTo>
                  <a:pt x="3408998" y="214312"/>
                </a:lnTo>
                <a:lnTo>
                  <a:pt x="3394710" y="177165"/>
                </a:lnTo>
                <a:lnTo>
                  <a:pt x="3374708" y="137160"/>
                </a:lnTo>
                <a:lnTo>
                  <a:pt x="3331845" y="77152"/>
                </a:lnTo>
                <a:lnTo>
                  <a:pt x="3283268" y="31432"/>
                </a:lnTo>
                <a:lnTo>
                  <a:pt x="3243263" y="8572"/>
                </a:lnTo>
                <a:lnTo>
                  <a:pt x="3226118" y="0"/>
                </a:lnTo>
                <a:lnTo>
                  <a:pt x="3217545" y="0"/>
                </a:lnTo>
                <a:lnTo>
                  <a:pt x="3206115" y="5715"/>
                </a:lnTo>
                <a:lnTo>
                  <a:pt x="3197543" y="22860"/>
                </a:lnTo>
                <a:lnTo>
                  <a:pt x="3197543" y="34290"/>
                </a:lnTo>
                <a:lnTo>
                  <a:pt x="3203258" y="54292"/>
                </a:lnTo>
                <a:lnTo>
                  <a:pt x="3214688" y="82867"/>
                </a:lnTo>
                <a:lnTo>
                  <a:pt x="3231833" y="117157"/>
                </a:lnTo>
                <a:lnTo>
                  <a:pt x="3234690" y="131445"/>
                </a:lnTo>
                <a:lnTo>
                  <a:pt x="3234690" y="171450"/>
                </a:lnTo>
                <a:lnTo>
                  <a:pt x="3231833" y="217170"/>
                </a:lnTo>
                <a:lnTo>
                  <a:pt x="3214688" y="265747"/>
                </a:lnTo>
                <a:lnTo>
                  <a:pt x="3183255" y="320040"/>
                </a:lnTo>
                <a:lnTo>
                  <a:pt x="3137535" y="371475"/>
                </a:lnTo>
                <a:lnTo>
                  <a:pt x="3063240" y="454342"/>
                </a:lnTo>
                <a:lnTo>
                  <a:pt x="2954655" y="597217"/>
                </a:lnTo>
                <a:lnTo>
                  <a:pt x="2763203" y="794385"/>
                </a:lnTo>
                <a:lnTo>
                  <a:pt x="2637473" y="908685"/>
                </a:lnTo>
                <a:lnTo>
                  <a:pt x="2483168" y="1031557"/>
                </a:lnTo>
                <a:lnTo>
                  <a:pt x="2311718" y="1148715"/>
                </a:lnTo>
                <a:lnTo>
                  <a:pt x="2160270" y="1234440"/>
                </a:lnTo>
                <a:lnTo>
                  <a:pt x="2063115" y="1277302"/>
                </a:lnTo>
                <a:lnTo>
                  <a:pt x="1805940" y="1400175"/>
                </a:lnTo>
                <a:lnTo>
                  <a:pt x="1714500" y="1428750"/>
                </a:lnTo>
                <a:lnTo>
                  <a:pt x="1623060" y="1454467"/>
                </a:lnTo>
                <a:lnTo>
                  <a:pt x="1517333" y="1474470"/>
                </a:lnTo>
                <a:lnTo>
                  <a:pt x="1428750" y="1494472"/>
                </a:lnTo>
                <a:lnTo>
                  <a:pt x="1317308" y="1505902"/>
                </a:lnTo>
                <a:lnTo>
                  <a:pt x="1137285" y="1514475"/>
                </a:lnTo>
                <a:lnTo>
                  <a:pt x="1011555" y="1511617"/>
                </a:lnTo>
                <a:lnTo>
                  <a:pt x="871538" y="1500187"/>
                </a:lnTo>
                <a:lnTo>
                  <a:pt x="580073" y="1460182"/>
                </a:lnTo>
                <a:lnTo>
                  <a:pt x="337185" y="1417320"/>
                </a:lnTo>
                <a:lnTo>
                  <a:pt x="80010" y="1363027"/>
                </a:lnTo>
                <a:lnTo>
                  <a:pt x="40005" y="1354455"/>
                </a:lnTo>
                <a:lnTo>
                  <a:pt x="28575" y="1360170"/>
                </a:lnTo>
                <a:lnTo>
                  <a:pt x="11430" y="1377315"/>
                </a:lnTo>
                <a:lnTo>
                  <a:pt x="0" y="1394460"/>
                </a:lnTo>
                <a:lnTo>
                  <a:pt x="0" y="1403032"/>
                </a:lnTo>
                <a:lnTo>
                  <a:pt x="14288" y="1411605"/>
                </a:lnTo>
                <a:lnTo>
                  <a:pt x="68580" y="1437322"/>
                </a:lnTo>
                <a:lnTo>
                  <a:pt x="200025" y="1485900"/>
                </a:lnTo>
                <a:lnTo>
                  <a:pt x="360045" y="1537335"/>
                </a:lnTo>
                <a:lnTo>
                  <a:pt x="508635" y="1580197"/>
                </a:lnTo>
                <a:lnTo>
                  <a:pt x="700088" y="1628775"/>
                </a:lnTo>
                <a:lnTo>
                  <a:pt x="862965" y="1657350"/>
                </a:lnTo>
                <a:lnTo>
                  <a:pt x="1048703" y="1680210"/>
                </a:lnTo>
                <a:lnTo>
                  <a:pt x="1251585" y="1688782"/>
                </a:lnTo>
                <a:lnTo>
                  <a:pt x="1445895" y="1683067"/>
                </a:lnTo>
                <a:lnTo>
                  <a:pt x="1660208" y="1660207"/>
                </a:lnTo>
                <a:lnTo>
                  <a:pt x="1903095" y="1605915"/>
                </a:lnTo>
                <a:lnTo>
                  <a:pt x="2014538" y="1571625"/>
                </a:lnTo>
                <a:lnTo>
                  <a:pt x="2203133" y="1494472"/>
                </a:lnTo>
                <a:lnTo>
                  <a:pt x="2337435" y="1414462"/>
                </a:lnTo>
                <a:lnTo>
                  <a:pt x="2540318" y="1285875"/>
                </a:lnTo>
                <a:lnTo>
                  <a:pt x="2677478" y="1185862"/>
                </a:lnTo>
                <a:lnTo>
                  <a:pt x="2754630" y="11287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8" name="フリーフォーム 27"/>
          <p:cNvSpPr>
            <a:spLocks noChangeAspect="1"/>
          </p:cNvSpPr>
          <p:nvPr/>
        </p:nvSpPr>
        <p:spPr>
          <a:xfrm rot="19800000">
            <a:off x="4694702" y="2667338"/>
            <a:ext cx="2446971" cy="1415415"/>
          </a:xfrm>
          <a:custGeom>
            <a:avLst/>
            <a:gdLst>
              <a:gd name="connsiteX0" fmla="*/ 2063931 w 4079344"/>
              <a:gd name="connsiteY0" fmla="*/ 1101012 h 2358779"/>
              <a:gd name="connsiteX1" fmla="*/ 2534194 w 4079344"/>
              <a:gd name="connsiteY1" fmla="*/ 1310018 h 2358779"/>
              <a:gd name="connsiteX2" fmla="*/ 2713342 w 4079344"/>
              <a:gd name="connsiteY2" fmla="*/ 1388395 h 2358779"/>
              <a:gd name="connsiteX3" fmla="*/ 2888757 w 4079344"/>
              <a:gd name="connsiteY3" fmla="*/ 1477969 h 2358779"/>
              <a:gd name="connsiteX4" fmla="*/ 3060441 w 4079344"/>
              <a:gd name="connsiteY4" fmla="*/ 1560078 h 2358779"/>
              <a:gd name="connsiteX5" fmla="*/ 3407539 w 4079344"/>
              <a:gd name="connsiteY5" fmla="*/ 1720565 h 2358779"/>
              <a:gd name="connsiteX6" fmla="*/ 3571758 w 4079344"/>
              <a:gd name="connsiteY6" fmla="*/ 1791477 h 2358779"/>
              <a:gd name="connsiteX7" fmla="*/ 3635206 w 4079344"/>
              <a:gd name="connsiteY7" fmla="*/ 1817603 h 2358779"/>
              <a:gd name="connsiteX8" fmla="*/ 3691190 w 4079344"/>
              <a:gd name="connsiteY8" fmla="*/ 1828800 h 2358779"/>
              <a:gd name="connsiteX9" fmla="*/ 3821819 w 4079344"/>
              <a:gd name="connsiteY9" fmla="*/ 1847461 h 2358779"/>
              <a:gd name="connsiteX10" fmla="*/ 3840480 w 4079344"/>
              <a:gd name="connsiteY10" fmla="*/ 1858658 h 2358779"/>
              <a:gd name="connsiteX11" fmla="*/ 3877802 w 4079344"/>
              <a:gd name="connsiteY11" fmla="*/ 1892248 h 2358779"/>
              <a:gd name="connsiteX12" fmla="*/ 3911393 w 4079344"/>
              <a:gd name="connsiteY12" fmla="*/ 1937035 h 2358779"/>
              <a:gd name="connsiteX13" fmla="*/ 3959912 w 4079344"/>
              <a:gd name="connsiteY13" fmla="*/ 2007948 h 2358779"/>
              <a:gd name="connsiteX14" fmla="*/ 3986037 w 4079344"/>
              <a:gd name="connsiteY14" fmla="*/ 2063931 h 2358779"/>
              <a:gd name="connsiteX15" fmla="*/ 4015895 w 4079344"/>
              <a:gd name="connsiteY15" fmla="*/ 2108718 h 2358779"/>
              <a:gd name="connsiteX16" fmla="*/ 4049486 w 4079344"/>
              <a:gd name="connsiteY16" fmla="*/ 2168434 h 2358779"/>
              <a:gd name="connsiteX17" fmla="*/ 4068147 w 4079344"/>
              <a:gd name="connsiteY17" fmla="*/ 2216953 h 2358779"/>
              <a:gd name="connsiteX18" fmla="*/ 4079344 w 4079344"/>
              <a:gd name="connsiteY18" fmla="*/ 2261740 h 2358779"/>
              <a:gd name="connsiteX19" fmla="*/ 4075611 w 4079344"/>
              <a:gd name="connsiteY19" fmla="*/ 2302795 h 2358779"/>
              <a:gd name="connsiteX20" fmla="*/ 4056950 w 4079344"/>
              <a:gd name="connsiteY20" fmla="*/ 2328921 h 2358779"/>
              <a:gd name="connsiteX21" fmla="*/ 4034557 w 4079344"/>
              <a:gd name="connsiteY21" fmla="*/ 2343850 h 2358779"/>
              <a:gd name="connsiteX22" fmla="*/ 3989770 w 4079344"/>
              <a:gd name="connsiteY22" fmla="*/ 2358779 h 2358779"/>
              <a:gd name="connsiteX23" fmla="*/ 3967376 w 4079344"/>
              <a:gd name="connsiteY23" fmla="*/ 2358779 h 2358779"/>
              <a:gd name="connsiteX24" fmla="*/ 3944983 w 4079344"/>
              <a:gd name="connsiteY24" fmla="*/ 2351314 h 2358779"/>
              <a:gd name="connsiteX25" fmla="*/ 3870338 w 4079344"/>
              <a:gd name="connsiteY25" fmla="*/ 2295331 h 2358779"/>
              <a:gd name="connsiteX26" fmla="*/ 3717316 w 4079344"/>
              <a:gd name="connsiteY26" fmla="*/ 2183363 h 2358779"/>
              <a:gd name="connsiteX27" fmla="*/ 3571758 w 4079344"/>
              <a:gd name="connsiteY27" fmla="*/ 2090057 h 2358779"/>
              <a:gd name="connsiteX28" fmla="*/ 3426201 w 4079344"/>
              <a:gd name="connsiteY28" fmla="*/ 2004215 h 2358779"/>
              <a:gd name="connsiteX29" fmla="*/ 3004457 w 4079344"/>
              <a:gd name="connsiteY29" fmla="*/ 1776548 h 2358779"/>
              <a:gd name="connsiteX30" fmla="*/ 2866364 w 4079344"/>
              <a:gd name="connsiteY30" fmla="*/ 1705636 h 2358779"/>
              <a:gd name="connsiteX31" fmla="*/ 2504336 w 4079344"/>
              <a:gd name="connsiteY31" fmla="*/ 1533953 h 2358779"/>
              <a:gd name="connsiteX32" fmla="*/ 1690707 w 4079344"/>
              <a:gd name="connsiteY32" fmla="*/ 1142067 h 2358779"/>
              <a:gd name="connsiteX33" fmla="*/ 1575007 w 4079344"/>
              <a:gd name="connsiteY33" fmla="*/ 1093548 h 2358779"/>
              <a:gd name="connsiteX34" fmla="*/ 1257766 w 4079344"/>
              <a:gd name="connsiteY34" fmla="*/ 966651 h 2358779"/>
              <a:gd name="connsiteX35" fmla="*/ 1149531 w 4079344"/>
              <a:gd name="connsiteY35" fmla="*/ 914400 h 2358779"/>
              <a:gd name="connsiteX36" fmla="*/ 929329 w 4079344"/>
              <a:gd name="connsiteY36" fmla="*/ 821094 h 2358779"/>
              <a:gd name="connsiteX37" fmla="*/ 686733 w 4079344"/>
              <a:gd name="connsiteY37" fmla="*/ 724055 h 2358779"/>
              <a:gd name="connsiteX38" fmla="*/ 503853 w 4079344"/>
              <a:gd name="connsiteY38" fmla="*/ 668072 h 2358779"/>
              <a:gd name="connsiteX39" fmla="*/ 362028 w 4079344"/>
              <a:gd name="connsiteY39" fmla="*/ 634482 h 2358779"/>
              <a:gd name="connsiteX40" fmla="*/ 268722 w 4079344"/>
              <a:gd name="connsiteY40" fmla="*/ 615820 h 2358779"/>
              <a:gd name="connsiteX41" fmla="*/ 223935 w 4079344"/>
              <a:gd name="connsiteY41" fmla="*/ 585962 h 2358779"/>
              <a:gd name="connsiteX42" fmla="*/ 145557 w 4079344"/>
              <a:gd name="connsiteY42" fmla="*/ 522514 h 2358779"/>
              <a:gd name="connsiteX43" fmla="*/ 100771 w 4079344"/>
              <a:gd name="connsiteY43" fmla="*/ 455334 h 2358779"/>
              <a:gd name="connsiteX44" fmla="*/ 59716 w 4079344"/>
              <a:gd name="connsiteY44" fmla="*/ 376957 h 2358779"/>
              <a:gd name="connsiteX45" fmla="*/ 26126 w 4079344"/>
              <a:gd name="connsiteY45" fmla="*/ 279918 h 2358779"/>
              <a:gd name="connsiteX46" fmla="*/ 11197 w 4079344"/>
              <a:gd name="connsiteY46" fmla="*/ 216470 h 2358779"/>
              <a:gd name="connsiteX47" fmla="*/ 3732 w 4079344"/>
              <a:gd name="connsiteY47" fmla="*/ 164219 h 2358779"/>
              <a:gd name="connsiteX48" fmla="*/ 0 w 4079344"/>
              <a:gd name="connsiteY48" fmla="*/ 108235 h 2358779"/>
              <a:gd name="connsiteX49" fmla="*/ 0 w 4079344"/>
              <a:gd name="connsiteY49" fmla="*/ 41055 h 2358779"/>
              <a:gd name="connsiteX50" fmla="*/ 7464 w 4079344"/>
              <a:gd name="connsiteY50" fmla="*/ 11197 h 2358779"/>
              <a:gd name="connsiteX51" fmla="*/ 18661 w 4079344"/>
              <a:gd name="connsiteY51" fmla="*/ 0 h 2358779"/>
              <a:gd name="connsiteX52" fmla="*/ 29858 w 4079344"/>
              <a:gd name="connsiteY52" fmla="*/ 0 h 2358779"/>
              <a:gd name="connsiteX53" fmla="*/ 41055 w 4079344"/>
              <a:gd name="connsiteY53" fmla="*/ 11197 h 2358779"/>
              <a:gd name="connsiteX54" fmla="*/ 59716 w 4079344"/>
              <a:gd name="connsiteY54" fmla="*/ 44787 h 2358779"/>
              <a:gd name="connsiteX55" fmla="*/ 85842 w 4079344"/>
              <a:gd name="connsiteY55" fmla="*/ 89574 h 2358779"/>
              <a:gd name="connsiteX56" fmla="*/ 138093 w 4079344"/>
              <a:gd name="connsiteY56" fmla="*/ 175415 h 2358779"/>
              <a:gd name="connsiteX57" fmla="*/ 167951 w 4079344"/>
              <a:gd name="connsiteY57" fmla="*/ 209006 h 2358779"/>
              <a:gd name="connsiteX58" fmla="*/ 201541 w 4079344"/>
              <a:gd name="connsiteY58" fmla="*/ 242596 h 2358779"/>
              <a:gd name="connsiteX59" fmla="*/ 235131 w 4079344"/>
              <a:gd name="connsiteY59" fmla="*/ 261257 h 2358779"/>
              <a:gd name="connsiteX60" fmla="*/ 496388 w 4079344"/>
              <a:gd name="connsiteY60" fmla="*/ 384421 h 2358779"/>
              <a:gd name="connsiteX61" fmla="*/ 731520 w 4079344"/>
              <a:gd name="connsiteY61" fmla="*/ 492656 h 2358779"/>
              <a:gd name="connsiteX62" fmla="*/ 1026367 w 4079344"/>
              <a:gd name="connsiteY62" fmla="*/ 627017 h 2358779"/>
              <a:gd name="connsiteX63" fmla="*/ 1280160 w 4079344"/>
              <a:gd name="connsiteY63" fmla="*/ 738984 h 2358779"/>
              <a:gd name="connsiteX64" fmla="*/ 1477969 w 4079344"/>
              <a:gd name="connsiteY64" fmla="*/ 828558 h 2358779"/>
              <a:gd name="connsiteX65" fmla="*/ 1784013 w 4079344"/>
              <a:gd name="connsiteY65" fmla="*/ 974116 h 2358779"/>
              <a:gd name="connsiteX66" fmla="*/ 1944499 w 4079344"/>
              <a:gd name="connsiteY66" fmla="*/ 1048761 h 2358779"/>
              <a:gd name="connsiteX67" fmla="*/ 1940767 w 4079344"/>
              <a:gd name="connsiteY67" fmla="*/ 1048761 h 2358779"/>
              <a:gd name="connsiteX68" fmla="*/ 2063931 w 4079344"/>
              <a:gd name="connsiteY68" fmla="*/ 1101012 h 2358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4079344" h="2358779">
                <a:moveTo>
                  <a:pt x="2063931" y="1101012"/>
                </a:moveTo>
                <a:lnTo>
                  <a:pt x="2534194" y="1310018"/>
                </a:lnTo>
                <a:lnTo>
                  <a:pt x="2713342" y="1388395"/>
                </a:lnTo>
                <a:lnTo>
                  <a:pt x="2888757" y="1477969"/>
                </a:lnTo>
                <a:lnTo>
                  <a:pt x="3060441" y="1560078"/>
                </a:lnTo>
                <a:lnTo>
                  <a:pt x="3407539" y="1720565"/>
                </a:lnTo>
                <a:lnTo>
                  <a:pt x="3571758" y="1791477"/>
                </a:lnTo>
                <a:lnTo>
                  <a:pt x="3635206" y="1817603"/>
                </a:lnTo>
                <a:lnTo>
                  <a:pt x="3691190" y="1828800"/>
                </a:lnTo>
                <a:lnTo>
                  <a:pt x="3821819" y="1847461"/>
                </a:lnTo>
                <a:lnTo>
                  <a:pt x="3840480" y="1858658"/>
                </a:lnTo>
                <a:lnTo>
                  <a:pt x="3877802" y="1892248"/>
                </a:lnTo>
                <a:lnTo>
                  <a:pt x="3911393" y="1937035"/>
                </a:lnTo>
                <a:lnTo>
                  <a:pt x="3959912" y="2007948"/>
                </a:lnTo>
                <a:lnTo>
                  <a:pt x="3986037" y="2063931"/>
                </a:lnTo>
                <a:lnTo>
                  <a:pt x="4015895" y="2108718"/>
                </a:lnTo>
                <a:lnTo>
                  <a:pt x="4049486" y="2168434"/>
                </a:lnTo>
                <a:lnTo>
                  <a:pt x="4068147" y="2216953"/>
                </a:lnTo>
                <a:lnTo>
                  <a:pt x="4079344" y="2261740"/>
                </a:lnTo>
                <a:lnTo>
                  <a:pt x="4075611" y="2302795"/>
                </a:lnTo>
                <a:cubicBezTo>
                  <a:pt x="4056153" y="2326144"/>
                  <a:pt x="4056950" y="2315472"/>
                  <a:pt x="4056950" y="2328921"/>
                </a:cubicBezTo>
                <a:lnTo>
                  <a:pt x="4034557" y="2343850"/>
                </a:lnTo>
                <a:lnTo>
                  <a:pt x="3989770" y="2358779"/>
                </a:lnTo>
                <a:lnTo>
                  <a:pt x="3967376" y="2358779"/>
                </a:lnTo>
                <a:lnTo>
                  <a:pt x="3944983" y="2351314"/>
                </a:lnTo>
                <a:lnTo>
                  <a:pt x="3870338" y="2295331"/>
                </a:lnTo>
                <a:lnTo>
                  <a:pt x="3717316" y="2183363"/>
                </a:lnTo>
                <a:lnTo>
                  <a:pt x="3571758" y="2090057"/>
                </a:lnTo>
                <a:lnTo>
                  <a:pt x="3426201" y="2004215"/>
                </a:lnTo>
                <a:lnTo>
                  <a:pt x="3004457" y="1776548"/>
                </a:lnTo>
                <a:lnTo>
                  <a:pt x="2866364" y="1705636"/>
                </a:lnTo>
                <a:lnTo>
                  <a:pt x="2504336" y="1533953"/>
                </a:lnTo>
                <a:lnTo>
                  <a:pt x="1690707" y="1142067"/>
                </a:lnTo>
                <a:lnTo>
                  <a:pt x="1575007" y="1093548"/>
                </a:lnTo>
                <a:lnTo>
                  <a:pt x="1257766" y="966651"/>
                </a:lnTo>
                <a:lnTo>
                  <a:pt x="1149531" y="914400"/>
                </a:lnTo>
                <a:lnTo>
                  <a:pt x="929329" y="821094"/>
                </a:lnTo>
                <a:lnTo>
                  <a:pt x="686733" y="724055"/>
                </a:lnTo>
                <a:lnTo>
                  <a:pt x="503853" y="668072"/>
                </a:lnTo>
                <a:lnTo>
                  <a:pt x="362028" y="634482"/>
                </a:lnTo>
                <a:lnTo>
                  <a:pt x="268722" y="615820"/>
                </a:lnTo>
                <a:lnTo>
                  <a:pt x="223935" y="585962"/>
                </a:lnTo>
                <a:lnTo>
                  <a:pt x="145557" y="522514"/>
                </a:lnTo>
                <a:lnTo>
                  <a:pt x="100771" y="455334"/>
                </a:lnTo>
                <a:lnTo>
                  <a:pt x="59716" y="376957"/>
                </a:lnTo>
                <a:lnTo>
                  <a:pt x="26126" y="279918"/>
                </a:lnTo>
                <a:cubicBezTo>
                  <a:pt x="10895" y="218995"/>
                  <a:pt x="11197" y="240720"/>
                  <a:pt x="11197" y="216470"/>
                </a:cubicBezTo>
                <a:lnTo>
                  <a:pt x="3732" y="164219"/>
                </a:lnTo>
                <a:lnTo>
                  <a:pt x="0" y="108235"/>
                </a:lnTo>
                <a:lnTo>
                  <a:pt x="0" y="41055"/>
                </a:lnTo>
                <a:lnTo>
                  <a:pt x="7464" y="11197"/>
                </a:lnTo>
                <a:lnTo>
                  <a:pt x="18661" y="0"/>
                </a:lnTo>
                <a:lnTo>
                  <a:pt x="29858" y="0"/>
                </a:lnTo>
                <a:lnTo>
                  <a:pt x="41055" y="11197"/>
                </a:lnTo>
                <a:lnTo>
                  <a:pt x="59716" y="44787"/>
                </a:lnTo>
                <a:lnTo>
                  <a:pt x="85842" y="89574"/>
                </a:lnTo>
                <a:lnTo>
                  <a:pt x="138093" y="175415"/>
                </a:lnTo>
                <a:lnTo>
                  <a:pt x="167951" y="209006"/>
                </a:lnTo>
                <a:lnTo>
                  <a:pt x="201541" y="242596"/>
                </a:lnTo>
                <a:lnTo>
                  <a:pt x="235131" y="261257"/>
                </a:lnTo>
                <a:lnTo>
                  <a:pt x="496388" y="384421"/>
                </a:lnTo>
                <a:lnTo>
                  <a:pt x="731520" y="492656"/>
                </a:lnTo>
                <a:lnTo>
                  <a:pt x="1026367" y="627017"/>
                </a:lnTo>
                <a:lnTo>
                  <a:pt x="1280160" y="738984"/>
                </a:lnTo>
                <a:lnTo>
                  <a:pt x="1477969" y="828558"/>
                </a:lnTo>
                <a:lnTo>
                  <a:pt x="1784013" y="974116"/>
                </a:lnTo>
                <a:lnTo>
                  <a:pt x="1944499" y="1048761"/>
                </a:lnTo>
                <a:cubicBezTo>
                  <a:pt x="1945622" y="1049296"/>
                  <a:pt x="1942011" y="1048761"/>
                  <a:pt x="1940767" y="1048761"/>
                </a:cubicBezTo>
                <a:lnTo>
                  <a:pt x="2063931" y="110101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pSp>
        <p:nvGrpSpPr>
          <p:cNvPr id="30" name="グループ化 29"/>
          <p:cNvGrpSpPr>
            <a:grpSpLocks noChangeAspect="1"/>
          </p:cNvGrpSpPr>
          <p:nvPr/>
        </p:nvGrpSpPr>
        <p:grpSpPr>
          <a:xfrm>
            <a:off x="6452298" y="4321893"/>
            <a:ext cx="2144078" cy="2031683"/>
            <a:chOff x="2873375" y="2195606"/>
            <a:chExt cx="3573463" cy="3386138"/>
          </a:xfrm>
        </p:grpSpPr>
        <p:sp>
          <p:nvSpPr>
            <p:cNvPr id="31" name="フリーフォーム 30"/>
            <p:cNvSpPr/>
            <p:nvPr/>
          </p:nvSpPr>
          <p:spPr>
            <a:xfrm rot="18900000">
              <a:off x="2873375" y="2195606"/>
              <a:ext cx="2668588" cy="1576388"/>
            </a:xfrm>
            <a:custGeom>
              <a:avLst/>
              <a:gdLst>
                <a:gd name="connsiteX0" fmla="*/ 1674659 w 2670048"/>
                <a:gd name="connsiteY0" fmla="*/ 692332 h 1575381"/>
                <a:gd name="connsiteX1" fmla="*/ 2079607 w 2670048"/>
                <a:gd name="connsiteY1" fmla="*/ 491164 h 1575381"/>
                <a:gd name="connsiteX2" fmla="*/ 2144921 w 2670048"/>
                <a:gd name="connsiteY2" fmla="*/ 459813 h 1575381"/>
                <a:gd name="connsiteX3" fmla="*/ 2275550 w 2670048"/>
                <a:gd name="connsiteY3" fmla="*/ 378823 h 1575381"/>
                <a:gd name="connsiteX4" fmla="*/ 2390503 w 2670048"/>
                <a:gd name="connsiteY4" fmla="*/ 303059 h 1575381"/>
                <a:gd name="connsiteX5" fmla="*/ 2419241 w 2670048"/>
                <a:gd name="connsiteY5" fmla="*/ 276933 h 1575381"/>
                <a:gd name="connsiteX6" fmla="*/ 2440142 w 2670048"/>
                <a:gd name="connsiteY6" fmla="*/ 240357 h 1575381"/>
                <a:gd name="connsiteX7" fmla="*/ 2468880 w 2670048"/>
                <a:gd name="connsiteY7" fmla="*/ 172430 h 1575381"/>
                <a:gd name="connsiteX8" fmla="*/ 2476718 w 2670048"/>
                <a:gd name="connsiteY8" fmla="*/ 141079 h 1575381"/>
                <a:gd name="connsiteX9" fmla="*/ 2479331 w 2670048"/>
                <a:gd name="connsiteY9" fmla="*/ 104503 h 1575381"/>
                <a:gd name="connsiteX10" fmla="*/ 2476718 w 2670048"/>
                <a:gd name="connsiteY10" fmla="*/ 52252 h 1575381"/>
                <a:gd name="connsiteX11" fmla="*/ 2479331 w 2670048"/>
                <a:gd name="connsiteY11" fmla="*/ 26126 h 1575381"/>
                <a:gd name="connsiteX12" fmla="*/ 2487168 w 2670048"/>
                <a:gd name="connsiteY12" fmla="*/ 7838 h 1575381"/>
                <a:gd name="connsiteX13" fmla="*/ 2502844 w 2670048"/>
                <a:gd name="connsiteY13" fmla="*/ 0 h 1575381"/>
                <a:gd name="connsiteX14" fmla="*/ 2518519 w 2670048"/>
                <a:gd name="connsiteY14" fmla="*/ 7838 h 1575381"/>
                <a:gd name="connsiteX15" fmla="*/ 2534195 w 2670048"/>
                <a:gd name="connsiteY15" fmla="*/ 23514 h 1575381"/>
                <a:gd name="connsiteX16" fmla="*/ 2552483 w 2670048"/>
                <a:gd name="connsiteY16" fmla="*/ 49639 h 1575381"/>
                <a:gd name="connsiteX17" fmla="*/ 2573383 w 2670048"/>
                <a:gd name="connsiteY17" fmla="*/ 91440 h 1575381"/>
                <a:gd name="connsiteX18" fmla="*/ 2609959 w 2670048"/>
                <a:gd name="connsiteY18" fmla="*/ 161980 h 1575381"/>
                <a:gd name="connsiteX19" fmla="*/ 2628247 w 2670048"/>
                <a:gd name="connsiteY19" fmla="*/ 214231 h 1575381"/>
                <a:gd name="connsiteX20" fmla="*/ 2646535 w 2670048"/>
                <a:gd name="connsiteY20" fmla="*/ 274320 h 1575381"/>
                <a:gd name="connsiteX21" fmla="*/ 2659598 w 2670048"/>
                <a:gd name="connsiteY21" fmla="*/ 326572 h 1575381"/>
                <a:gd name="connsiteX22" fmla="*/ 2667436 w 2670048"/>
                <a:gd name="connsiteY22" fmla="*/ 389274 h 1575381"/>
                <a:gd name="connsiteX23" fmla="*/ 2670048 w 2670048"/>
                <a:gd name="connsiteY23" fmla="*/ 433687 h 1575381"/>
                <a:gd name="connsiteX24" fmla="*/ 2667436 w 2670048"/>
                <a:gd name="connsiteY24" fmla="*/ 478101 h 1575381"/>
                <a:gd name="connsiteX25" fmla="*/ 2654373 w 2670048"/>
                <a:gd name="connsiteY25" fmla="*/ 540803 h 1575381"/>
                <a:gd name="connsiteX26" fmla="*/ 2636085 w 2670048"/>
                <a:gd name="connsiteY26" fmla="*/ 598279 h 1575381"/>
                <a:gd name="connsiteX27" fmla="*/ 2609959 w 2670048"/>
                <a:gd name="connsiteY27" fmla="*/ 647918 h 1575381"/>
                <a:gd name="connsiteX28" fmla="*/ 2589059 w 2670048"/>
                <a:gd name="connsiteY28" fmla="*/ 666206 h 1575381"/>
                <a:gd name="connsiteX29" fmla="*/ 2565545 w 2670048"/>
                <a:gd name="connsiteY29" fmla="*/ 671431 h 1575381"/>
                <a:gd name="connsiteX30" fmla="*/ 2555095 w 2670048"/>
                <a:gd name="connsiteY30" fmla="*/ 674044 h 1575381"/>
                <a:gd name="connsiteX31" fmla="*/ 2542032 w 2670048"/>
                <a:gd name="connsiteY31" fmla="*/ 671431 h 1575381"/>
                <a:gd name="connsiteX32" fmla="*/ 2510681 w 2670048"/>
                <a:gd name="connsiteY32" fmla="*/ 658368 h 1575381"/>
                <a:gd name="connsiteX33" fmla="*/ 2489781 w 2670048"/>
                <a:gd name="connsiteY33" fmla="*/ 660981 h 1575381"/>
                <a:gd name="connsiteX34" fmla="*/ 2390503 w 2670048"/>
                <a:gd name="connsiteY34" fmla="*/ 689719 h 1575381"/>
                <a:gd name="connsiteX35" fmla="*/ 2286000 w 2670048"/>
                <a:gd name="connsiteY35" fmla="*/ 721070 h 1575381"/>
                <a:gd name="connsiteX36" fmla="*/ 2108345 w 2670048"/>
                <a:gd name="connsiteY36" fmla="*/ 799447 h 1575381"/>
                <a:gd name="connsiteX37" fmla="*/ 1645920 w 2670048"/>
                <a:gd name="connsiteY37" fmla="*/ 1003228 h 1575381"/>
                <a:gd name="connsiteX38" fmla="*/ 1436915 w 2670048"/>
                <a:gd name="connsiteY38" fmla="*/ 1097280 h 1575381"/>
                <a:gd name="connsiteX39" fmla="*/ 1335024 w 2670048"/>
                <a:gd name="connsiteY39" fmla="*/ 1144307 h 1575381"/>
                <a:gd name="connsiteX40" fmla="*/ 1243584 w 2670048"/>
                <a:gd name="connsiteY40" fmla="*/ 1178270 h 1575381"/>
                <a:gd name="connsiteX41" fmla="*/ 1112956 w 2670048"/>
                <a:gd name="connsiteY41" fmla="*/ 1230522 h 1575381"/>
                <a:gd name="connsiteX42" fmla="*/ 838636 w 2670048"/>
                <a:gd name="connsiteY42" fmla="*/ 1332412 h 1575381"/>
                <a:gd name="connsiteX43" fmla="*/ 509452 w 2670048"/>
                <a:gd name="connsiteY43" fmla="*/ 1444752 h 1575381"/>
                <a:gd name="connsiteX44" fmla="*/ 318734 w 2670048"/>
                <a:gd name="connsiteY44" fmla="*/ 1504842 h 1575381"/>
                <a:gd name="connsiteX45" fmla="*/ 198556 w 2670048"/>
                <a:gd name="connsiteY45" fmla="*/ 1575381 h 1575381"/>
                <a:gd name="connsiteX46" fmla="*/ 185493 w 2670048"/>
                <a:gd name="connsiteY46" fmla="*/ 1570156 h 1575381"/>
                <a:gd name="connsiteX47" fmla="*/ 172430 w 2670048"/>
                <a:gd name="connsiteY47" fmla="*/ 1564931 h 1575381"/>
                <a:gd name="connsiteX48" fmla="*/ 141079 w 2670048"/>
                <a:gd name="connsiteY48" fmla="*/ 1559706 h 1575381"/>
                <a:gd name="connsiteX49" fmla="*/ 94053 w 2670048"/>
                <a:gd name="connsiteY49" fmla="*/ 1551868 h 1575381"/>
                <a:gd name="connsiteX50" fmla="*/ 75765 w 2670048"/>
                <a:gd name="connsiteY50" fmla="*/ 1554480 h 1575381"/>
                <a:gd name="connsiteX51" fmla="*/ 47027 w 2670048"/>
                <a:gd name="connsiteY51" fmla="*/ 1559706 h 1575381"/>
                <a:gd name="connsiteX52" fmla="*/ 31351 w 2670048"/>
                <a:gd name="connsiteY52" fmla="*/ 1559706 h 1575381"/>
                <a:gd name="connsiteX53" fmla="*/ 18288 w 2670048"/>
                <a:gd name="connsiteY53" fmla="*/ 1551868 h 1575381"/>
                <a:gd name="connsiteX54" fmla="*/ 5225 w 2670048"/>
                <a:gd name="connsiteY54" fmla="*/ 1541418 h 1575381"/>
                <a:gd name="connsiteX55" fmla="*/ 0 w 2670048"/>
                <a:gd name="connsiteY55" fmla="*/ 1520517 h 1575381"/>
                <a:gd name="connsiteX56" fmla="*/ 2613 w 2670048"/>
                <a:gd name="connsiteY56" fmla="*/ 1473491 h 1575381"/>
                <a:gd name="connsiteX57" fmla="*/ 18288 w 2670048"/>
                <a:gd name="connsiteY57" fmla="*/ 1431690 h 1575381"/>
                <a:gd name="connsiteX58" fmla="*/ 31351 w 2670048"/>
                <a:gd name="connsiteY58" fmla="*/ 1405564 h 1575381"/>
                <a:gd name="connsiteX59" fmla="*/ 39189 w 2670048"/>
                <a:gd name="connsiteY59" fmla="*/ 1366375 h 1575381"/>
                <a:gd name="connsiteX60" fmla="*/ 60089 w 2670048"/>
                <a:gd name="connsiteY60" fmla="*/ 1324574 h 1575381"/>
                <a:gd name="connsiteX61" fmla="*/ 80990 w 2670048"/>
                <a:gd name="connsiteY61" fmla="*/ 1290611 h 1575381"/>
                <a:gd name="connsiteX62" fmla="*/ 96665 w 2670048"/>
                <a:gd name="connsiteY62" fmla="*/ 1267098 h 1575381"/>
                <a:gd name="connsiteX63" fmla="*/ 112341 w 2670048"/>
                <a:gd name="connsiteY63" fmla="*/ 1264485 h 1575381"/>
                <a:gd name="connsiteX64" fmla="*/ 143692 w 2670048"/>
                <a:gd name="connsiteY64" fmla="*/ 1274935 h 1575381"/>
                <a:gd name="connsiteX65" fmla="*/ 198556 w 2670048"/>
                <a:gd name="connsiteY65" fmla="*/ 1282773 h 1575381"/>
                <a:gd name="connsiteX66" fmla="*/ 248195 w 2670048"/>
                <a:gd name="connsiteY66" fmla="*/ 1282773 h 1575381"/>
                <a:gd name="connsiteX67" fmla="*/ 289996 w 2670048"/>
                <a:gd name="connsiteY67" fmla="*/ 1274935 h 1575381"/>
                <a:gd name="connsiteX68" fmla="*/ 394499 w 2670048"/>
                <a:gd name="connsiteY68" fmla="*/ 1243584 h 1575381"/>
                <a:gd name="connsiteX69" fmla="*/ 739358 w 2670048"/>
                <a:gd name="connsiteY69" fmla="*/ 1126019 h 1575381"/>
                <a:gd name="connsiteX70" fmla="*/ 893500 w 2670048"/>
                <a:gd name="connsiteY70" fmla="*/ 1068542 h 1575381"/>
                <a:gd name="connsiteX71" fmla="*/ 1126019 w 2670048"/>
                <a:gd name="connsiteY71" fmla="*/ 971877 h 1575381"/>
                <a:gd name="connsiteX72" fmla="*/ 1293223 w 2670048"/>
                <a:gd name="connsiteY72" fmla="*/ 888275 h 1575381"/>
                <a:gd name="connsiteX73" fmla="*/ 1564931 w 2670048"/>
                <a:gd name="connsiteY73" fmla="*/ 747196 h 1575381"/>
                <a:gd name="connsiteX74" fmla="*/ 1674659 w 2670048"/>
                <a:gd name="connsiteY74" fmla="*/ 692332 h 1575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</a:cxnLst>
              <a:rect l="l" t="t" r="r" b="b"/>
              <a:pathLst>
                <a:path w="2670048" h="1575381">
                  <a:moveTo>
                    <a:pt x="1674659" y="692332"/>
                  </a:moveTo>
                  <a:lnTo>
                    <a:pt x="2079607" y="491164"/>
                  </a:lnTo>
                  <a:lnTo>
                    <a:pt x="2144921" y="459813"/>
                  </a:lnTo>
                  <a:lnTo>
                    <a:pt x="2275550" y="378823"/>
                  </a:lnTo>
                  <a:lnTo>
                    <a:pt x="2390503" y="303059"/>
                  </a:lnTo>
                  <a:lnTo>
                    <a:pt x="2419241" y="276933"/>
                  </a:lnTo>
                  <a:lnTo>
                    <a:pt x="2440142" y="240357"/>
                  </a:lnTo>
                  <a:lnTo>
                    <a:pt x="2468880" y="172430"/>
                  </a:lnTo>
                  <a:lnTo>
                    <a:pt x="2476718" y="141079"/>
                  </a:lnTo>
                  <a:lnTo>
                    <a:pt x="2479331" y="104503"/>
                  </a:lnTo>
                  <a:lnTo>
                    <a:pt x="2476718" y="52252"/>
                  </a:lnTo>
                  <a:lnTo>
                    <a:pt x="2479331" y="26126"/>
                  </a:lnTo>
                  <a:lnTo>
                    <a:pt x="2487168" y="7838"/>
                  </a:lnTo>
                  <a:lnTo>
                    <a:pt x="2502844" y="0"/>
                  </a:lnTo>
                  <a:lnTo>
                    <a:pt x="2518519" y="7838"/>
                  </a:lnTo>
                  <a:lnTo>
                    <a:pt x="2534195" y="23514"/>
                  </a:lnTo>
                  <a:lnTo>
                    <a:pt x="2552483" y="49639"/>
                  </a:lnTo>
                  <a:lnTo>
                    <a:pt x="2573383" y="91440"/>
                  </a:lnTo>
                  <a:lnTo>
                    <a:pt x="2609959" y="161980"/>
                  </a:lnTo>
                  <a:lnTo>
                    <a:pt x="2628247" y="214231"/>
                  </a:lnTo>
                  <a:lnTo>
                    <a:pt x="2646535" y="274320"/>
                  </a:lnTo>
                  <a:lnTo>
                    <a:pt x="2659598" y="326572"/>
                  </a:lnTo>
                  <a:lnTo>
                    <a:pt x="2667436" y="389274"/>
                  </a:lnTo>
                  <a:lnTo>
                    <a:pt x="2670048" y="433687"/>
                  </a:lnTo>
                  <a:lnTo>
                    <a:pt x="2667436" y="478101"/>
                  </a:lnTo>
                  <a:lnTo>
                    <a:pt x="2654373" y="540803"/>
                  </a:lnTo>
                  <a:lnTo>
                    <a:pt x="2636085" y="598279"/>
                  </a:lnTo>
                  <a:lnTo>
                    <a:pt x="2609959" y="647918"/>
                  </a:lnTo>
                  <a:lnTo>
                    <a:pt x="2589059" y="666206"/>
                  </a:lnTo>
                  <a:lnTo>
                    <a:pt x="2565545" y="671431"/>
                  </a:lnTo>
                  <a:lnTo>
                    <a:pt x="2555095" y="674044"/>
                  </a:lnTo>
                  <a:lnTo>
                    <a:pt x="2542032" y="671431"/>
                  </a:lnTo>
                  <a:lnTo>
                    <a:pt x="2510681" y="658368"/>
                  </a:lnTo>
                  <a:lnTo>
                    <a:pt x="2489781" y="660981"/>
                  </a:lnTo>
                  <a:lnTo>
                    <a:pt x="2390503" y="689719"/>
                  </a:lnTo>
                  <a:lnTo>
                    <a:pt x="2286000" y="721070"/>
                  </a:lnTo>
                  <a:lnTo>
                    <a:pt x="2108345" y="799447"/>
                  </a:lnTo>
                  <a:lnTo>
                    <a:pt x="1645920" y="1003228"/>
                  </a:lnTo>
                  <a:lnTo>
                    <a:pt x="1436915" y="1097280"/>
                  </a:lnTo>
                  <a:lnTo>
                    <a:pt x="1335024" y="1144307"/>
                  </a:lnTo>
                  <a:lnTo>
                    <a:pt x="1243584" y="1178270"/>
                  </a:lnTo>
                  <a:lnTo>
                    <a:pt x="1112956" y="1230522"/>
                  </a:lnTo>
                  <a:lnTo>
                    <a:pt x="838636" y="1332412"/>
                  </a:lnTo>
                  <a:lnTo>
                    <a:pt x="509452" y="1444752"/>
                  </a:lnTo>
                  <a:lnTo>
                    <a:pt x="318734" y="1504842"/>
                  </a:lnTo>
                  <a:lnTo>
                    <a:pt x="198556" y="1575381"/>
                  </a:lnTo>
                  <a:lnTo>
                    <a:pt x="185493" y="1570156"/>
                  </a:lnTo>
                  <a:lnTo>
                    <a:pt x="172430" y="1564931"/>
                  </a:lnTo>
                  <a:lnTo>
                    <a:pt x="141079" y="1559706"/>
                  </a:lnTo>
                  <a:lnTo>
                    <a:pt x="94053" y="1551868"/>
                  </a:lnTo>
                  <a:lnTo>
                    <a:pt x="75765" y="1554480"/>
                  </a:lnTo>
                  <a:lnTo>
                    <a:pt x="47027" y="1559706"/>
                  </a:lnTo>
                  <a:lnTo>
                    <a:pt x="31351" y="1559706"/>
                  </a:lnTo>
                  <a:lnTo>
                    <a:pt x="18288" y="1551868"/>
                  </a:lnTo>
                  <a:lnTo>
                    <a:pt x="5225" y="1541418"/>
                  </a:lnTo>
                  <a:lnTo>
                    <a:pt x="0" y="1520517"/>
                  </a:lnTo>
                  <a:lnTo>
                    <a:pt x="2613" y="1473491"/>
                  </a:lnTo>
                  <a:lnTo>
                    <a:pt x="18288" y="1431690"/>
                  </a:lnTo>
                  <a:lnTo>
                    <a:pt x="31351" y="1405564"/>
                  </a:lnTo>
                  <a:lnTo>
                    <a:pt x="39189" y="1366375"/>
                  </a:lnTo>
                  <a:lnTo>
                    <a:pt x="60089" y="1324574"/>
                  </a:lnTo>
                  <a:lnTo>
                    <a:pt x="80990" y="1290611"/>
                  </a:lnTo>
                  <a:lnTo>
                    <a:pt x="96665" y="1267098"/>
                  </a:lnTo>
                  <a:lnTo>
                    <a:pt x="112341" y="1264485"/>
                  </a:lnTo>
                  <a:lnTo>
                    <a:pt x="143692" y="1274935"/>
                  </a:lnTo>
                  <a:lnTo>
                    <a:pt x="198556" y="1282773"/>
                  </a:lnTo>
                  <a:lnTo>
                    <a:pt x="248195" y="1282773"/>
                  </a:lnTo>
                  <a:lnTo>
                    <a:pt x="289996" y="1274935"/>
                  </a:lnTo>
                  <a:lnTo>
                    <a:pt x="394499" y="1243584"/>
                  </a:lnTo>
                  <a:lnTo>
                    <a:pt x="739358" y="1126019"/>
                  </a:lnTo>
                  <a:lnTo>
                    <a:pt x="893500" y="1068542"/>
                  </a:lnTo>
                  <a:lnTo>
                    <a:pt x="1126019" y="971877"/>
                  </a:lnTo>
                  <a:lnTo>
                    <a:pt x="1293223" y="888275"/>
                  </a:lnTo>
                  <a:lnTo>
                    <a:pt x="1564931" y="747196"/>
                  </a:lnTo>
                  <a:lnTo>
                    <a:pt x="1674659" y="692332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2" name="フリーフォーム 31"/>
            <p:cNvSpPr/>
            <p:nvPr/>
          </p:nvSpPr>
          <p:spPr>
            <a:xfrm>
              <a:off x="3944938" y="4222844"/>
              <a:ext cx="2501900" cy="1358900"/>
            </a:xfrm>
            <a:custGeom>
              <a:avLst/>
              <a:gdLst>
                <a:gd name="connsiteX0" fmla="*/ 588169 w 2500313"/>
                <a:gd name="connsiteY0" fmla="*/ 102394 h 1357313"/>
                <a:gd name="connsiteX1" fmla="*/ 683419 w 2500313"/>
                <a:gd name="connsiteY1" fmla="*/ 126207 h 1357313"/>
                <a:gd name="connsiteX2" fmla="*/ 814388 w 2500313"/>
                <a:gd name="connsiteY2" fmla="*/ 161925 h 1357313"/>
                <a:gd name="connsiteX3" fmla="*/ 1019175 w 2500313"/>
                <a:gd name="connsiteY3" fmla="*/ 226219 h 1357313"/>
                <a:gd name="connsiteX4" fmla="*/ 1088232 w 2500313"/>
                <a:gd name="connsiteY4" fmla="*/ 250032 h 1357313"/>
                <a:gd name="connsiteX5" fmla="*/ 1219200 w 2500313"/>
                <a:gd name="connsiteY5" fmla="*/ 297657 h 1357313"/>
                <a:gd name="connsiteX6" fmla="*/ 1352550 w 2500313"/>
                <a:gd name="connsiteY6" fmla="*/ 347663 h 1357313"/>
                <a:gd name="connsiteX7" fmla="*/ 1495425 w 2500313"/>
                <a:gd name="connsiteY7" fmla="*/ 411957 h 1357313"/>
                <a:gd name="connsiteX8" fmla="*/ 1666875 w 2500313"/>
                <a:gd name="connsiteY8" fmla="*/ 492919 h 1357313"/>
                <a:gd name="connsiteX9" fmla="*/ 1888332 w 2500313"/>
                <a:gd name="connsiteY9" fmla="*/ 609600 h 1357313"/>
                <a:gd name="connsiteX10" fmla="*/ 2076450 w 2500313"/>
                <a:gd name="connsiteY10" fmla="*/ 719138 h 1357313"/>
                <a:gd name="connsiteX11" fmla="*/ 2164557 w 2500313"/>
                <a:gd name="connsiteY11" fmla="*/ 773907 h 1357313"/>
                <a:gd name="connsiteX12" fmla="*/ 2195513 w 2500313"/>
                <a:gd name="connsiteY12" fmla="*/ 795338 h 1357313"/>
                <a:gd name="connsiteX13" fmla="*/ 2262188 w 2500313"/>
                <a:gd name="connsiteY13" fmla="*/ 862013 h 1357313"/>
                <a:gd name="connsiteX14" fmla="*/ 2328863 w 2500313"/>
                <a:gd name="connsiteY14" fmla="*/ 931069 h 1357313"/>
                <a:gd name="connsiteX15" fmla="*/ 2395538 w 2500313"/>
                <a:gd name="connsiteY15" fmla="*/ 1004888 h 1357313"/>
                <a:gd name="connsiteX16" fmla="*/ 2431257 w 2500313"/>
                <a:gd name="connsiteY16" fmla="*/ 1052513 h 1357313"/>
                <a:gd name="connsiteX17" fmla="*/ 2462213 w 2500313"/>
                <a:gd name="connsiteY17" fmla="*/ 1114425 h 1357313"/>
                <a:gd name="connsiteX18" fmla="*/ 2486025 w 2500313"/>
                <a:gd name="connsiteY18" fmla="*/ 1169194 h 1357313"/>
                <a:gd name="connsiteX19" fmla="*/ 2500313 w 2500313"/>
                <a:gd name="connsiteY19" fmla="*/ 1216819 h 1357313"/>
                <a:gd name="connsiteX20" fmla="*/ 2497932 w 2500313"/>
                <a:gd name="connsiteY20" fmla="*/ 1240632 h 1357313"/>
                <a:gd name="connsiteX21" fmla="*/ 2490788 w 2500313"/>
                <a:gd name="connsiteY21" fmla="*/ 1283494 h 1357313"/>
                <a:gd name="connsiteX22" fmla="*/ 2459832 w 2500313"/>
                <a:gd name="connsiteY22" fmla="*/ 1323975 h 1357313"/>
                <a:gd name="connsiteX23" fmla="*/ 2426494 w 2500313"/>
                <a:gd name="connsiteY23" fmla="*/ 1345407 h 1357313"/>
                <a:gd name="connsiteX24" fmla="*/ 2383632 w 2500313"/>
                <a:gd name="connsiteY24" fmla="*/ 1357313 h 1357313"/>
                <a:gd name="connsiteX25" fmla="*/ 2338388 w 2500313"/>
                <a:gd name="connsiteY25" fmla="*/ 1357313 h 1357313"/>
                <a:gd name="connsiteX26" fmla="*/ 2290763 w 2500313"/>
                <a:gd name="connsiteY26" fmla="*/ 1343025 h 1357313"/>
                <a:gd name="connsiteX27" fmla="*/ 2252663 w 2500313"/>
                <a:gd name="connsiteY27" fmla="*/ 1316832 h 1357313"/>
                <a:gd name="connsiteX28" fmla="*/ 2231232 w 2500313"/>
                <a:gd name="connsiteY28" fmla="*/ 1285875 h 1357313"/>
                <a:gd name="connsiteX29" fmla="*/ 2155032 w 2500313"/>
                <a:gd name="connsiteY29" fmla="*/ 1209675 h 1357313"/>
                <a:gd name="connsiteX30" fmla="*/ 2007394 w 2500313"/>
                <a:gd name="connsiteY30" fmla="*/ 1076325 h 1357313"/>
                <a:gd name="connsiteX31" fmla="*/ 1835944 w 2500313"/>
                <a:gd name="connsiteY31" fmla="*/ 938213 h 1357313"/>
                <a:gd name="connsiteX32" fmla="*/ 1688307 w 2500313"/>
                <a:gd name="connsiteY32" fmla="*/ 826294 h 1357313"/>
                <a:gd name="connsiteX33" fmla="*/ 1540669 w 2500313"/>
                <a:gd name="connsiteY33" fmla="*/ 723900 h 1357313"/>
                <a:gd name="connsiteX34" fmla="*/ 1373982 w 2500313"/>
                <a:gd name="connsiteY34" fmla="*/ 621507 h 1357313"/>
                <a:gd name="connsiteX35" fmla="*/ 1207294 w 2500313"/>
                <a:gd name="connsiteY35" fmla="*/ 521494 h 1357313"/>
                <a:gd name="connsiteX36" fmla="*/ 1066800 w 2500313"/>
                <a:gd name="connsiteY36" fmla="*/ 459582 h 1357313"/>
                <a:gd name="connsiteX37" fmla="*/ 923925 w 2500313"/>
                <a:gd name="connsiteY37" fmla="*/ 402432 h 1357313"/>
                <a:gd name="connsiteX38" fmla="*/ 714375 w 2500313"/>
                <a:gd name="connsiteY38" fmla="*/ 304800 h 1357313"/>
                <a:gd name="connsiteX39" fmla="*/ 507207 w 2500313"/>
                <a:gd name="connsiteY39" fmla="*/ 219075 h 1357313"/>
                <a:gd name="connsiteX40" fmla="*/ 431007 w 2500313"/>
                <a:gd name="connsiteY40" fmla="*/ 197644 h 1357313"/>
                <a:gd name="connsiteX41" fmla="*/ 309563 w 2500313"/>
                <a:gd name="connsiteY41" fmla="*/ 164307 h 1357313"/>
                <a:gd name="connsiteX42" fmla="*/ 169069 w 2500313"/>
                <a:gd name="connsiteY42" fmla="*/ 138113 h 1357313"/>
                <a:gd name="connsiteX43" fmla="*/ 47625 w 2500313"/>
                <a:gd name="connsiteY43" fmla="*/ 119063 h 1357313"/>
                <a:gd name="connsiteX44" fmla="*/ 14288 w 2500313"/>
                <a:gd name="connsiteY44" fmla="*/ 116682 h 1357313"/>
                <a:gd name="connsiteX45" fmla="*/ 0 w 2500313"/>
                <a:gd name="connsiteY45" fmla="*/ 121444 h 1357313"/>
                <a:gd name="connsiteX46" fmla="*/ 30957 w 2500313"/>
                <a:gd name="connsiteY46" fmla="*/ 0 h 1357313"/>
                <a:gd name="connsiteX47" fmla="*/ 116682 w 2500313"/>
                <a:gd name="connsiteY47" fmla="*/ 16669 h 1357313"/>
                <a:gd name="connsiteX48" fmla="*/ 219075 w 2500313"/>
                <a:gd name="connsiteY48" fmla="*/ 33338 h 1357313"/>
                <a:gd name="connsiteX49" fmla="*/ 369094 w 2500313"/>
                <a:gd name="connsiteY49" fmla="*/ 57150 h 1357313"/>
                <a:gd name="connsiteX50" fmla="*/ 473869 w 2500313"/>
                <a:gd name="connsiteY50" fmla="*/ 76200 h 1357313"/>
                <a:gd name="connsiteX51" fmla="*/ 588169 w 2500313"/>
                <a:gd name="connsiteY51" fmla="*/ 102394 h 1357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2500313" h="1357313">
                  <a:moveTo>
                    <a:pt x="588169" y="102394"/>
                  </a:moveTo>
                  <a:lnTo>
                    <a:pt x="683419" y="126207"/>
                  </a:lnTo>
                  <a:lnTo>
                    <a:pt x="814388" y="161925"/>
                  </a:lnTo>
                  <a:lnTo>
                    <a:pt x="1019175" y="226219"/>
                  </a:lnTo>
                  <a:lnTo>
                    <a:pt x="1088232" y="250032"/>
                  </a:lnTo>
                  <a:lnTo>
                    <a:pt x="1219200" y="297657"/>
                  </a:lnTo>
                  <a:lnTo>
                    <a:pt x="1352550" y="347663"/>
                  </a:lnTo>
                  <a:lnTo>
                    <a:pt x="1495425" y="411957"/>
                  </a:lnTo>
                  <a:lnTo>
                    <a:pt x="1666875" y="492919"/>
                  </a:lnTo>
                  <a:lnTo>
                    <a:pt x="1888332" y="609600"/>
                  </a:lnTo>
                  <a:lnTo>
                    <a:pt x="2076450" y="719138"/>
                  </a:lnTo>
                  <a:lnTo>
                    <a:pt x="2164557" y="773907"/>
                  </a:lnTo>
                  <a:lnTo>
                    <a:pt x="2195513" y="795338"/>
                  </a:lnTo>
                  <a:lnTo>
                    <a:pt x="2262188" y="862013"/>
                  </a:lnTo>
                  <a:lnTo>
                    <a:pt x="2328863" y="931069"/>
                  </a:lnTo>
                  <a:lnTo>
                    <a:pt x="2395538" y="1004888"/>
                  </a:lnTo>
                  <a:lnTo>
                    <a:pt x="2431257" y="1052513"/>
                  </a:lnTo>
                  <a:lnTo>
                    <a:pt x="2462213" y="1114425"/>
                  </a:lnTo>
                  <a:lnTo>
                    <a:pt x="2486025" y="1169194"/>
                  </a:lnTo>
                  <a:lnTo>
                    <a:pt x="2500313" y="1216819"/>
                  </a:lnTo>
                  <a:lnTo>
                    <a:pt x="2497932" y="1240632"/>
                  </a:lnTo>
                  <a:lnTo>
                    <a:pt x="2490788" y="1283494"/>
                  </a:lnTo>
                  <a:lnTo>
                    <a:pt x="2459832" y="1323975"/>
                  </a:lnTo>
                  <a:lnTo>
                    <a:pt x="2426494" y="1345407"/>
                  </a:lnTo>
                  <a:lnTo>
                    <a:pt x="2383632" y="1357313"/>
                  </a:lnTo>
                  <a:lnTo>
                    <a:pt x="2338388" y="1357313"/>
                  </a:lnTo>
                  <a:lnTo>
                    <a:pt x="2290763" y="1343025"/>
                  </a:lnTo>
                  <a:lnTo>
                    <a:pt x="2252663" y="1316832"/>
                  </a:lnTo>
                  <a:lnTo>
                    <a:pt x="2231232" y="1285875"/>
                  </a:lnTo>
                  <a:lnTo>
                    <a:pt x="2155032" y="1209675"/>
                  </a:lnTo>
                  <a:lnTo>
                    <a:pt x="2007394" y="1076325"/>
                  </a:lnTo>
                  <a:lnTo>
                    <a:pt x="1835944" y="938213"/>
                  </a:lnTo>
                  <a:lnTo>
                    <a:pt x="1688307" y="826294"/>
                  </a:lnTo>
                  <a:lnTo>
                    <a:pt x="1540669" y="723900"/>
                  </a:lnTo>
                  <a:lnTo>
                    <a:pt x="1373982" y="621507"/>
                  </a:lnTo>
                  <a:lnTo>
                    <a:pt x="1207294" y="521494"/>
                  </a:lnTo>
                  <a:lnTo>
                    <a:pt x="1066800" y="459582"/>
                  </a:lnTo>
                  <a:lnTo>
                    <a:pt x="923925" y="402432"/>
                  </a:lnTo>
                  <a:lnTo>
                    <a:pt x="714375" y="304800"/>
                  </a:lnTo>
                  <a:lnTo>
                    <a:pt x="507207" y="219075"/>
                  </a:lnTo>
                  <a:lnTo>
                    <a:pt x="431007" y="197644"/>
                  </a:lnTo>
                  <a:lnTo>
                    <a:pt x="309563" y="164307"/>
                  </a:lnTo>
                  <a:lnTo>
                    <a:pt x="169069" y="138113"/>
                  </a:lnTo>
                  <a:lnTo>
                    <a:pt x="47625" y="119063"/>
                  </a:lnTo>
                  <a:lnTo>
                    <a:pt x="14288" y="116682"/>
                  </a:lnTo>
                  <a:lnTo>
                    <a:pt x="0" y="121444"/>
                  </a:lnTo>
                  <a:lnTo>
                    <a:pt x="30957" y="0"/>
                  </a:lnTo>
                  <a:lnTo>
                    <a:pt x="116682" y="16669"/>
                  </a:lnTo>
                  <a:lnTo>
                    <a:pt x="219075" y="33338"/>
                  </a:lnTo>
                  <a:lnTo>
                    <a:pt x="369094" y="57150"/>
                  </a:lnTo>
                  <a:lnTo>
                    <a:pt x="473869" y="76200"/>
                  </a:lnTo>
                  <a:lnTo>
                    <a:pt x="588169" y="102394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dirty="0"/>
            </a:p>
          </p:txBody>
        </p:sp>
      </p:grpSp>
      <p:sp>
        <p:nvSpPr>
          <p:cNvPr id="33" name="フリーフォーム 32"/>
          <p:cNvSpPr>
            <a:spLocks noChangeAspect="1"/>
          </p:cNvSpPr>
          <p:nvPr/>
        </p:nvSpPr>
        <p:spPr>
          <a:xfrm rot="19800000">
            <a:off x="6431994" y="5014065"/>
            <a:ext cx="2078463" cy="1015841"/>
          </a:xfrm>
          <a:custGeom>
            <a:avLst/>
            <a:gdLst>
              <a:gd name="connsiteX0" fmla="*/ 2754630 w 3454718"/>
              <a:gd name="connsiteY0" fmla="*/ 1128712 h 1688782"/>
              <a:gd name="connsiteX1" fmla="*/ 2903220 w 3454718"/>
              <a:gd name="connsiteY1" fmla="*/ 1008697 h 1688782"/>
              <a:gd name="connsiteX2" fmla="*/ 3054668 w 3454718"/>
              <a:gd name="connsiteY2" fmla="*/ 877252 h 1688782"/>
              <a:gd name="connsiteX3" fmla="*/ 3157538 w 3454718"/>
              <a:gd name="connsiteY3" fmla="*/ 782955 h 1688782"/>
              <a:gd name="connsiteX4" fmla="*/ 3237548 w 3454718"/>
              <a:gd name="connsiteY4" fmla="*/ 708660 h 1688782"/>
              <a:gd name="connsiteX5" fmla="*/ 3351848 w 3454718"/>
              <a:gd name="connsiteY5" fmla="*/ 608647 h 1688782"/>
              <a:gd name="connsiteX6" fmla="*/ 3431858 w 3454718"/>
              <a:gd name="connsiteY6" fmla="*/ 520065 h 1688782"/>
              <a:gd name="connsiteX7" fmla="*/ 3446145 w 3454718"/>
              <a:gd name="connsiteY7" fmla="*/ 500062 h 1688782"/>
              <a:gd name="connsiteX8" fmla="*/ 3454718 w 3454718"/>
              <a:gd name="connsiteY8" fmla="*/ 468630 h 1688782"/>
              <a:gd name="connsiteX9" fmla="*/ 3449003 w 3454718"/>
              <a:gd name="connsiteY9" fmla="*/ 434340 h 1688782"/>
              <a:gd name="connsiteX10" fmla="*/ 3440430 w 3454718"/>
              <a:gd name="connsiteY10" fmla="*/ 385762 h 1688782"/>
              <a:gd name="connsiteX11" fmla="*/ 3426143 w 3454718"/>
              <a:gd name="connsiteY11" fmla="*/ 291465 h 1688782"/>
              <a:gd name="connsiteX12" fmla="*/ 3408998 w 3454718"/>
              <a:gd name="connsiteY12" fmla="*/ 214312 h 1688782"/>
              <a:gd name="connsiteX13" fmla="*/ 3394710 w 3454718"/>
              <a:gd name="connsiteY13" fmla="*/ 177165 h 1688782"/>
              <a:gd name="connsiteX14" fmla="*/ 3374708 w 3454718"/>
              <a:gd name="connsiteY14" fmla="*/ 137160 h 1688782"/>
              <a:gd name="connsiteX15" fmla="*/ 3331845 w 3454718"/>
              <a:gd name="connsiteY15" fmla="*/ 77152 h 1688782"/>
              <a:gd name="connsiteX16" fmla="*/ 3283268 w 3454718"/>
              <a:gd name="connsiteY16" fmla="*/ 31432 h 1688782"/>
              <a:gd name="connsiteX17" fmla="*/ 3243263 w 3454718"/>
              <a:gd name="connsiteY17" fmla="*/ 8572 h 1688782"/>
              <a:gd name="connsiteX18" fmla="*/ 3226118 w 3454718"/>
              <a:gd name="connsiteY18" fmla="*/ 0 h 1688782"/>
              <a:gd name="connsiteX19" fmla="*/ 3217545 w 3454718"/>
              <a:gd name="connsiteY19" fmla="*/ 0 h 1688782"/>
              <a:gd name="connsiteX20" fmla="*/ 3206115 w 3454718"/>
              <a:gd name="connsiteY20" fmla="*/ 5715 h 1688782"/>
              <a:gd name="connsiteX21" fmla="*/ 3197543 w 3454718"/>
              <a:gd name="connsiteY21" fmla="*/ 22860 h 1688782"/>
              <a:gd name="connsiteX22" fmla="*/ 3197543 w 3454718"/>
              <a:gd name="connsiteY22" fmla="*/ 34290 h 1688782"/>
              <a:gd name="connsiteX23" fmla="*/ 3203258 w 3454718"/>
              <a:gd name="connsiteY23" fmla="*/ 54292 h 1688782"/>
              <a:gd name="connsiteX24" fmla="*/ 3214688 w 3454718"/>
              <a:gd name="connsiteY24" fmla="*/ 82867 h 1688782"/>
              <a:gd name="connsiteX25" fmla="*/ 3231833 w 3454718"/>
              <a:gd name="connsiteY25" fmla="*/ 117157 h 1688782"/>
              <a:gd name="connsiteX26" fmla="*/ 3234690 w 3454718"/>
              <a:gd name="connsiteY26" fmla="*/ 131445 h 1688782"/>
              <a:gd name="connsiteX27" fmla="*/ 3234690 w 3454718"/>
              <a:gd name="connsiteY27" fmla="*/ 171450 h 1688782"/>
              <a:gd name="connsiteX28" fmla="*/ 3231833 w 3454718"/>
              <a:gd name="connsiteY28" fmla="*/ 217170 h 1688782"/>
              <a:gd name="connsiteX29" fmla="*/ 3214688 w 3454718"/>
              <a:gd name="connsiteY29" fmla="*/ 265747 h 1688782"/>
              <a:gd name="connsiteX30" fmla="*/ 3183255 w 3454718"/>
              <a:gd name="connsiteY30" fmla="*/ 320040 h 1688782"/>
              <a:gd name="connsiteX31" fmla="*/ 3137535 w 3454718"/>
              <a:gd name="connsiteY31" fmla="*/ 371475 h 1688782"/>
              <a:gd name="connsiteX32" fmla="*/ 3063240 w 3454718"/>
              <a:gd name="connsiteY32" fmla="*/ 454342 h 1688782"/>
              <a:gd name="connsiteX33" fmla="*/ 2954655 w 3454718"/>
              <a:gd name="connsiteY33" fmla="*/ 597217 h 1688782"/>
              <a:gd name="connsiteX34" fmla="*/ 2763203 w 3454718"/>
              <a:gd name="connsiteY34" fmla="*/ 794385 h 1688782"/>
              <a:gd name="connsiteX35" fmla="*/ 2637473 w 3454718"/>
              <a:gd name="connsiteY35" fmla="*/ 908685 h 1688782"/>
              <a:gd name="connsiteX36" fmla="*/ 2483168 w 3454718"/>
              <a:gd name="connsiteY36" fmla="*/ 1031557 h 1688782"/>
              <a:gd name="connsiteX37" fmla="*/ 2311718 w 3454718"/>
              <a:gd name="connsiteY37" fmla="*/ 1148715 h 1688782"/>
              <a:gd name="connsiteX38" fmla="*/ 2160270 w 3454718"/>
              <a:gd name="connsiteY38" fmla="*/ 1234440 h 1688782"/>
              <a:gd name="connsiteX39" fmla="*/ 2063115 w 3454718"/>
              <a:gd name="connsiteY39" fmla="*/ 1277302 h 1688782"/>
              <a:gd name="connsiteX40" fmla="*/ 1805940 w 3454718"/>
              <a:gd name="connsiteY40" fmla="*/ 1400175 h 1688782"/>
              <a:gd name="connsiteX41" fmla="*/ 1714500 w 3454718"/>
              <a:gd name="connsiteY41" fmla="*/ 1428750 h 1688782"/>
              <a:gd name="connsiteX42" fmla="*/ 1623060 w 3454718"/>
              <a:gd name="connsiteY42" fmla="*/ 1454467 h 1688782"/>
              <a:gd name="connsiteX43" fmla="*/ 1517333 w 3454718"/>
              <a:gd name="connsiteY43" fmla="*/ 1474470 h 1688782"/>
              <a:gd name="connsiteX44" fmla="*/ 1428750 w 3454718"/>
              <a:gd name="connsiteY44" fmla="*/ 1494472 h 1688782"/>
              <a:gd name="connsiteX45" fmla="*/ 1317308 w 3454718"/>
              <a:gd name="connsiteY45" fmla="*/ 1505902 h 1688782"/>
              <a:gd name="connsiteX46" fmla="*/ 1137285 w 3454718"/>
              <a:gd name="connsiteY46" fmla="*/ 1514475 h 1688782"/>
              <a:gd name="connsiteX47" fmla="*/ 1011555 w 3454718"/>
              <a:gd name="connsiteY47" fmla="*/ 1511617 h 1688782"/>
              <a:gd name="connsiteX48" fmla="*/ 871538 w 3454718"/>
              <a:gd name="connsiteY48" fmla="*/ 1500187 h 1688782"/>
              <a:gd name="connsiteX49" fmla="*/ 580073 w 3454718"/>
              <a:gd name="connsiteY49" fmla="*/ 1460182 h 1688782"/>
              <a:gd name="connsiteX50" fmla="*/ 337185 w 3454718"/>
              <a:gd name="connsiteY50" fmla="*/ 1417320 h 1688782"/>
              <a:gd name="connsiteX51" fmla="*/ 80010 w 3454718"/>
              <a:gd name="connsiteY51" fmla="*/ 1363027 h 1688782"/>
              <a:gd name="connsiteX52" fmla="*/ 40005 w 3454718"/>
              <a:gd name="connsiteY52" fmla="*/ 1354455 h 1688782"/>
              <a:gd name="connsiteX53" fmla="*/ 28575 w 3454718"/>
              <a:gd name="connsiteY53" fmla="*/ 1360170 h 1688782"/>
              <a:gd name="connsiteX54" fmla="*/ 11430 w 3454718"/>
              <a:gd name="connsiteY54" fmla="*/ 1377315 h 1688782"/>
              <a:gd name="connsiteX55" fmla="*/ 0 w 3454718"/>
              <a:gd name="connsiteY55" fmla="*/ 1394460 h 1688782"/>
              <a:gd name="connsiteX56" fmla="*/ 0 w 3454718"/>
              <a:gd name="connsiteY56" fmla="*/ 1403032 h 1688782"/>
              <a:gd name="connsiteX57" fmla="*/ 14288 w 3454718"/>
              <a:gd name="connsiteY57" fmla="*/ 1411605 h 1688782"/>
              <a:gd name="connsiteX58" fmla="*/ 68580 w 3454718"/>
              <a:gd name="connsiteY58" fmla="*/ 1437322 h 1688782"/>
              <a:gd name="connsiteX59" fmla="*/ 200025 w 3454718"/>
              <a:gd name="connsiteY59" fmla="*/ 1485900 h 1688782"/>
              <a:gd name="connsiteX60" fmla="*/ 360045 w 3454718"/>
              <a:gd name="connsiteY60" fmla="*/ 1537335 h 1688782"/>
              <a:gd name="connsiteX61" fmla="*/ 508635 w 3454718"/>
              <a:gd name="connsiteY61" fmla="*/ 1580197 h 1688782"/>
              <a:gd name="connsiteX62" fmla="*/ 700088 w 3454718"/>
              <a:gd name="connsiteY62" fmla="*/ 1628775 h 1688782"/>
              <a:gd name="connsiteX63" fmla="*/ 862965 w 3454718"/>
              <a:gd name="connsiteY63" fmla="*/ 1657350 h 1688782"/>
              <a:gd name="connsiteX64" fmla="*/ 1048703 w 3454718"/>
              <a:gd name="connsiteY64" fmla="*/ 1680210 h 1688782"/>
              <a:gd name="connsiteX65" fmla="*/ 1251585 w 3454718"/>
              <a:gd name="connsiteY65" fmla="*/ 1688782 h 1688782"/>
              <a:gd name="connsiteX66" fmla="*/ 1445895 w 3454718"/>
              <a:gd name="connsiteY66" fmla="*/ 1683067 h 1688782"/>
              <a:gd name="connsiteX67" fmla="*/ 1660208 w 3454718"/>
              <a:gd name="connsiteY67" fmla="*/ 1660207 h 1688782"/>
              <a:gd name="connsiteX68" fmla="*/ 1903095 w 3454718"/>
              <a:gd name="connsiteY68" fmla="*/ 1605915 h 1688782"/>
              <a:gd name="connsiteX69" fmla="*/ 2014538 w 3454718"/>
              <a:gd name="connsiteY69" fmla="*/ 1571625 h 1688782"/>
              <a:gd name="connsiteX70" fmla="*/ 2203133 w 3454718"/>
              <a:gd name="connsiteY70" fmla="*/ 1494472 h 1688782"/>
              <a:gd name="connsiteX71" fmla="*/ 2337435 w 3454718"/>
              <a:gd name="connsiteY71" fmla="*/ 1414462 h 1688782"/>
              <a:gd name="connsiteX72" fmla="*/ 2540318 w 3454718"/>
              <a:gd name="connsiteY72" fmla="*/ 1285875 h 1688782"/>
              <a:gd name="connsiteX73" fmla="*/ 2677478 w 3454718"/>
              <a:gd name="connsiteY73" fmla="*/ 1185862 h 1688782"/>
              <a:gd name="connsiteX74" fmla="*/ 2754630 w 3454718"/>
              <a:gd name="connsiteY74" fmla="*/ 1128712 h 1688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3454718" h="1688782">
                <a:moveTo>
                  <a:pt x="2754630" y="1128712"/>
                </a:moveTo>
                <a:lnTo>
                  <a:pt x="2903220" y="1008697"/>
                </a:lnTo>
                <a:lnTo>
                  <a:pt x="3054668" y="877252"/>
                </a:lnTo>
                <a:lnTo>
                  <a:pt x="3157538" y="782955"/>
                </a:lnTo>
                <a:lnTo>
                  <a:pt x="3237548" y="708660"/>
                </a:lnTo>
                <a:lnTo>
                  <a:pt x="3351848" y="608647"/>
                </a:lnTo>
                <a:lnTo>
                  <a:pt x="3431858" y="520065"/>
                </a:lnTo>
                <a:lnTo>
                  <a:pt x="3446145" y="500062"/>
                </a:lnTo>
                <a:lnTo>
                  <a:pt x="3454718" y="468630"/>
                </a:lnTo>
                <a:lnTo>
                  <a:pt x="3449003" y="434340"/>
                </a:lnTo>
                <a:lnTo>
                  <a:pt x="3440430" y="385762"/>
                </a:lnTo>
                <a:lnTo>
                  <a:pt x="3426143" y="291465"/>
                </a:lnTo>
                <a:lnTo>
                  <a:pt x="3408998" y="214312"/>
                </a:lnTo>
                <a:lnTo>
                  <a:pt x="3394710" y="177165"/>
                </a:lnTo>
                <a:lnTo>
                  <a:pt x="3374708" y="137160"/>
                </a:lnTo>
                <a:lnTo>
                  <a:pt x="3331845" y="77152"/>
                </a:lnTo>
                <a:lnTo>
                  <a:pt x="3283268" y="31432"/>
                </a:lnTo>
                <a:lnTo>
                  <a:pt x="3243263" y="8572"/>
                </a:lnTo>
                <a:lnTo>
                  <a:pt x="3226118" y="0"/>
                </a:lnTo>
                <a:lnTo>
                  <a:pt x="3217545" y="0"/>
                </a:lnTo>
                <a:lnTo>
                  <a:pt x="3206115" y="5715"/>
                </a:lnTo>
                <a:lnTo>
                  <a:pt x="3197543" y="22860"/>
                </a:lnTo>
                <a:lnTo>
                  <a:pt x="3197543" y="34290"/>
                </a:lnTo>
                <a:lnTo>
                  <a:pt x="3203258" y="54292"/>
                </a:lnTo>
                <a:lnTo>
                  <a:pt x="3214688" y="82867"/>
                </a:lnTo>
                <a:lnTo>
                  <a:pt x="3231833" y="117157"/>
                </a:lnTo>
                <a:lnTo>
                  <a:pt x="3234690" y="131445"/>
                </a:lnTo>
                <a:lnTo>
                  <a:pt x="3234690" y="171450"/>
                </a:lnTo>
                <a:lnTo>
                  <a:pt x="3231833" y="217170"/>
                </a:lnTo>
                <a:lnTo>
                  <a:pt x="3214688" y="265747"/>
                </a:lnTo>
                <a:lnTo>
                  <a:pt x="3183255" y="320040"/>
                </a:lnTo>
                <a:lnTo>
                  <a:pt x="3137535" y="371475"/>
                </a:lnTo>
                <a:lnTo>
                  <a:pt x="3063240" y="454342"/>
                </a:lnTo>
                <a:lnTo>
                  <a:pt x="2954655" y="597217"/>
                </a:lnTo>
                <a:lnTo>
                  <a:pt x="2763203" y="794385"/>
                </a:lnTo>
                <a:lnTo>
                  <a:pt x="2637473" y="908685"/>
                </a:lnTo>
                <a:lnTo>
                  <a:pt x="2483168" y="1031557"/>
                </a:lnTo>
                <a:lnTo>
                  <a:pt x="2311718" y="1148715"/>
                </a:lnTo>
                <a:lnTo>
                  <a:pt x="2160270" y="1234440"/>
                </a:lnTo>
                <a:lnTo>
                  <a:pt x="2063115" y="1277302"/>
                </a:lnTo>
                <a:lnTo>
                  <a:pt x="1805940" y="1400175"/>
                </a:lnTo>
                <a:lnTo>
                  <a:pt x="1714500" y="1428750"/>
                </a:lnTo>
                <a:lnTo>
                  <a:pt x="1623060" y="1454467"/>
                </a:lnTo>
                <a:lnTo>
                  <a:pt x="1517333" y="1474470"/>
                </a:lnTo>
                <a:lnTo>
                  <a:pt x="1428750" y="1494472"/>
                </a:lnTo>
                <a:lnTo>
                  <a:pt x="1317308" y="1505902"/>
                </a:lnTo>
                <a:lnTo>
                  <a:pt x="1137285" y="1514475"/>
                </a:lnTo>
                <a:lnTo>
                  <a:pt x="1011555" y="1511617"/>
                </a:lnTo>
                <a:lnTo>
                  <a:pt x="871538" y="1500187"/>
                </a:lnTo>
                <a:lnTo>
                  <a:pt x="580073" y="1460182"/>
                </a:lnTo>
                <a:lnTo>
                  <a:pt x="337185" y="1417320"/>
                </a:lnTo>
                <a:lnTo>
                  <a:pt x="80010" y="1363027"/>
                </a:lnTo>
                <a:lnTo>
                  <a:pt x="40005" y="1354455"/>
                </a:lnTo>
                <a:lnTo>
                  <a:pt x="28575" y="1360170"/>
                </a:lnTo>
                <a:lnTo>
                  <a:pt x="11430" y="1377315"/>
                </a:lnTo>
                <a:lnTo>
                  <a:pt x="0" y="1394460"/>
                </a:lnTo>
                <a:lnTo>
                  <a:pt x="0" y="1403032"/>
                </a:lnTo>
                <a:lnTo>
                  <a:pt x="14288" y="1411605"/>
                </a:lnTo>
                <a:lnTo>
                  <a:pt x="68580" y="1437322"/>
                </a:lnTo>
                <a:lnTo>
                  <a:pt x="200025" y="1485900"/>
                </a:lnTo>
                <a:lnTo>
                  <a:pt x="360045" y="1537335"/>
                </a:lnTo>
                <a:lnTo>
                  <a:pt x="508635" y="1580197"/>
                </a:lnTo>
                <a:lnTo>
                  <a:pt x="700088" y="1628775"/>
                </a:lnTo>
                <a:lnTo>
                  <a:pt x="862965" y="1657350"/>
                </a:lnTo>
                <a:lnTo>
                  <a:pt x="1048703" y="1680210"/>
                </a:lnTo>
                <a:lnTo>
                  <a:pt x="1251585" y="1688782"/>
                </a:lnTo>
                <a:lnTo>
                  <a:pt x="1445895" y="1683067"/>
                </a:lnTo>
                <a:lnTo>
                  <a:pt x="1660208" y="1660207"/>
                </a:lnTo>
                <a:lnTo>
                  <a:pt x="1903095" y="1605915"/>
                </a:lnTo>
                <a:lnTo>
                  <a:pt x="2014538" y="1571625"/>
                </a:lnTo>
                <a:lnTo>
                  <a:pt x="2203133" y="1494472"/>
                </a:lnTo>
                <a:lnTo>
                  <a:pt x="2337435" y="1414462"/>
                </a:lnTo>
                <a:lnTo>
                  <a:pt x="2540318" y="1285875"/>
                </a:lnTo>
                <a:lnTo>
                  <a:pt x="2677478" y="1185862"/>
                </a:lnTo>
                <a:lnTo>
                  <a:pt x="2754630" y="11287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4" name="フリーフォーム 33"/>
          <p:cNvSpPr>
            <a:spLocks noChangeAspect="1"/>
          </p:cNvSpPr>
          <p:nvPr/>
        </p:nvSpPr>
        <p:spPr>
          <a:xfrm rot="19800000">
            <a:off x="6429706" y="4258902"/>
            <a:ext cx="2446971" cy="1415415"/>
          </a:xfrm>
          <a:custGeom>
            <a:avLst/>
            <a:gdLst>
              <a:gd name="connsiteX0" fmla="*/ 2063931 w 4079344"/>
              <a:gd name="connsiteY0" fmla="*/ 1101012 h 2358779"/>
              <a:gd name="connsiteX1" fmla="*/ 2534194 w 4079344"/>
              <a:gd name="connsiteY1" fmla="*/ 1310018 h 2358779"/>
              <a:gd name="connsiteX2" fmla="*/ 2713342 w 4079344"/>
              <a:gd name="connsiteY2" fmla="*/ 1388395 h 2358779"/>
              <a:gd name="connsiteX3" fmla="*/ 2888757 w 4079344"/>
              <a:gd name="connsiteY3" fmla="*/ 1477969 h 2358779"/>
              <a:gd name="connsiteX4" fmla="*/ 3060441 w 4079344"/>
              <a:gd name="connsiteY4" fmla="*/ 1560078 h 2358779"/>
              <a:gd name="connsiteX5" fmla="*/ 3407539 w 4079344"/>
              <a:gd name="connsiteY5" fmla="*/ 1720565 h 2358779"/>
              <a:gd name="connsiteX6" fmla="*/ 3571758 w 4079344"/>
              <a:gd name="connsiteY6" fmla="*/ 1791477 h 2358779"/>
              <a:gd name="connsiteX7" fmla="*/ 3635206 w 4079344"/>
              <a:gd name="connsiteY7" fmla="*/ 1817603 h 2358779"/>
              <a:gd name="connsiteX8" fmla="*/ 3691190 w 4079344"/>
              <a:gd name="connsiteY8" fmla="*/ 1828800 h 2358779"/>
              <a:gd name="connsiteX9" fmla="*/ 3821819 w 4079344"/>
              <a:gd name="connsiteY9" fmla="*/ 1847461 h 2358779"/>
              <a:gd name="connsiteX10" fmla="*/ 3840480 w 4079344"/>
              <a:gd name="connsiteY10" fmla="*/ 1858658 h 2358779"/>
              <a:gd name="connsiteX11" fmla="*/ 3877802 w 4079344"/>
              <a:gd name="connsiteY11" fmla="*/ 1892248 h 2358779"/>
              <a:gd name="connsiteX12" fmla="*/ 3911393 w 4079344"/>
              <a:gd name="connsiteY12" fmla="*/ 1937035 h 2358779"/>
              <a:gd name="connsiteX13" fmla="*/ 3959912 w 4079344"/>
              <a:gd name="connsiteY13" fmla="*/ 2007948 h 2358779"/>
              <a:gd name="connsiteX14" fmla="*/ 3986037 w 4079344"/>
              <a:gd name="connsiteY14" fmla="*/ 2063931 h 2358779"/>
              <a:gd name="connsiteX15" fmla="*/ 4015895 w 4079344"/>
              <a:gd name="connsiteY15" fmla="*/ 2108718 h 2358779"/>
              <a:gd name="connsiteX16" fmla="*/ 4049486 w 4079344"/>
              <a:gd name="connsiteY16" fmla="*/ 2168434 h 2358779"/>
              <a:gd name="connsiteX17" fmla="*/ 4068147 w 4079344"/>
              <a:gd name="connsiteY17" fmla="*/ 2216953 h 2358779"/>
              <a:gd name="connsiteX18" fmla="*/ 4079344 w 4079344"/>
              <a:gd name="connsiteY18" fmla="*/ 2261740 h 2358779"/>
              <a:gd name="connsiteX19" fmla="*/ 4075611 w 4079344"/>
              <a:gd name="connsiteY19" fmla="*/ 2302795 h 2358779"/>
              <a:gd name="connsiteX20" fmla="*/ 4056950 w 4079344"/>
              <a:gd name="connsiteY20" fmla="*/ 2328921 h 2358779"/>
              <a:gd name="connsiteX21" fmla="*/ 4034557 w 4079344"/>
              <a:gd name="connsiteY21" fmla="*/ 2343850 h 2358779"/>
              <a:gd name="connsiteX22" fmla="*/ 3989770 w 4079344"/>
              <a:gd name="connsiteY22" fmla="*/ 2358779 h 2358779"/>
              <a:gd name="connsiteX23" fmla="*/ 3967376 w 4079344"/>
              <a:gd name="connsiteY23" fmla="*/ 2358779 h 2358779"/>
              <a:gd name="connsiteX24" fmla="*/ 3944983 w 4079344"/>
              <a:gd name="connsiteY24" fmla="*/ 2351314 h 2358779"/>
              <a:gd name="connsiteX25" fmla="*/ 3870338 w 4079344"/>
              <a:gd name="connsiteY25" fmla="*/ 2295331 h 2358779"/>
              <a:gd name="connsiteX26" fmla="*/ 3717316 w 4079344"/>
              <a:gd name="connsiteY26" fmla="*/ 2183363 h 2358779"/>
              <a:gd name="connsiteX27" fmla="*/ 3571758 w 4079344"/>
              <a:gd name="connsiteY27" fmla="*/ 2090057 h 2358779"/>
              <a:gd name="connsiteX28" fmla="*/ 3426201 w 4079344"/>
              <a:gd name="connsiteY28" fmla="*/ 2004215 h 2358779"/>
              <a:gd name="connsiteX29" fmla="*/ 3004457 w 4079344"/>
              <a:gd name="connsiteY29" fmla="*/ 1776548 h 2358779"/>
              <a:gd name="connsiteX30" fmla="*/ 2866364 w 4079344"/>
              <a:gd name="connsiteY30" fmla="*/ 1705636 h 2358779"/>
              <a:gd name="connsiteX31" fmla="*/ 2504336 w 4079344"/>
              <a:gd name="connsiteY31" fmla="*/ 1533953 h 2358779"/>
              <a:gd name="connsiteX32" fmla="*/ 1690707 w 4079344"/>
              <a:gd name="connsiteY32" fmla="*/ 1142067 h 2358779"/>
              <a:gd name="connsiteX33" fmla="*/ 1575007 w 4079344"/>
              <a:gd name="connsiteY33" fmla="*/ 1093548 h 2358779"/>
              <a:gd name="connsiteX34" fmla="*/ 1257766 w 4079344"/>
              <a:gd name="connsiteY34" fmla="*/ 966651 h 2358779"/>
              <a:gd name="connsiteX35" fmla="*/ 1149531 w 4079344"/>
              <a:gd name="connsiteY35" fmla="*/ 914400 h 2358779"/>
              <a:gd name="connsiteX36" fmla="*/ 929329 w 4079344"/>
              <a:gd name="connsiteY36" fmla="*/ 821094 h 2358779"/>
              <a:gd name="connsiteX37" fmla="*/ 686733 w 4079344"/>
              <a:gd name="connsiteY37" fmla="*/ 724055 h 2358779"/>
              <a:gd name="connsiteX38" fmla="*/ 503853 w 4079344"/>
              <a:gd name="connsiteY38" fmla="*/ 668072 h 2358779"/>
              <a:gd name="connsiteX39" fmla="*/ 362028 w 4079344"/>
              <a:gd name="connsiteY39" fmla="*/ 634482 h 2358779"/>
              <a:gd name="connsiteX40" fmla="*/ 268722 w 4079344"/>
              <a:gd name="connsiteY40" fmla="*/ 615820 h 2358779"/>
              <a:gd name="connsiteX41" fmla="*/ 223935 w 4079344"/>
              <a:gd name="connsiteY41" fmla="*/ 585962 h 2358779"/>
              <a:gd name="connsiteX42" fmla="*/ 145557 w 4079344"/>
              <a:gd name="connsiteY42" fmla="*/ 522514 h 2358779"/>
              <a:gd name="connsiteX43" fmla="*/ 100771 w 4079344"/>
              <a:gd name="connsiteY43" fmla="*/ 455334 h 2358779"/>
              <a:gd name="connsiteX44" fmla="*/ 59716 w 4079344"/>
              <a:gd name="connsiteY44" fmla="*/ 376957 h 2358779"/>
              <a:gd name="connsiteX45" fmla="*/ 26126 w 4079344"/>
              <a:gd name="connsiteY45" fmla="*/ 279918 h 2358779"/>
              <a:gd name="connsiteX46" fmla="*/ 11197 w 4079344"/>
              <a:gd name="connsiteY46" fmla="*/ 216470 h 2358779"/>
              <a:gd name="connsiteX47" fmla="*/ 3732 w 4079344"/>
              <a:gd name="connsiteY47" fmla="*/ 164219 h 2358779"/>
              <a:gd name="connsiteX48" fmla="*/ 0 w 4079344"/>
              <a:gd name="connsiteY48" fmla="*/ 108235 h 2358779"/>
              <a:gd name="connsiteX49" fmla="*/ 0 w 4079344"/>
              <a:gd name="connsiteY49" fmla="*/ 41055 h 2358779"/>
              <a:gd name="connsiteX50" fmla="*/ 7464 w 4079344"/>
              <a:gd name="connsiteY50" fmla="*/ 11197 h 2358779"/>
              <a:gd name="connsiteX51" fmla="*/ 18661 w 4079344"/>
              <a:gd name="connsiteY51" fmla="*/ 0 h 2358779"/>
              <a:gd name="connsiteX52" fmla="*/ 29858 w 4079344"/>
              <a:gd name="connsiteY52" fmla="*/ 0 h 2358779"/>
              <a:gd name="connsiteX53" fmla="*/ 41055 w 4079344"/>
              <a:gd name="connsiteY53" fmla="*/ 11197 h 2358779"/>
              <a:gd name="connsiteX54" fmla="*/ 59716 w 4079344"/>
              <a:gd name="connsiteY54" fmla="*/ 44787 h 2358779"/>
              <a:gd name="connsiteX55" fmla="*/ 85842 w 4079344"/>
              <a:gd name="connsiteY55" fmla="*/ 89574 h 2358779"/>
              <a:gd name="connsiteX56" fmla="*/ 138093 w 4079344"/>
              <a:gd name="connsiteY56" fmla="*/ 175415 h 2358779"/>
              <a:gd name="connsiteX57" fmla="*/ 167951 w 4079344"/>
              <a:gd name="connsiteY57" fmla="*/ 209006 h 2358779"/>
              <a:gd name="connsiteX58" fmla="*/ 201541 w 4079344"/>
              <a:gd name="connsiteY58" fmla="*/ 242596 h 2358779"/>
              <a:gd name="connsiteX59" fmla="*/ 235131 w 4079344"/>
              <a:gd name="connsiteY59" fmla="*/ 261257 h 2358779"/>
              <a:gd name="connsiteX60" fmla="*/ 496388 w 4079344"/>
              <a:gd name="connsiteY60" fmla="*/ 384421 h 2358779"/>
              <a:gd name="connsiteX61" fmla="*/ 731520 w 4079344"/>
              <a:gd name="connsiteY61" fmla="*/ 492656 h 2358779"/>
              <a:gd name="connsiteX62" fmla="*/ 1026367 w 4079344"/>
              <a:gd name="connsiteY62" fmla="*/ 627017 h 2358779"/>
              <a:gd name="connsiteX63" fmla="*/ 1280160 w 4079344"/>
              <a:gd name="connsiteY63" fmla="*/ 738984 h 2358779"/>
              <a:gd name="connsiteX64" fmla="*/ 1477969 w 4079344"/>
              <a:gd name="connsiteY64" fmla="*/ 828558 h 2358779"/>
              <a:gd name="connsiteX65" fmla="*/ 1784013 w 4079344"/>
              <a:gd name="connsiteY65" fmla="*/ 974116 h 2358779"/>
              <a:gd name="connsiteX66" fmla="*/ 1944499 w 4079344"/>
              <a:gd name="connsiteY66" fmla="*/ 1048761 h 2358779"/>
              <a:gd name="connsiteX67" fmla="*/ 1940767 w 4079344"/>
              <a:gd name="connsiteY67" fmla="*/ 1048761 h 2358779"/>
              <a:gd name="connsiteX68" fmla="*/ 2063931 w 4079344"/>
              <a:gd name="connsiteY68" fmla="*/ 1101012 h 2358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4079344" h="2358779">
                <a:moveTo>
                  <a:pt x="2063931" y="1101012"/>
                </a:moveTo>
                <a:lnTo>
                  <a:pt x="2534194" y="1310018"/>
                </a:lnTo>
                <a:lnTo>
                  <a:pt x="2713342" y="1388395"/>
                </a:lnTo>
                <a:lnTo>
                  <a:pt x="2888757" y="1477969"/>
                </a:lnTo>
                <a:lnTo>
                  <a:pt x="3060441" y="1560078"/>
                </a:lnTo>
                <a:lnTo>
                  <a:pt x="3407539" y="1720565"/>
                </a:lnTo>
                <a:lnTo>
                  <a:pt x="3571758" y="1791477"/>
                </a:lnTo>
                <a:lnTo>
                  <a:pt x="3635206" y="1817603"/>
                </a:lnTo>
                <a:lnTo>
                  <a:pt x="3691190" y="1828800"/>
                </a:lnTo>
                <a:lnTo>
                  <a:pt x="3821819" y="1847461"/>
                </a:lnTo>
                <a:lnTo>
                  <a:pt x="3840480" y="1858658"/>
                </a:lnTo>
                <a:lnTo>
                  <a:pt x="3877802" y="1892248"/>
                </a:lnTo>
                <a:lnTo>
                  <a:pt x="3911393" y="1937035"/>
                </a:lnTo>
                <a:lnTo>
                  <a:pt x="3959912" y="2007948"/>
                </a:lnTo>
                <a:lnTo>
                  <a:pt x="3986037" y="2063931"/>
                </a:lnTo>
                <a:lnTo>
                  <a:pt x="4015895" y="2108718"/>
                </a:lnTo>
                <a:lnTo>
                  <a:pt x="4049486" y="2168434"/>
                </a:lnTo>
                <a:lnTo>
                  <a:pt x="4068147" y="2216953"/>
                </a:lnTo>
                <a:lnTo>
                  <a:pt x="4079344" y="2261740"/>
                </a:lnTo>
                <a:lnTo>
                  <a:pt x="4075611" y="2302795"/>
                </a:lnTo>
                <a:cubicBezTo>
                  <a:pt x="4056153" y="2326144"/>
                  <a:pt x="4056950" y="2315472"/>
                  <a:pt x="4056950" y="2328921"/>
                </a:cubicBezTo>
                <a:lnTo>
                  <a:pt x="4034557" y="2343850"/>
                </a:lnTo>
                <a:lnTo>
                  <a:pt x="3989770" y="2358779"/>
                </a:lnTo>
                <a:lnTo>
                  <a:pt x="3967376" y="2358779"/>
                </a:lnTo>
                <a:lnTo>
                  <a:pt x="3944983" y="2351314"/>
                </a:lnTo>
                <a:lnTo>
                  <a:pt x="3870338" y="2295331"/>
                </a:lnTo>
                <a:lnTo>
                  <a:pt x="3717316" y="2183363"/>
                </a:lnTo>
                <a:lnTo>
                  <a:pt x="3571758" y="2090057"/>
                </a:lnTo>
                <a:lnTo>
                  <a:pt x="3426201" y="2004215"/>
                </a:lnTo>
                <a:lnTo>
                  <a:pt x="3004457" y="1776548"/>
                </a:lnTo>
                <a:lnTo>
                  <a:pt x="2866364" y="1705636"/>
                </a:lnTo>
                <a:lnTo>
                  <a:pt x="2504336" y="1533953"/>
                </a:lnTo>
                <a:lnTo>
                  <a:pt x="1690707" y="1142067"/>
                </a:lnTo>
                <a:lnTo>
                  <a:pt x="1575007" y="1093548"/>
                </a:lnTo>
                <a:lnTo>
                  <a:pt x="1257766" y="966651"/>
                </a:lnTo>
                <a:lnTo>
                  <a:pt x="1149531" y="914400"/>
                </a:lnTo>
                <a:lnTo>
                  <a:pt x="929329" y="821094"/>
                </a:lnTo>
                <a:lnTo>
                  <a:pt x="686733" y="724055"/>
                </a:lnTo>
                <a:lnTo>
                  <a:pt x="503853" y="668072"/>
                </a:lnTo>
                <a:lnTo>
                  <a:pt x="362028" y="634482"/>
                </a:lnTo>
                <a:lnTo>
                  <a:pt x="268722" y="615820"/>
                </a:lnTo>
                <a:lnTo>
                  <a:pt x="223935" y="585962"/>
                </a:lnTo>
                <a:lnTo>
                  <a:pt x="145557" y="522514"/>
                </a:lnTo>
                <a:lnTo>
                  <a:pt x="100771" y="455334"/>
                </a:lnTo>
                <a:lnTo>
                  <a:pt x="59716" y="376957"/>
                </a:lnTo>
                <a:lnTo>
                  <a:pt x="26126" y="279918"/>
                </a:lnTo>
                <a:cubicBezTo>
                  <a:pt x="10895" y="218995"/>
                  <a:pt x="11197" y="240720"/>
                  <a:pt x="11197" y="216470"/>
                </a:cubicBezTo>
                <a:lnTo>
                  <a:pt x="3732" y="164219"/>
                </a:lnTo>
                <a:lnTo>
                  <a:pt x="0" y="108235"/>
                </a:lnTo>
                <a:lnTo>
                  <a:pt x="0" y="41055"/>
                </a:lnTo>
                <a:lnTo>
                  <a:pt x="7464" y="11197"/>
                </a:lnTo>
                <a:lnTo>
                  <a:pt x="18661" y="0"/>
                </a:lnTo>
                <a:lnTo>
                  <a:pt x="29858" y="0"/>
                </a:lnTo>
                <a:lnTo>
                  <a:pt x="41055" y="11197"/>
                </a:lnTo>
                <a:lnTo>
                  <a:pt x="59716" y="44787"/>
                </a:lnTo>
                <a:lnTo>
                  <a:pt x="85842" y="89574"/>
                </a:lnTo>
                <a:lnTo>
                  <a:pt x="138093" y="175415"/>
                </a:lnTo>
                <a:lnTo>
                  <a:pt x="167951" y="209006"/>
                </a:lnTo>
                <a:lnTo>
                  <a:pt x="201541" y="242596"/>
                </a:lnTo>
                <a:lnTo>
                  <a:pt x="235131" y="261257"/>
                </a:lnTo>
                <a:lnTo>
                  <a:pt x="496388" y="384421"/>
                </a:lnTo>
                <a:lnTo>
                  <a:pt x="731520" y="492656"/>
                </a:lnTo>
                <a:lnTo>
                  <a:pt x="1026367" y="627017"/>
                </a:lnTo>
                <a:lnTo>
                  <a:pt x="1280160" y="738984"/>
                </a:lnTo>
                <a:lnTo>
                  <a:pt x="1477969" y="828558"/>
                </a:lnTo>
                <a:lnTo>
                  <a:pt x="1784013" y="974116"/>
                </a:lnTo>
                <a:lnTo>
                  <a:pt x="1944499" y="1048761"/>
                </a:lnTo>
                <a:cubicBezTo>
                  <a:pt x="1945622" y="1049296"/>
                  <a:pt x="1942011" y="1048761"/>
                  <a:pt x="1940767" y="1048761"/>
                </a:cubicBezTo>
                <a:lnTo>
                  <a:pt x="2063931" y="110101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>
          <a:xfrm>
            <a:off x="6020087" y="3789363"/>
            <a:ext cx="3457499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じゅん</a:t>
            </a:r>
            <a:r>
              <a:rPr lang="ja-JP" altLang="en-US" sz="2400" dirty="0" smtClean="0">
                <a:solidFill>
                  <a:prstClr val="black"/>
                </a:solidFill>
              </a:rPr>
              <a:t>ばん　どおりに　かいたら　できる　かんじは　</a:t>
            </a:r>
            <a:r>
              <a:rPr lang="ja-JP" altLang="en-US" sz="2400" dirty="0" smtClean="0">
                <a:solidFill>
                  <a:prstClr val="black"/>
                </a:solidFill>
              </a:rPr>
              <a:t>なに？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pic>
        <p:nvPicPr>
          <p:cNvPr id="21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69674" y="986490"/>
            <a:ext cx="1371447" cy="102858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90425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0" dur="1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48" fill="hold" display="0">
                  <p:stCondLst>
                    <p:cond delay="indefinite"/>
                  </p:stCondLst>
                </p:cTn>
                <p:tgtEl>
                  <p:spTgt spid="21"/>
                </p:tgtEl>
              </p:cMediaNode>
            </p:video>
          </p:childTnLst>
        </p:cTn>
      </p:par>
    </p:tnLst>
    <p:bldLst>
      <p:bldP spid="16" grpId="0" animBg="1"/>
      <p:bldP spid="22" grpId="0"/>
      <p:bldP spid="23" grpId="0"/>
      <p:bldP spid="29" grpId="0"/>
      <p:bldP spid="27" grpId="0" animBg="1"/>
      <p:bldP spid="28" grpId="0" animBg="1"/>
      <p:bldP spid="33" grpId="0" animBg="1"/>
      <p:bldP spid="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８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4376936" y="49337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32600" y="164213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445674" y="164311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258748" y="164408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0" name="フリーフォーム 19"/>
          <p:cNvSpPr>
            <a:spLocks noChangeAspect="1"/>
          </p:cNvSpPr>
          <p:nvPr/>
        </p:nvSpPr>
        <p:spPr>
          <a:xfrm>
            <a:off x="398893" y="2665979"/>
            <a:ext cx="1847130" cy="349019"/>
          </a:xfrm>
          <a:custGeom>
            <a:avLst/>
            <a:gdLst>
              <a:gd name="connsiteX0" fmla="*/ 1142374 w 3073887"/>
              <a:gd name="connsiteY0" fmla="*/ 288098 h 581208"/>
              <a:gd name="connsiteX1" fmla="*/ 1448009 w 3073887"/>
              <a:gd name="connsiteY1" fmla="*/ 263046 h 581208"/>
              <a:gd name="connsiteX2" fmla="*/ 1753644 w 3073887"/>
              <a:gd name="connsiteY2" fmla="*/ 227974 h 581208"/>
              <a:gd name="connsiteX3" fmla="*/ 2066794 w 3073887"/>
              <a:gd name="connsiteY3" fmla="*/ 187890 h 581208"/>
              <a:gd name="connsiteX4" fmla="*/ 2219612 w 3073887"/>
              <a:gd name="connsiteY4" fmla="*/ 165343 h 581208"/>
              <a:gd name="connsiteX5" fmla="*/ 2267211 w 3073887"/>
              <a:gd name="connsiteY5" fmla="*/ 155323 h 581208"/>
              <a:gd name="connsiteX6" fmla="*/ 2332346 w 3073887"/>
              <a:gd name="connsiteY6" fmla="*/ 140291 h 581208"/>
              <a:gd name="connsiteX7" fmla="*/ 2407502 w 3073887"/>
              <a:gd name="connsiteY7" fmla="*/ 115239 h 581208"/>
              <a:gd name="connsiteX8" fmla="*/ 2510216 w 3073887"/>
              <a:gd name="connsiteY8" fmla="*/ 70146 h 581208"/>
              <a:gd name="connsiteX9" fmla="*/ 2572846 w 3073887"/>
              <a:gd name="connsiteY9" fmla="*/ 35073 h 581208"/>
              <a:gd name="connsiteX10" fmla="*/ 2607919 w 3073887"/>
              <a:gd name="connsiteY10" fmla="*/ 10021 h 581208"/>
              <a:gd name="connsiteX11" fmla="*/ 2620445 w 3073887"/>
              <a:gd name="connsiteY11" fmla="*/ 2505 h 581208"/>
              <a:gd name="connsiteX12" fmla="*/ 2635476 w 3073887"/>
              <a:gd name="connsiteY12" fmla="*/ 0 h 581208"/>
              <a:gd name="connsiteX13" fmla="*/ 2683075 w 3073887"/>
              <a:gd name="connsiteY13" fmla="*/ 15031 h 581208"/>
              <a:gd name="connsiteX14" fmla="*/ 2850924 w 3073887"/>
              <a:gd name="connsiteY14" fmla="*/ 65135 h 581208"/>
              <a:gd name="connsiteX15" fmla="*/ 2928585 w 3073887"/>
              <a:gd name="connsiteY15" fmla="*/ 85177 h 581208"/>
              <a:gd name="connsiteX16" fmla="*/ 2973679 w 3073887"/>
              <a:gd name="connsiteY16" fmla="*/ 102713 h 581208"/>
              <a:gd name="connsiteX17" fmla="*/ 3003741 w 3073887"/>
              <a:gd name="connsiteY17" fmla="*/ 120250 h 581208"/>
              <a:gd name="connsiteX18" fmla="*/ 3031299 w 3073887"/>
              <a:gd name="connsiteY18" fmla="*/ 140291 h 581208"/>
              <a:gd name="connsiteX19" fmla="*/ 3043825 w 3073887"/>
              <a:gd name="connsiteY19" fmla="*/ 157828 h 581208"/>
              <a:gd name="connsiteX20" fmla="*/ 3058856 w 3073887"/>
              <a:gd name="connsiteY20" fmla="*/ 180375 h 581208"/>
              <a:gd name="connsiteX21" fmla="*/ 3068877 w 3073887"/>
              <a:gd name="connsiteY21" fmla="*/ 207932 h 581208"/>
              <a:gd name="connsiteX22" fmla="*/ 3071382 w 3073887"/>
              <a:gd name="connsiteY22" fmla="*/ 222963 h 581208"/>
              <a:gd name="connsiteX23" fmla="*/ 3073887 w 3073887"/>
              <a:gd name="connsiteY23" fmla="*/ 235489 h 581208"/>
              <a:gd name="connsiteX24" fmla="*/ 3071382 w 3073887"/>
              <a:gd name="connsiteY24" fmla="*/ 255531 h 581208"/>
              <a:gd name="connsiteX25" fmla="*/ 3058856 w 3073887"/>
              <a:gd name="connsiteY25" fmla="*/ 280583 h 581208"/>
              <a:gd name="connsiteX26" fmla="*/ 3031299 w 3073887"/>
              <a:gd name="connsiteY26" fmla="*/ 303130 h 581208"/>
              <a:gd name="connsiteX27" fmla="*/ 3053845 w 3073887"/>
              <a:gd name="connsiteY27" fmla="*/ 283088 h 581208"/>
              <a:gd name="connsiteX28" fmla="*/ 3011257 w 3073887"/>
              <a:gd name="connsiteY28" fmla="*/ 315656 h 581208"/>
              <a:gd name="connsiteX29" fmla="*/ 2976184 w 3073887"/>
              <a:gd name="connsiteY29" fmla="*/ 325677 h 581208"/>
              <a:gd name="connsiteX30" fmla="*/ 2918564 w 3073887"/>
              <a:gd name="connsiteY30" fmla="*/ 333192 h 581208"/>
              <a:gd name="connsiteX31" fmla="*/ 2795809 w 3073887"/>
              <a:gd name="connsiteY31" fmla="*/ 335697 h 581208"/>
              <a:gd name="connsiteX32" fmla="*/ 2663033 w 3073887"/>
              <a:gd name="connsiteY32" fmla="*/ 340708 h 581208"/>
              <a:gd name="connsiteX33" fmla="*/ 2410008 w 3073887"/>
              <a:gd name="connsiteY33" fmla="*/ 358244 h 581208"/>
              <a:gd name="connsiteX34" fmla="*/ 2129425 w 3073887"/>
              <a:gd name="connsiteY34" fmla="*/ 380791 h 581208"/>
              <a:gd name="connsiteX35" fmla="*/ 1578279 w 3073887"/>
              <a:gd name="connsiteY35" fmla="*/ 443421 h 581208"/>
              <a:gd name="connsiteX36" fmla="*/ 1295191 w 3073887"/>
              <a:gd name="connsiteY36" fmla="*/ 470978 h 581208"/>
              <a:gd name="connsiteX37" fmla="*/ 997072 w 3073887"/>
              <a:gd name="connsiteY37" fmla="*/ 503546 h 581208"/>
              <a:gd name="connsiteX38" fmla="*/ 746551 w 3073887"/>
              <a:gd name="connsiteY38" fmla="*/ 543629 h 581208"/>
              <a:gd name="connsiteX39" fmla="*/ 626301 w 3073887"/>
              <a:gd name="connsiteY39" fmla="*/ 566176 h 581208"/>
              <a:gd name="connsiteX40" fmla="*/ 568682 w 3073887"/>
              <a:gd name="connsiteY40" fmla="*/ 576197 h 581208"/>
              <a:gd name="connsiteX41" fmla="*/ 533609 w 3073887"/>
              <a:gd name="connsiteY41" fmla="*/ 581208 h 581208"/>
              <a:gd name="connsiteX42" fmla="*/ 483505 w 3073887"/>
              <a:gd name="connsiteY42" fmla="*/ 576197 h 581208"/>
              <a:gd name="connsiteX43" fmla="*/ 428390 w 3073887"/>
              <a:gd name="connsiteY43" fmla="*/ 558661 h 581208"/>
              <a:gd name="connsiteX44" fmla="*/ 358244 w 3073887"/>
              <a:gd name="connsiteY44" fmla="*/ 523588 h 581208"/>
              <a:gd name="connsiteX45" fmla="*/ 243005 w 3073887"/>
              <a:gd name="connsiteY45" fmla="*/ 433400 h 581208"/>
              <a:gd name="connsiteX46" fmla="*/ 102713 w 3073887"/>
              <a:gd name="connsiteY46" fmla="*/ 290604 h 581208"/>
              <a:gd name="connsiteX47" fmla="*/ 25052 w 3073887"/>
              <a:gd name="connsiteY47" fmla="*/ 197911 h 581208"/>
              <a:gd name="connsiteX48" fmla="*/ 7516 w 3073887"/>
              <a:gd name="connsiteY48" fmla="*/ 170354 h 581208"/>
              <a:gd name="connsiteX49" fmla="*/ 0 w 3073887"/>
              <a:gd name="connsiteY49" fmla="*/ 137786 h 581208"/>
              <a:gd name="connsiteX50" fmla="*/ 7516 w 3073887"/>
              <a:gd name="connsiteY50" fmla="*/ 122755 h 581208"/>
              <a:gd name="connsiteX51" fmla="*/ 22547 w 3073887"/>
              <a:gd name="connsiteY51" fmla="*/ 120250 h 581208"/>
              <a:gd name="connsiteX52" fmla="*/ 55114 w 3073887"/>
              <a:gd name="connsiteY52" fmla="*/ 130271 h 581208"/>
              <a:gd name="connsiteX53" fmla="*/ 105219 w 3073887"/>
              <a:gd name="connsiteY53" fmla="*/ 160333 h 581208"/>
              <a:gd name="connsiteX54" fmla="*/ 237994 w 3073887"/>
              <a:gd name="connsiteY54" fmla="*/ 232984 h 581208"/>
              <a:gd name="connsiteX55" fmla="*/ 295614 w 3073887"/>
              <a:gd name="connsiteY55" fmla="*/ 263046 h 581208"/>
              <a:gd name="connsiteX56" fmla="*/ 348224 w 3073887"/>
              <a:gd name="connsiteY56" fmla="*/ 280583 h 581208"/>
              <a:gd name="connsiteX57" fmla="*/ 448432 w 3073887"/>
              <a:gd name="connsiteY57" fmla="*/ 303130 h 581208"/>
              <a:gd name="connsiteX58" fmla="*/ 523588 w 3073887"/>
              <a:gd name="connsiteY58" fmla="*/ 310645 h 581208"/>
              <a:gd name="connsiteX59" fmla="*/ 686426 w 3073887"/>
              <a:gd name="connsiteY59" fmla="*/ 310645 h 581208"/>
              <a:gd name="connsiteX60" fmla="*/ 919410 w 3073887"/>
              <a:gd name="connsiteY60" fmla="*/ 303130 h 581208"/>
              <a:gd name="connsiteX61" fmla="*/ 1142374 w 3073887"/>
              <a:gd name="connsiteY61" fmla="*/ 288098 h 581208"/>
              <a:gd name="connsiteX0" fmla="*/ 1142374 w 3073887"/>
              <a:gd name="connsiteY0" fmla="*/ 288098 h 581208"/>
              <a:gd name="connsiteX1" fmla="*/ 1448009 w 3073887"/>
              <a:gd name="connsiteY1" fmla="*/ 263046 h 581208"/>
              <a:gd name="connsiteX2" fmla="*/ 1753644 w 3073887"/>
              <a:gd name="connsiteY2" fmla="*/ 227974 h 581208"/>
              <a:gd name="connsiteX3" fmla="*/ 2066794 w 3073887"/>
              <a:gd name="connsiteY3" fmla="*/ 187890 h 581208"/>
              <a:gd name="connsiteX4" fmla="*/ 2219612 w 3073887"/>
              <a:gd name="connsiteY4" fmla="*/ 165343 h 581208"/>
              <a:gd name="connsiteX5" fmla="*/ 2267211 w 3073887"/>
              <a:gd name="connsiteY5" fmla="*/ 155323 h 581208"/>
              <a:gd name="connsiteX6" fmla="*/ 2332346 w 3073887"/>
              <a:gd name="connsiteY6" fmla="*/ 140291 h 581208"/>
              <a:gd name="connsiteX7" fmla="*/ 2407502 w 3073887"/>
              <a:gd name="connsiteY7" fmla="*/ 115239 h 581208"/>
              <a:gd name="connsiteX8" fmla="*/ 2510216 w 3073887"/>
              <a:gd name="connsiteY8" fmla="*/ 70146 h 581208"/>
              <a:gd name="connsiteX9" fmla="*/ 2572846 w 3073887"/>
              <a:gd name="connsiteY9" fmla="*/ 35073 h 581208"/>
              <a:gd name="connsiteX10" fmla="*/ 2607919 w 3073887"/>
              <a:gd name="connsiteY10" fmla="*/ 10021 h 581208"/>
              <a:gd name="connsiteX11" fmla="*/ 2620445 w 3073887"/>
              <a:gd name="connsiteY11" fmla="*/ 2505 h 581208"/>
              <a:gd name="connsiteX12" fmla="*/ 2635476 w 3073887"/>
              <a:gd name="connsiteY12" fmla="*/ 0 h 581208"/>
              <a:gd name="connsiteX13" fmla="*/ 2683075 w 3073887"/>
              <a:gd name="connsiteY13" fmla="*/ 15031 h 581208"/>
              <a:gd name="connsiteX14" fmla="*/ 2850924 w 3073887"/>
              <a:gd name="connsiteY14" fmla="*/ 65135 h 581208"/>
              <a:gd name="connsiteX15" fmla="*/ 2928585 w 3073887"/>
              <a:gd name="connsiteY15" fmla="*/ 85177 h 581208"/>
              <a:gd name="connsiteX16" fmla="*/ 2973679 w 3073887"/>
              <a:gd name="connsiteY16" fmla="*/ 102713 h 581208"/>
              <a:gd name="connsiteX17" fmla="*/ 3003741 w 3073887"/>
              <a:gd name="connsiteY17" fmla="*/ 120250 h 581208"/>
              <a:gd name="connsiteX18" fmla="*/ 3031299 w 3073887"/>
              <a:gd name="connsiteY18" fmla="*/ 140291 h 581208"/>
              <a:gd name="connsiteX19" fmla="*/ 3043825 w 3073887"/>
              <a:gd name="connsiteY19" fmla="*/ 157828 h 581208"/>
              <a:gd name="connsiteX20" fmla="*/ 3058856 w 3073887"/>
              <a:gd name="connsiteY20" fmla="*/ 180375 h 581208"/>
              <a:gd name="connsiteX21" fmla="*/ 3068877 w 3073887"/>
              <a:gd name="connsiteY21" fmla="*/ 207932 h 581208"/>
              <a:gd name="connsiteX22" fmla="*/ 3071382 w 3073887"/>
              <a:gd name="connsiteY22" fmla="*/ 222963 h 581208"/>
              <a:gd name="connsiteX23" fmla="*/ 3073887 w 3073887"/>
              <a:gd name="connsiteY23" fmla="*/ 235489 h 581208"/>
              <a:gd name="connsiteX24" fmla="*/ 3071382 w 3073887"/>
              <a:gd name="connsiteY24" fmla="*/ 255531 h 581208"/>
              <a:gd name="connsiteX25" fmla="*/ 3058856 w 3073887"/>
              <a:gd name="connsiteY25" fmla="*/ 280583 h 581208"/>
              <a:gd name="connsiteX26" fmla="*/ 3053845 w 3073887"/>
              <a:gd name="connsiteY26" fmla="*/ 283088 h 581208"/>
              <a:gd name="connsiteX27" fmla="*/ 3011257 w 3073887"/>
              <a:gd name="connsiteY27" fmla="*/ 315656 h 581208"/>
              <a:gd name="connsiteX28" fmla="*/ 2976184 w 3073887"/>
              <a:gd name="connsiteY28" fmla="*/ 325677 h 581208"/>
              <a:gd name="connsiteX29" fmla="*/ 2918564 w 3073887"/>
              <a:gd name="connsiteY29" fmla="*/ 333192 h 581208"/>
              <a:gd name="connsiteX30" fmla="*/ 2795809 w 3073887"/>
              <a:gd name="connsiteY30" fmla="*/ 335697 h 581208"/>
              <a:gd name="connsiteX31" fmla="*/ 2663033 w 3073887"/>
              <a:gd name="connsiteY31" fmla="*/ 340708 h 581208"/>
              <a:gd name="connsiteX32" fmla="*/ 2410008 w 3073887"/>
              <a:gd name="connsiteY32" fmla="*/ 358244 h 581208"/>
              <a:gd name="connsiteX33" fmla="*/ 2129425 w 3073887"/>
              <a:gd name="connsiteY33" fmla="*/ 380791 h 581208"/>
              <a:gd name="connsiteX34" fmla="*/ 1578279 w 3073887"/>
              <a:gd name="connsiteY34" fmla="*/ 443421 h 581208"/>
              <a:gd name="connsiteX35" fmla="*/ 1295191 w 3073887"/>
              <a:gd name="connsiteY35" fmla="*/ 470978 h 581208"/>
              <a:gd name="connsiteX36" fmla="*/ 997072 w 3073887"/>
              <a:gd name="connsiteY36" fmla="*/ 503546 h 581208"/>
              <a:gd name="connsiteX37" fmla="*/ 746551 w 3073887"/>
              <a:gd name="connsiteY37" fmla="*/ 543629 h 581208"/>
              <a:gd name="connsiteX38" fmla="*/ 626301 w 3073887"/>
              <a:gd name="connsiteY38" fmla="*/ 566176 h 581208"/>
              <a:gd name="connsiteX39" fmla="*/ 568682 w 3073887"/>
              <a:gd name="connsiteY39" fmla="*/ 576197 h 581208"/>
              <a:gd name="connsiteX40" fmla="*/ 533609 w 3073887"/>
              <a:gd name="connsiteY40" fmla="*/ 581208 h 581208"/>
              <a:gd name="connsiteX41" fmla="*/ 483505 w 3073887"/>
              <a:gd name="connsiteY41" fmla="*/ 576197 h 581208"/>
              <a:gd name="connsiteX42" fmla="*/ 428390 w 3073887"/>
              <a:gd name="connsiteY42" fmla="*/ 558661 h 581208"/>
              <a:gd name="connsiteX43" fmla="*/ 358244 w 3073887"/>
              <a:gd name="connsiteY43" fmla="*/ 523588 h 581208"/>
              <a:gd name="connsiteX44" fmla="*/ 243005 w 3073887"/>
              <a:gd name="connsiteY44" fmla="*/ 433400 h 581208"/>
              <a:gd name="connsiteX45" fmla="*/ 102713 w 3073887"/>
              <a:gd name="connsiteY45" fmla="*/ 290604 h 581208"/>
              <a:gd name="connsiteX46" fmla="*/ 25052 w 3073887"/>
              <a:gd name="connsiteY46" fmla="*/ 197911 h 581208"/>
              <a:gd name="connsiteX47" fmla="*/ 7516 w 3073887"/>
              <a:gd name="connsiteY47" fmla="*/ 170354 h 581208"/>
              <a:gd name="connsiteX48" fmla="*/ 0 w 3073887"/>
              <a:gd name="connsiteY48" fmla="*/ 137786 h 581208"/>
              <a:gd name="connsiteX49" fmla="*/ 7516 w 3073887"/>
              <a:gd name="connsiteY49" fmla="*/ 122755 h 581208"/>
              <a:gd name="connsiteX50" fmla="*/ 22547 w 3073887"/>
              <a:gd name="connsiteY50" fmla="*/ 120250 h 581208"/>
              <a:gd name="connsiteX51" fmla="*/ 55114 w 3073887"/>
              <a:gd name="connsiteY51" fmla="*/ 130271 h 581208"/>
              <a:gd name="connsiteX52" fmla="*/ 105219 w 3073887"/>
              <a:gd name="connsiteY52" fmla="*/ 160333 h 581208"/>
              <a:gd name="connsiteX53" fmla="*/ 237994 w 3073887"/>
              <a:gd name="connsiteY53" fmla="*/ 232984 h 581208"/>
              <a:gd name="connsiteX54" fmla="*/ 295614 w 3073887"/>
              <a:gd name="connsiteY54" fmla="*/ 263046 h 581208"/>
              <a:gd name="connsiteX55" fmla="*/ 348224 w 3073887"/>
              <a:gd name="connsiteY55" fmla="*/ 280583 h 581208"/>
              <a:gd name="connsiteX56" fmla="*/ 448432 w 3073887"/>
              <a:gd name="connsiteY56" fmla="*/ 303130 h 581208"/>
              <a:gd name="connsiteX57" fmla="*/ 523588 w 3073887"/>
              <a:gd name="connsiteY57" fmla="*/ 310645 h 581208"/>
              <a:gd name="connsiteX58" fmla="*/ 686426 w 3073887"/>
              <a:gd name="connsiteY58" fmla="*/ 310645 h 581208"/>
              <a:gd name="connsiteX59" fmla="*/ 919410 w 3073887"/>
              <a:gd name="connsiteY59" fmla="*/ 303130 h 581208"/>
              <a:gd name="connsiteX60" fmla="*/ 1142374 w 3073887"/>
              <a:gd name="connsiteY60" fmla="*/ 288098 h 581208"/>
              <a:gd name="connsiteX0" fmla="*/ 1142374 w 3073887"/>
              <a:gd name="connsiteY0" fmla="*/ 288098 h 581208"/>
              <a:gd name="connsiteX1" fmla="*/ 1448009 w 3073887"/>
              <a:gd name="connsiteY1" fmla="*/ 263046 h 581208"/>
              <a:gd name="connsiteX2" fmla="*/ 1753644 w 3073887"/>
              <a:gd name="connsiteY2" fmla="*/ 227974 h 581208"/>
              <a:gd name="connsiteX3" fmla="*/ 2066794 w 3073887"/>
              <a:gd name="connsiteY3" fmla="*/ 187890 h 581208"/>
              <a:gd name="connsiteX4" fmla="*/ 2219612 w 3073887"/>
              <a:gd name="connsiteY4" fmla="*/ 165343 h 581208"/>
              <a:gd name="connsiteX5" fmla="*/ 2267211 w 3073887"/>
              <a:gd name="connsiteY5" fmla="*/ 155323 h 581208"/>
              <a:gd name="connsiteX6" fmla="*/ 2332346 w 3073887"/>
              <a:gd name="connsiteY6" fmla="*/ 140291 h 581208"/>
              <a:gd name="connsiteX7" fmla="*/ 2407502 w 3073887"/>
              <a:gd name="connsiteY7" fmla="*/ 115239 h 581208"/>
              <a:gd name="connsiteX8" fmla="*/ 2510216 w 3073887"/>
              <a:gd name="connsiteY8" fmla="*/ 70146 h 581208"/>
              <a:gd name="connsiteX9" fmla="*/ 2572846 w 3073887"/>
              <a:gd name="connsiteY9" fmla="*/ 35073 h 581208"/>
              <a:gd name="connsiteX10" fmla="*/ 2607919 w 3073887"/>
              <a:gd name="connsiteY10" fmla="*/ 10021 h 581208"/>
              <a:gd name="connsiteX11" fmla="*/ 2620445 w 3073887"/>
              <a:gd name="connsiteY11" fmla="*/ 2505 h 581208"/>
              <a:gd name="connsiteX12" fmla="*/ 2635476 w 3073887"/>
              <a:gd name="connsiteY12" fmla="*/ 0 h 581208"/>
              <a:gd name="connsiteX13" fmla="*/ 2683075 w 3073887"/>
              <a:gd name="connsiteY13" fmla="*/ 15031 h 581208"/>
              <a:gd name="connsiteX14" fmla="*/ 2850924 w 3073887"/>
              <a:gd name="connsiteY14" fmla="*/ 65135 h 581208"/>
              <a:gd name="connsiteX15" fmla="*/ 2928585 w 3073887"/>
              <a:gd name="connsiteY15" fmla="*/ 85177 h 581208"/>
              <a:gd name="connsiteX16" fmla="*/ 2973679 w 3073887"/>
              <a:gd name="connsiteY16" fmla="*/ 102713 h 581208"/>
              <a:gd name="connsiteX17" fmla="*/ 3003741 w 3073887"/>
              <a:gd name="connsiteY17" fmla="*/ 120250 h 581208"/>
              <a:gd name="connsiteX18" fmla="*/ 3031299 w 3073887"/>
              <a:gd name="connsiteY18" fmla="*/ 140291 h 581208"/>
              <a:gd name="connsiteX19" fmla="*/ 3043825 w 3073887"/>
              <a:gd name="connsiteY19" fmla="*/ 157828 h 581208"/>
              <a:gd name="connsiteX20" fmla="*/ 3058856 w 3073887"/>
              <a:gd name="connsiteY20" fmla="*/ 180375 h 581208"/>
              <a:gd name="connsiteX21" fmla="*/ 3068877 w 3073887"/>
              <a:gd name="connsiteY21" fmla="*/ 207932 h 581208"/>
              <a:gd name="connsiteX22" fmla="*/ 3071382 w 3073887"/>
              <a:gd name="connsiteY22" fmla="*/ 222963 h 581208"/>
              <a:gd name="connsiteX23" fmla="*/ 3073887 w 3073887"/>
              <a:gd name="connsiteY23" fmla="*/ 235489 h 581208"/>
              <a:gd name="connsiteX24" fmla="*/ 3071382 w 3073887"/>
              <a:gd name="connsiteY24" fmla="*/ 255531 h 581208"/>
              <a:gd name="connsiteX25" fmla="*/ 3058856 w 3073887"/>
              <a:gd name="connsiteY25" fmla="*/ 280583 h 581208"/>
              <a:gd name="connsiteX26" fmla="*/ 3011257 w 3073887"/>
              <a:gd name="connsiteY26" fmla="*/ 315656 h 581208"/>
              <a:gd name="connsiteX27" fmla="*/ 2976184 w 3073887"/>
              <a:gd name="connsiteY27" fmla="*/ 325677 h 581208"/>
              <a:gd name="connsiteX28" fmla="*/ 2918564 w 3073887"/>
              <a:gd name="connsiteY28" fmla="*/ 333192 h 581208"/>
              <a:gd name="connsiteX29" fmla="*/ 2795809 w 3073887"/>
              <a:gd name="connsiteY29" fmla="*/ 335697 h 581208"/>
              <a:gd name="connsiteX30" fmla="*/ 2663033 w 3073887"/>
              <a:gd name="connsiteY30" fmla="*/ 340708 h 581208"/>
              <a:gd name="connsiteX31" fmla="*/ 2410008 w 3073887"/>
              <a:gd name="connsiteY31" fmla="*/ 358244 h 581208"/>
              <a:gd name="connsiteX32" fmla="*/ 2129425 w 3073887"/>
              <a:gd name="connsiteY32" fmla="*/ 380791 h 581208"/>
              <a:gd name="connsiteX33" fmla="*/ 1578279 w 3073887"/>
              <a:gd name="connsiteY33" fmla="*/ 443421 h 581208"/>
              <a:gd name="connsiteX34" fmla="*/ 1295191 w 3073887"/>
              <a:gd name="connsiteY34" fmla="*/ 470978 h 581208"/>
              <a:gd name="connsiteX35" fmla="*/ 997072 w 3073887"/>
              <a:gd name="connsiteY35" fmla="*/ 503546 h 581208"/>
              <a:gd name="connsiteX36" fmla="*/ 746551 w 3073887"/>
              <a:gd name="connsiteY36" fmla="*/ 543629 h 581208"/>
              <a:gd name="connsiteX37" fmla="*/ 626301 w 3073887"/>
              <a:gd name="connsiteY37" fmla="*/ 566176 h 581208"/>
              <a:gd name="connsiteX38" fmla="*/ 568682 w 3073887"/>
              <a:gd name="connsiteY38" fmla="*/ 576197 h 581208"/>
              <a:gd name="connsiteX39" fmla="*/ 533609 w 3073887"/>
              <a:gd name="connsiteY39" fmla="*/ 581208 h 581208"/>
              <a:gd name="connsiteX40" fmla="*/ 483505 w 3073887"/>
              <a:gd name="connsiteY40" fmla="*/ 576197 h 581208"/>
              <a:gd name="connsiteX41" fmla="*/ 428390 w 3073887"/>
              <a:gd name="connsiteY41" fmla="*/ 558661 h 581208"/>
              <a:gd name="connsiteX42" fmla="*/ 358244 w 3073887"/>
              <a:gd name="connsiteY42" fmla="*/ 523588 h 581208"/>
              <a:gd name="connsiteX43" fmla="*/ 243005 w 3073887"/>
              <a:gd name="connsiteY43" fmla="*/ 433400 h 581208"/>
              <a:gd name="connsiteX44" fmla="*/ 102713 w 3073887"/>
              <a:gd name="connsiteY44" fmla="*/ 290604 h 581208"/>
              <a:gd name="connsiteX45" fmla="*/ 25052 w 3073887"/>
              <a:gd name="connsiteY45" fmla="*/ 197911 h 581208"/>
              <a:gd name="connsiteX46" fmla="*/ 7516 w 3073887"/>
              <a:gd name="connsiteY46" fmla="*/ 170354 h 581208"/>
              <a:gd name="connsiteX47" fmla="*/ 0 w 3073887"/>
              <a:gd name="connsiteY47" fmla="*/ 137786 h 581208"/>
              <a:gd name="connsiteX48" fmla="*/ 7516 w 3073887"/>
              <a:gd name="connsiteY48" fmla="*/ 122755 h 581208"/>
              <a:gd name="connsiteX49" fmla="*/ 22547 w 3073887"/>
              <a:gd name="connsiteY49" fmla="*/ 120250 h 581208"/>
              <a:gd name="connsiteX50" fmla="*/ 55114 w 3073887"/>
              <a:gd name="connsiteY50" fmla="*/ 130271 h 581208"/>
              <a:gd name="connsiteX51" fmla="*/ 105219 w 3073887"/>
              <a:gd name="connsiteY51" fmla="*/ 160333 h 581208"/>
              <a:gd name="connsiteX52" fmla="*/ 237994 w 3073887"/>
              <a:gd name="connsiteY52" fmla="*/ 232984 h 581208"/>
              <a:gd name="connsiteX53" fmla="*/ 295614 w 3073887"/>
              <a:gd name="connsiteY53" fmla="*/ 263046 h 581208"/>
              <a:gd name="connsiteX54" fmla="*/ 348224 w 3073887"/>
              <a:gd name="connsiteY54" fmla="*/ 280583 h 581208"/>
              <a:gd name="connsiteX55" fmla="*/ 448432 w 3073887"/>
              <a:gd name="connsiteY55" fmla="*/ 303130 h 581208"/>
              <a:gd name="connsiteX56" fmla="*/ 523588 w 3073887"/>
              <a:gd name="connsiteY56" fmla="*/ 310645 h 581208"/>
              <a:gd name="connsiteX57" fmla="*/ 686426 w 3073887"/>
              <a:gd name="connsiteY57" fmla="*/ 310645 h 581208"/>
              <a:gd name="connsiteX58" fmla="*/ 919410 w 3073887"/>
              <a:gd name="connsiteY58" fmla="*/ 303130 h 581208"/>
              <a:gd name="connsiteX59" fmla="*/ 1142374 w 3073887"/>
              <a:gd name="connsiteY59" fmla="*/ 288098 h 581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3073887" h="581208">
                <a:moveTo>
                  <a:pt x="1142374" y="288098"/>
                </a:moveTo>
                <a:lnTo>
                  <a:pt x="1448009" y="263046"/>
                </a:lnTo>
                <a:lnTo>
                  <a:pt x="1753644" y="227974"/>
                </a:lnTo>
                <a:lnTo>
                  <a:pt x="2066794" y="187890"/>
                </a:lnTo>
                <a:lnTo>
                  <a:pt x="2219612" y="165343"/>
                </a:lnTo>
                <a:lnTo>
                  <a:pt x="2267211" y="155323"/>
                </a:lnTo>
                <a:lnTo>
                  <a:pt x="2332346" y="140291"/>
                </a:lnTo>
                <a:lnTo>
                  <a:pt x="2407502" y="115239"/>
                </a:lnTo>
                <a:lnTo>
                  <a:pt x="2510216" y="70146"/>
                </a:lnTo>
                <a:lnTo>
                  <a:pt x="2572846" y="35073"/>
                </a:lnTo>
                <a:lnTo>
                  <a:pt x="2607919" y="10021"/>
                </a:lnTo>
                <a:lnTo>
                  <a:pt x="2620445" y="2505"/>
                </a:lnTo>
                <a:lnTo>
                  <a:pt x="2635476" y="0"/>
                </a:lnTo>
                <a:lnTo>
                  <a:pt x="2683075" y="15031"/>
                </a:lnTo>
                <a:lnTo>
                  <a:pt x="2850924" y="65135"/>
                </a:lnTo>
                <a:lnTo>
                  <a:pt x="2928585" y="85177"/>
                </a:lnTo>
                <a:lnTo>
                  <a:pt x="2973679" y="102713"/>
                </a:lnTo>
                <a:lnTo>
                  <a:pt x="3003741" y="120250"/>
                </a:lnTo>
                <a:lnTo>
                  <a:pt x="3031299" y="140291"/>
                </a:lnTo>
                <a:lnTo>
                  <a:pt x="3043825" y="157828"/>
                </a:lnTo>
                <a:lnTo>
                  <a:pt x="3058856" y="180375"/>
                </a:lnTo>
                <a:lnTo>
                  <a:pt x="3068877" y="207932"/>
                </a:lnTo>
                <a:lnTo>
                  <a:pt x="3071382" y="222963"/>
                </a:lnTo>
                <a:lnTo>
                  <a:pt x="3073887" y="235489"/>
                </a:lnTo>
                <a:lnTo>
                  <a:pt x="3071382" y="255531"/>
                </a:lnTo>
                <a:lnTo>
                  <a:pt x="3058856" y="280583"/>
                </a:lnTo>
                <a:cubicBezTo>
                  <a:pt x="3048835" y="290604"/>
                  <a:pt x="3025036" y="308140"/>
                  <a:pt x="3011257" y="315656"/>
                </a:cubicBezTo>
                <a:lnTo>
                  <a:pt x="2976184" y="325677"/>
                </a:lnTo>
                <a:lnTo>
                  <a:pt x="2918564" y="333192"/>
                </a:lnTo>
                <a:lnTo>
                  <a:pt x="2795809" y="335697"/>
                </a:lnTo>
                <a:lnTo>
                  <a:pt x="2663033" y="340708"/>
                </a:lnTo>
                <a:lnTo>
                  <a:pt x="2410008" y="358244"/>
                </a:lnTo>
                <a:lnTo>
                  <a:pt x="2129425" y="380791"/>
                </a:lnTo>
                <a:lnTo>
                  <a:pt x="1578279" y="443421"/>
                </a:lnTo>
                <a:lnTo>
                  <a:pt x="1295191" y="470978"/>
                </a:lnTo>
                <a:lnTo>
                  <a:pt x="997072" y="503546"/>
                </a:lnTo>
                <a:lnTo>
                  <a:pt x="746551" y="543629"/>
                </a:lnTo>
                <a:lnTo>
                  <a:pt x="626301" y="566176"/>
                </a:lnTo>
                <a:lnTo>
                  <a:pt x="568682" y="576197"/>
                </a:lnTo>
                <a:lnTo>
                  <a:pt x="533609" y="581208"/>
                </a:lnTo>
                <a:lnTo>
                  <a:pt x="483505" y="576197"/>
                </a:lnTo>
                <a:lnTo>
                  <a:pt x="428390" y="558661"/>
                </a:lnTo>
                <a:lnTo>
                  <a:pt x="358244" y="523588"/>
                </a:lnTo>
                <a:lnTo>
                  <a:pt x="243005" y="433400"/>
                </a:lnTo>
                <a:lnTo>
                  <a:pt x="102713" y="290604"/>
                </a:lnTo>
                <a:lnTo>
                  <a:pt x="25052" y="197911"/>
                </a:lnTo>
                <a:lnTo>
                  <a:pt x="7516" y="170354"/>
                </a:lnTo>
                <a:lnTo>
                  <a:pt x="0" y="137786"/>
                </a:lnTo>
                <a:lnTo>
                  <a:pt x="7516" y="122755"/>
                </a:lnTo>
                <a:lnTo>
                  <a:pt x="22547" y="120250"/>
                </a:lnTo>
                <a:lnTo>
                  <a:pt x="55114" y="130271"/>
                </a:lnTo>
                <a:lnTo>
                  <a:pt x="105219" y="160333"/>
                </a:lnTo>
                <a:lnTo>
                  <a:pt x="237994" y="232984"/>
                </a:lnTo>
                <a:lnTo>
                  <a:pt x="295614" y="263046"/>
                </a:lnTo>
                <a:lnTo>
                  <a:pt x="348224" y="280583"/>
                </a:lnTo>
                <a:lnTo>
                  <a:pt x="448432" y="303130"/>
                </a:lnTo>
                <a:lnTo>
                  <a:pt x="523588" y="310645"/>
                </a:lnTo>
                <a:lnTo>
                  <a:pt x="686426" y="310645"/>
                </a:lnTo>
                <a:lnTo>
                  <a:pt x="919410" y="303130"/>
                </a:lnTo>
                <a:lnTo>
                  <a:pt x="1142374" y="28809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" name="フリーフォーム 20"/>
          <p:cNvSpPr>
            <a:spLocks noChangeAspect="1"/>
          </p:cNvSpPr>
          <p:nvPr/>
        </p:nvSpPr>
        <p:spPr>
          <a:xfrm rot="18000000">
            <a:off x="2631993" y="2615598"/>
            <a:ext cx="1710690" cy="1202055"/>
          </a:xfrm>
          <a:custGeom>
            <a:avLst/>
            <a:gdLst>
              <a:gd name="connsiteX0" fmla="*/ 819150 w 2851150"/>
              <a:gd name="connsiteY0" fmla="*/ 1327150 h 2003425"/>
              <a:gd name="connsiteX1" fmla="*/ 1241425 w 2851150"/>
              <a:gd name="connsiteY1" fmla="*/ 1082675 h 2003425"/>
              <a:gd name="connsiteX2" fmla="*/ 1597025 w 2851150"/>
              <a:gd name="connsiteY2" fmla="*/ 879475 h 2003425"/>
              <a:gd name="connsiteX3" fmla="*/ 1978025 w 2851150"/>
              <a:gd name="connsiteY3" fmla="*/ 657225 h 2003425"/>
              <a:gd name="connsiteX4" fmla="*/ 2292350 w 2851150"/>
              <a:gd name="connsiteY4" fmla="*/ 476250 h 2003425"/>
              <a:gd name="connsiteX5" fmla="*/ 2390775 w 2851150"/>
              <a:gd name="connsiteY5" fmla="*/ 419100 h 2003425"/>
              <a:gd name="connsiteX6" fmla="*/ 2457450 w 2851150"/>
              <a:gd name="connsiteY6" fmla="*/ 374650 h 2003425"/>
              <a:gd name="connsiteX7" fmla="*/ 2524125 w 2851150"/>
              <a:gd name="connsiteY7" fmla="*/ 317500 h 2003425"/>
              <a:gd name="connsiteX8" fmla="*/ 2571750 w 2851150"/>
              <a:gd name="connsiteY8" fmla="*/ 273050 h 2003425"/>
              <a:gd name="connsiteX9" fmla="*/ 2606675 w 2851150"/>
              <a:gd name="connsiteY9" fmla="*/ 228600 h 2003425"/>
              <a:gd name="connsiteX10" fmla="*/ 2635250 w 2851150"/>
              <a:gd name="connsiteY10" fmla="*/ 190500 h 2003425"/>
              <a:gd name="connsiteX11" fmla="*/ 2657475 w 2851150"/>
              <a:gd name="connsiteY11" fmla="*/ 149225 h 2003425"/>
              <a:gd name="connsiteX12" fmla="*/ 2682875 w 2851150"/>
              <a:gd name="connsiteY12" fmla="*/ 95250 h 2003425"/>
              <a:gd name="connsiteX13" fmla="*/ 2701925 w 2851150"/>
              <a:gd name="connsiteY13" fmla="*/ 6350 h 2003425"/>
              <a:gd name="connsiteX14" fmla="*/ 2708275 w 2851150"/>
              <a:gd name="connsiteY14" fmla="*/ 0 h 2003425"/>
              <a:gd name="connsiteX15" fmla="*/ 2724150 w 2851150"/>
              <a:gd name="connsiteY15" fmla="*/ 3175 h 2003425"/>
              <a:gd name="connsiteX16" fmla="*/ 2847975 w 2851150"/>
              <a:gd name="connsiteY16" fmla="*/ 184150 h 2003425"/>
              <a:gd name="connsiteX17" fmla="*/ 2851150 w 2851150"/>
              <a:gd name="connsiteY17" fmla="*/ 196850 h 2003425"/>
              <a:gd name="connsiteX18" fmla="*/ 2851150 w 2851150"/>
              <a:gd name="connsiteY18" fmla="*/ 222250 h 2003425"/>
              <a:gd name="connsiteX19" fmla="*/ 2835275 w 2851150"/>
              <a:gd name="connsiteY19" fmla="*/ 266700 h 2003425"/>
              <a:gd name="connsiteX20" fmla="*/ 2816225 w 2851150"/>
              <a:gd name="connsiteY20" fmla="*/ 355600 h 2003425"/>
              <a:gd name="connsiteX21" fmla="*/ 2781300 w 2851150"/>
              <a:gd name="connsiteY21" fmla="*/ 536575 h 2003425"/>
              <a:gd name="connsiteX22" fmla="*/ 2755900 w 2851150"/>
              <a:gd name="connsiteY22" fmla="*/ 635000 h 2003425"/>
              <a:gd name="connsiteX23" fmla="*/ 2740025 w 2851150"/>
              <a:gd name="connsiteY23" fmla="*/ 666750 h 2003425"/>
              <a:gd name="connsiteX24" fmla="*/ 2724150 w 2851150"/>
              <a:gd name="connsiteY24" fmla="*/ 688975 h 2003425"/>
              <a:gd name="connsiteX25" fmla="*/ 2708275 w 2851150"/>
              <a:gd name="connsiteY25" fmla="*/ 701675 h 2003425"/>
              <a:gd name="connsiteX26" fmla="*/ 2686050 w 2851150"/>
              <a:gd name="connsiteY26" fmla="*/ 708025 h 2003425"/>
              <a:gd name="connsiteX27" fmla="*/ 2657475 w 2851150"/>
              <a:gd name="connsiteY27" fmla="*/ 711200 h 2003425"/>
              <a:gd name="connsiteX28" fmla="*/ 2632075 w 2851150"/>
              <a:gd name="connsiteY28" fmla="*/ 711200 h 2003425"/>
              <a:gd name="connsiteX29" fmla="*/ 2593975 w 2851150"/>
              <a:gd name="connsiteY29" fmla="*/ 701675 h 2003425"/>
              <a:gd name="connsiteX30" fmla="*/ 2549525 w 2851150"/>
              <a:gd name="connsiteY30" fmla="*/ 698500 h 2003425"/>
              <a:gd name="connsiteX31" fmla="*/ 2514600 w 2851150"/>
              <a:gd name="connsiteY31" fmla="*/ 704850 h 2003425"/>
              <a:gd name="connsiteX32" fmla="*/ 2479675 w 2851150"/>
              <a:gd name="connsiteY32" fmla="*/ 711200 h 2003425"/>
              <a:gd name="connsiteX33" fmla="*/ 2435225 w 2851150"/>
              <a:gd name="connsiteY33" fmla="*/ 730250 h 2003425"/>
              <a:gd name="connsiteX34" fmla="*/ 1917700 w 2851150"/>
              <a:gd name="connsiteY34" fmla="*/ 1009650 h 2003425"/>
              <a:gd name="connsiteX35" fmla="*/ 1397000 w 2851150"/>
              <a:gd name="connsiteY35" fmla="*/ 1304925 h 2003425"/>
              <a:gd name="connsiteX36" fmla="*/ 415925 w 2851150"/>
              <a:gd name="connsiteY36" fmla="*/ 1851025 h 2003425"/>
              <a:gd name="connsiteX37" fmla="*/ 146050 w 2851150"/>
              <a:gd name="connsiteY37" fmla="*/ 2003425 h 2003425"/>
              <a:gd name="connsiteX38" fmla="*/ 146050 w 2851150"/>
              <a:gd name="connsiteY38" fmla="*/ 2003425 h 2003425"/>
              <a:gd name="connsiteX39" fmla="*/ 111125 w 2851150"/>
              <a:gd name="connsiteY39" fmla="*/ 1993900 h 2003425"/>
              <a:gd name="connsiteX40" fmla="*/ 0 w 2851150"/>
              <a:gd name="connsiteY40" fmla="*/ 1838325 h 2003425"/>
              <a:gd name="connsiteX41" fmla="*/ 3175 w 2851150"/>
              <a:gd name="connsiteY41" fmla="*/ 1812925 h 2003425"/>
              <a:gd name="connsiteX42" fmla="*/ 19050 w 2851150"/>
              <a:gd name="connsiteY42" fmla="*/ 1790700 h 2003425"/>
              <a:gd name="connsiteX43" fmla="*/ 114300 w 2851150"/>
              <a:gd name="connsiteY43" fmla="*/ 1736725 h 2003425"/>
              <a:gd name="connsiteX44" fmla="*/ 819150 w 2851150"/>
              <a:gd name="connsiteY44" fmla="*/ 1327150 h 200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2851150" h="2003425">
                <a:moveTo>
                  <a:pt x="819150" y="1327150"/>
                </a:moveTo>
                <a:lnTo>
                  <a:pt x="1241425" y="1082675"/>
                </a:lnTo>
                <a:lnTo>
                  <a:pt x="1597025" y="879475"/>
                </a:lnTo>
                <a:lnTo>
                  <a:pt x="1978025" y="657225"/>
                </a:lnTo>
                <a:lnTo>
                  <a:pt x="2292350" y="476250"/>
                </a:lnTo>
                <a:lnTo>
                  <a:pt x="2390775" y="419100"/>
                </a:lnTo>
                <a:lnTo>
                  <a:pt x="2457450" y="374650"/>
                </a:lnTo>
                <a:lnTo>
                  <a:pt x="2524125" y="317500"/>
                </a:lnTo>
                <a:lnTo>
                  <a:pt x="2571750" y="273050"/>
                </a:lnTo>
                <a:lnTo>
                  <a:pt x="2606675" y="228600"/>
                </a:lnTo>
                <a:lnTo>
                  <a:pt x="2635250" y="190500"/>
                </a:lnTo>
                <a:lnTo>
                  <a:pt x="2657475" y="149225"/>
                </a:lnTo>
                <a:lnTo>
                  <a:pt x="2682875" y="95250"/>
                </a:lnTo>
                <a:lnTo>
                  <a:pt x="2701925" y="6350"/>
                </a:lnTo>
                <a:lnTo>
                  <a:pt x="2708275" y="0"/>
                </a:lnTo>
                <a:lnTo>
                  <a:pt x="2724150" y="3175"/>
                </a:lnTo>
                <a:lnTo>
                  <a:pt x="2847975" y="184150"/>
                </a:lnTo>
                <a:lnTo>
                  <a:pt x="2851150" y="196850"/>
                </a:lnTo>
                <a:lnTo>
                  <a:pt x="2851150" y="222250"/>
                </a:lnTo>
                <a:lnTo>
                  <a:pt x="2835275" y="266700"/>
                </a:lnTo>
                <a:lnTo>
                  <a:pt x="2816225" y="355600"/>
                </a:lnTo>
                <a:lnTo>
                  <a:pt x="2781300" y="536575"/>
                </a:lnTo>
                <a:lnTo>
                  <a:pt x="2755900" y="635000"/>
                </a:lnTo>
                <a:lnTo>
                  <a:pt x="2740025" y="666750"/>
                </a:lnTo>
                <a:lnTo>
                  <a:pt x="2724150" y="688975"/>
                </a:lnTo>
                <a:lnTo>
                  <a:pt x="2708275" y="701675"/>
                </a:lnTo>
                <a:lnTo>
                  <a:pt x="2686050" y="708025"/>
                </a:lnTo>
                <a:lnTo>
                  <a:pt x="2657475" y="711200"/>
                </a:lnTo>
                <a:lnTo>
                  <a:pt x="2632075" y="711200"/>
                </a:lnTo>
                <a:lnTo>
                  <a:pt x="2593975" y="701675"/>
                </a:lnTo>
                <a:lnTo>
                  <a:pt x="2549525" y="698500"/>
                </a:lnTo>
                <a:lnTo>
                  <a:pt x="2514600" y="704850"/>
                </a:lnTo>
                <a:lnTo>
                  <a:pt x="2479675" y="711200"/>
                </a:lnTo>
                <a:lnTo>
                  <a:pt x="2435225" y="730250"/>
                </a:lnTo>
                <a:lnTo>
                  <a:pt x="1917700" y="1009650"/>
                </a:lnTo>
                <a:lnTo>
                  <a:pt x="1397000" y="1304925"/>
                </a:lnTo>
                <a:lnTo>
                  <a:pt x="415925" y="1851025"/>
                </a:lnTo>
                <a:lnTo>
                  <a:pt x="146050" y="2003425"/>
                </a:lnTo>
                <a:lnTo>
                  <a:pt x="146050" y="2003425"/>
                </a:lnTo>
                <a:lnTo>
                  <a:pt x="111125" y="1993900"/>
                </a:lnTo>
                <a:lnTo>
                  <a:pt x="0" y="1838325"/>
                </a:lnTo>
                <a:lnTo>
                  <a:pt x="3175" y="1812925"/>
                </a:lnTo>
                <a:lnTo>
                  <a:pt x="19050" y="1790700"/>
                </a:lnTo>
                <a:lnTo>
                  <a:pt x="114300" y="1736725"/>
                </a:lnTo>
                <a:lnTo>
                  <a:pt x="819150" y="13271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24" name="フリーフォーム 23"/>
          <p:cNvSpPr>
            <a:spLocks noChangeAspect="1"/>
          </p:cNvSpPr>
          <p:nvPr/>
        </p:nvSpPr>
        <p:spPr>
          <a:xfrm>
            <a:off x="4570434" y="2789552"/>
            <a:ext cx="1733549" cy="362902"/>
          </a:xfrm>
          <a:custGeom>
            <a:avLst/>
            <a:gdLst>
              <a:gd name="connsiteX0" fmla="*/ 1042987 w 2888456"/>
              <a:gd name="connsiteY0" fmla="*/ 223838 h 604838"/>
              <a:gd name="connsiteX1" fmla="*/ 1283494 w 2888456"/>
              <a:gd name="connsiteY1" fmla="*/ 192882 h 604838"/>
              <a:gd name="connsiteX2" fmla="*/ 1671637 w 2888456"/>
              <a:gd name="connsiteY2" fmla="*/ 133350 h 604838"/>
              <a:gd name="connsiteX3" fmla="*/ 1947862 w 2888456"/>
              <a:gd name="connsiteY3" fmla="*/ 109538 h 604838"/>
              <a:gd name="connsiteX4" fmla="*/ 2126456 w 2888456"/>
              <a:gd name="connsiteY4" fmla="*/ 95250 h 604838"/>
              <a:gd name="connsiteX5" fmla="*/ 2155031 w 2888456"/>
              <a:gd name="connsiteY5" fmla="*/ 90488 h 604838"/>
              <a:gd name="connsiteX6" fmla="*/ 2207419 w 2888456"/>
              <a:gd name="connsiteY6" fmla="*/ 57150 h 604838"/>
              <a:gd name="connsiteX7" fmla="*/ 2293144 w 2888456"/>
              <a:gd name="connsiteY7" fmla="*/ 9525 h 604838"/>
              <a:gd name="connsiteX8" fmla="*/ 2309812 w 2888456"/>
              <a:gd name="connsiteY8" fmla="*/ 0 h 604838"/>
              <a:gd name="connsiteX9" fmla="*/ 2357437 w 2888456"/>
              <a:gd name="connsiteY9" fmla="*/ 2382 h 604838"/>
              <a:gd name="connsiteX10" fmla="*/ 2474119 w 2888456"/>
              <a:gd name="connsiteY10" fmla="*/ 11907 h 604838"/>
              <a:gd name="connsiteX11" fmla="*/ 2536031 w 2888456"/>
              <a:gd name="connsiteY11" fmla="*/ 21432 h 604838"/>
              <a:gd name="connsiteX12" fmla="*/ 2602706 w 2888456"/>
              <a:gd name="connsiteY12" fmla="*/ 35719 h 604838"/>
              <a:gd name="connsiteX13" fmla="*/ 2657475 w 2888456"/>
              <a:gd name="connsiteY13" fmla="*/ 50007 h 604838"/>
              <a:gd name="connsiteX14" fmla="*/ 2731294 w 2888456"/>
              <a:gd name="connsiteY14" fmla="*/ 66675 h 604838"/>
              <a:gd name="connsiteX15" fmla="*/ 2781300 w 2888456"/>
              <a:gd name="connsiteY15" fmla="*/ 83344 h 604838"/>
              <a:gd name="connsiteX16" fmla="*/ 2824162 w 2888456"/>
              <a:gd name="connsiteY16" fmla="*/ 102394 h 604838"/>
              <a:gd name="connsiteX17" fmla="*/ 2843212 w 2888456"/>
              <a:gd name="connsiteY17" fmla="*/ 114300 h 604838"/>
              <a:gd name="connsiteX18" fmla="*/ 2852737 w 2888456"/>
              <a:gd name="connsiteY18" fmla="*/ 128588 h 604838"/>
              <a:gd name="connsiteX19" fmla="*/ 2862262 w 2888456"/>
              <a:gd name="connsiteY19" fmla="*/ 145257 h 604838"/>
              <a:gd name="connsiteX20" fmla="*/ 2871787 w 2888456"/>
              <a:gd name="connsiteY20" fmla="*/ 164307 h 604838"/>
              <a:gd name="connsiteX21" fmla="*/ 2883694 w 2888456"/>
              <a:gd name="connsiteY21" fmla="*/ 190500 h 604838"/>
              <a:gd name="connsiteX22" fmla="*/ 2888456 w 2888456"/>
              <a:gd name="connsiteY22" fmla="*/ 214313 h 604838"/>
              <a:gd name="connsiteX23" fmla="*/ 2888456 w 2888456"/>
              <a:gd name="connsiteY23" fmla="*/ 235744 h 604838"/>
              <a:gd name="connsiteX24" fmla="*/ 2876550 w 2888456"/>
              <a:gd name="connsiteY24" fmla="*/ 261938 h 604838"/>
              <a:gd name="connsiteX25" fmla="*/ 2850356 w 2888456"/>
              <a:gd name="connsiteY25" fmla="*/ 278607 h 604838"/>
              <a:gd name="connsiteX26" fmla="*/ 2812256 w 2888456"/>
              <a:gd name="connsiteY26" fmla="*/ 288132 h 604838"/>
              <a:gd name="connsiteX27" fmla="*/ 2736056 w 2888456"/>
              <a:gd name="connsiteY27" fmla="*/ 290513 h 604838"/>
              <a:gd name="connsiteX28" fmla="*/ 2576512 w 2888456"/>
              <a:gd name="connsiteY28" fmla="*/ 285750 h 604838"/>
              <a:gd name="connsiteX29" fmla="*/ 2431256 w 2888456"/>
              <a:gd name="connsiteY29" fmla="*/ 285750 h 604838"/>
              <a:gd name="connsiteX30" fmla="*/ 2202656 w 2888456"/>
              <a:gd name="connsiteY30" fmla="*/ 292894 h 604838"/>
              <a:gd name="connsiteX31" fmla="*/ 1940719 w 2888456"/>
              <a:gd name="connsiteY31" fmla="*/ 304800 h 604838"/>
              <a:gd name="connsiteX32" fmla="*/ 1731169 w 2888456"/>
              <a:gd name="connsiteY32" fmla="*/ 326232 h 604838"/>
              <a:gd name="connsiteX33" fmla="*/ 1335881 w 2888456"/>
              <a:gd name="connsiteY33" fmla="*/ 383382 h 604838"/>
              <a:gd name="connsiteX34" fmla="*/ 1169194 w 2888456"/>
              <a:gd name="connsiteY34" fmla="*/ 407194 h 604838"/>
              <a:gd name="connsiteX35" fmla="*/ 1040606 w 2888456"/>
              <a:gd name="connsiteY35" fmla="*/ 431007 h 604838"/>
              <a:gd name="connsiteX36" fmla="*/ 883444 w 2888456"/>
              <a:gd name="connsiteY36" fmla="*/ 461963 h 604838"/>
              <a:gd name="connsiteX37" fmla="*/ 759619 w 2888456"/>
              <a:gd name="connsiteY37" fmla="*/ 495300 h 604838"/>
              <a:gd name="connsiteX38" fmla="*/ 638175 w 2888456"/>
              <a:gd name="connsiteY38" fmla="*/ 531019 h 604838"/>
              <a:gd name="connsiteX39" fmla="*/ 516731 w 2888456"/>
              <a:gd name="connsiteY39" fmla="*/ 569119 h 604838"/>
              <a:gd name="connsiteX40" fmla="*/ 442912 w 2888456"/>
              <a:gd name="connsiteY40" fmla="*/ 600075 h 604838"/>
              <a:gd name="connsiteX41" fmla="*/ 433387 w 2888456"/>
              <a:gd name="connsiteY41" fmla="*/ 604838 h 604838"/>
              <a:gd name="connsiteX42" fmla="*/ 421481 w 2888456"/>
              <a:gd name="connsiteY42" fmla="*/ 602457 h 604838"/>
              <a:gd name="connsiteX43" fmla="*/ 361950 w 2888456"/>
              <a:gd name="connsiteY43" fmla="*/ 583407 h 604838"/>
              <a:gd name="connsiteX44" fmla="*/ 235744 w 2888456"/>
              <a:gd name="connsiteY44" fmla="*/ 511969 h 604838"/>
              <a:gd name="connsiteX45" fmla="*/ 209550 w 2888456"/>
              <a:gd name="connsiteY45" fmla="*/ 497682 h 604838"/>
              <a:gd name="connsiteX46" fmla="*/ 173831 w 2888456"/>
              <a:gd name="connsiteY46" fmla="*/ 457200 h 604838"/>
              <a:gd name="connsiteX47" fmla="*/ 26194 w 2888456"/>
              <a:gd name="connsiteY47" fmla="*/ 290513 h 604838"/>
              <a:gd name="connsiteX48" fmla="*/ 2381 w 2888456"/>
              <a:gd name="connsiteY48" fmla="*/ 257175 h 604838"/>
              <a:gd name="connsiteX49" fmla="*/ 0 w 2888456"/>
              <a:gd name="connsiteY49" fmla="*/ 247650 h 604838"/>
              <a:gd name="connsiteX50" fmla="*/ 0 w 2888456"/>
              <a:gd name="connsiteY50" fmla="*/ 233363 h 604838"/>
              <a:gd name="connsiteX51" fmla="*/ 4762 w 2888456"/>
              <a:gd name="connsiteY51" fmla="*/ 228600 h 604838"/>
              <a:gd name="connsiteX52" fmla="*/ 16669 w 2888456"/>
              <a:gd name="connsiteY52" fmla="*/ 226219 h 604838"/>
              <a:gd name="connsiteX53" fmla="*/ 35719 w 2888456"/>
              <a:gd name="connsiteY53" fmla="*/ 230982 h 604838"/>
              <a:gd name="connsiteX54" fmla="*/ 69056 w 2888456"/>
              <a:gd name="connsiteY54" fmla="*/ 247650 h 604838"/>
              <a:gd name="connsiteX55" fmla="*/ 121444 w 2888456"/>
              <a:gd name="connsiteY55" fmla="*/ 269082 h 604838"/>
              <a:gd name="connsiteX56" fmla="*/ 180975 w 2888456"/>
              <a:gd name="connsiteY56" fmla="*/ 285750 h 604838"/>
              <a:gd name="connsiteX57" fmla="*/ 285750 w 2888456"/>
              <a:gd name="connsiteY57" fmla="*/ 307182 h 604838"/>
              <a:gd name="connsiteX58" fmla="*/ 342900 w 2888456"/>
              <a:gd name="connsiteY58" fmla="*/ 311944 h 604838"/>
              <a:gd name="connsiteX59" fmla="*/ 407194 w 2888456"/>
              <a:gd name="connsiteY59" fmla="*/ 314325 h 604838"/>
              <a:gd name="connsiteX60" fmla="*/ 481012 w 2888456"/>
              <a:gd name="connsiteY60" fmla="*/ 304800 h 604838"/>
              <a:gd name="connsiteX61" fmla="*/ 733425 w 2888456"/>
              <a:gd name="connsiteY61" fmla="*/ 269082 h 604838"/>
              <a:gd name="connsiteX62" fmla="*/ 1042987 w 2888456"/>
              <a:gd name="connsiteY62" fmla="*/ 223838 h 604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2888456" h="604838">
                <a:moveTo>
                  <a:pt x="1042987" y="223838"/>
                </a:moveTo>
                <a:lnTo>
                  <a:pt x="1283494" y="192882"/>
                </a:lnTo>
                <a:lnTo>
                  <a:pt x="1671637" y="133350"/>
                </a:lnTo>
                <a:lnTo>
                  <a:pt x="1947862" y="109538"/>
                </a:lnTo>
                <a:lnTo>
                  <a:pt x="2126456" y="95250"/>
                </a:lnTo>
                <a:lnTo>
                  <a:pt x="2155031" y="90488"/>
                </a:lnTo>
                <a:lnTo>
                  <a:pt x="2207419" y="57150"/>
                </a:lnTo>
                <a:lnTo>
                  <a:pt x="2293144" y="9525"/>
                </a:lnTo>
                <a:lnTo>
                  <a:pt x="2309812" y="0"/>
                </a:lnTo>
                <a:lnTo>
                  <a:pt x="2357437" y="2382"/>
                </a:lnTo>
                <a:lnTo>
                  <a:pt x="2474119" y="11907"/>
                </a:lnTo>
                <a:lnTo>
                  <a:pt x="2536031" y="21432"/>
                </a:lnTo>
                <a:lnTo>
                  <a:pt x="2602706" y="35719"/>
                </a:lnTo>
                <a:lnTo>
                  <a:pt x="2657475" y="50007"/>
                </a:lnTo>
                <a:lnTo>
                  <a:pt x="2731294" y="66675"/>
                </a:lnTo>
                <a:lnTo>
                  <a:pt x="2781300" y="83344"/>
                </a:lnTo>
                <a:lnTo>
                  <a:pt x="2824162" y="102394"/>
                </a:lnTo>
                <a:lnTo>
                  <a:pt x="2843212" y="114300"/>
                </a:lnTo>
                <a:lnTo>
                  <a:pt x="2852737" y="128588"/>
                </a:lnTo>
                <a:lnTo>
                  <a:pt x="2862262" y="145257"/>
                </a:lnTo>
                <a:lnTo>
                  <a:pt x="2871787" y="164307"/>
                </a:lnTo>
                <a:lnTo>
                  <a:pt x="2883694" y="190500"/>
                </a:lnTo>
                <a:lnTo>
                  <a:pt x="2888456" y="214313"/>
                </a:lnTo>
                <a:lnTo>
                  <a:pt x="2888456" y="235744"/>
                </a:lnTo>
                <a:lnTo>
                  <a:pt x="2876550" y="261938"/>
                </a:lnTo>
                <a:lnTo>
                  <a:pt x="2850356" y="278607"/>
                </a:lnTo>
                <a:lnTo>
                  <a:pt x="2812256" y="288132"/>
                </a:lnTo>
                <a:lnTo>
                  <a:pt x="2736056" y="290513"/>
                </a:lnTo>
                <a:lnTo>
                  <a:pt x="2576512" y="285750"/>
                </a:lnTo>
                <a:lnTo>
                  <a:pt x="2431256" y="285750"/>
                </a:lnTo>
                <a:lnTo>
                  <a:pt x="2202656" y="292894"/>
                </a:lnTo>
                <a:lnTo>
                  <a:pt x="1940719" y="304800"/>
                </a:lnTo>
                <a:lnTo>
                  <a:pt x="1731169" y="326232"/>
                </a:lnTo>
                <a:lnTo>
                  <a:pt x="1335881" y="383382"/>
                </a:lnTo>
                <a:lnTo>
                  <a:pt x="1169194" y="407194"/>
                </a:lnTo>
                <a:lnTo>
                  <a:pt x="1040606" y="431007"/>
                </a:lnTo>
                <a:lnTo>
                  <a:pt x="883444" y="461963"/>
                </a:lnTo>
                <a:lnTo>
                  <a:pt x="759619" y="495300"/>
                </a:lnTo>
                <a:lnTo>
                  <a:pt x="638175" y="531019"/>
                </a:lnTo>
                <a:lnTo>
                  <a:pt x="516731" y="569119"/>
                </a:lnTo>
                <a:lnTo>
                  <a:pt x="442912" y="600075"/>
                </a:lnTo>
                <a:lnTo>
                  <a:pt x="433387" y="604838"/>
                </a:lnTo>
                <a:lnTo>
                  <a:pt x="421481" y="602457"/>
                </a:lnTo>
                <a:lnTo>
                  <a:pt x="361950" y="583407"/>
                </a:lnTo>
                <a:lnTo>
                  <a:pt x="235744" y="511969"/>
                </a:lnTo>
                <a:lnTo>
                  <a:pt x="209550" y="497682"/>
                </a:lnTo>
                <a:lnTo>
                  <a:pt x="173831" y="457200"/>
                </a:lnTo>
                <a:lnTo>
                  <a:pt x="26194" y="290513"/>
                </a:lnTo>
                <a:lnTo>
                  <a:pt x="2381" y="257175"/>
                </a:lnTo>
                <a:lnTo>
                  <a:pt x="0" y="247650"/>
                </a:lnTo>
                <a:lnTo>
                  <a:pt x="0" y="233363"/>
                </a:lnTo>
                <a:lnTo>
                  <a:pt x="4762" y="228600"/>
                </a:lnTo>
                <a:lnTo>
                  <a:pt x="16669" y="226219"/>
                </a:lnTo>
                <a:lnTo>
                  <a:pt x="35719" y="230982"/>
                </a:lnTo>
                <a:lnTo>
                  <a:pt x="69056" y="247650"/>
                </a:lnTo>
                <a:lnTo>
                  <a:pt x="121444" y="269082"/>
                </a:lnTo>
                <a:lnTo>
                  <a:pt x="180975" y="285750"/>
                </a:lnTo>
                <a:lnTo>
                  <a:pt x="285750" y="307182"/>
                </a:lnTo>
                <a:lnTo>
                  <a:pt x="342900" y="311944"/>
                </a:lnTo>
                <a:lnTo>
                  <a:pt x="407194" y="314325"/>
                </a:lnTo>
                <a:lnTo>
                  <a:pt x="481012" y="304800"/>
                </a:lnTo>
                <a:lnTo>
                  <a:pt x="733425" y="269082"/>
                </a:lnTo>
                <a:lnTo>
                  <a:pt x="1042987" y="2238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5" name="フリーフォーム 34"/>
          <p:cNvSpPr>
            <a:spLocks noChangeAspect="1"/>
          </p:cNvSpPr>
          <p:nvPr/>
        </p:nvSpPr>
        <p:spPr>
          <a:xfrm rot="19800000">
            <a:off x="7164223" y="2154054"/>
            <a:ext cx="2306945" cy="1428750"/>
          </a:xfrm>
          <a:custGeom>
            <a:avLst/>
            <a:gdLst>
              <a:gd name="connsiteX0" fmla="*/ 1184910 w 3844290"/>
              <a:gd name="connsiteY0" fmla="*/ 716280 h 2381250"/>
              <a:gd name="connsiteX1" fmla="*/ 1847850 w 3844290"/>
              <a:gd name="connsiteY1" fmla="*/ 1028700 h 2381250"/>
              <a:gd name="connsiteX2" fmla="*/ 2228850 w 3844290"/>
              <a:gd name="connsiteY2" fmla="*/ 1207770 h 2381250"/>
              <a:gd name="connsiteX3" fmla="*/ 2617470 w 3844290"/>
              <a:gd name="connsiteY3" fmla="*/ 1424940 h 2381250"/>
              <a:gd name="connsiteX4" fmla="*/ 3154680 w 3844290"/>
              <a:gd name="connsiteY4" fmla="*/ 1718310 h 2381250"/>
              <a:gd name="connsiteX5" fmla="*/ 3215640 w 3844290"/>
              <a:gd name="connsiteY5" fmla="*/ 1752600 h 2381250"/>
              <a:gd name="connsiteX6" fmla="*/ 3261360 w 3844290"/>
              <a:gd name="connsiteY6" fmla="*/ 1775460 h 2381250"/>
              <a:gd name="connsiteX7" fmla="*/ 3307080 w 3844290"/>
              <a:gd name="connsiteY7" fmla="*/ 1790700 h 2381250"/>
              <a:gd name="connsiteX8" fmla="*/ 3356610 w 3844290"/>
              <a:gd name="connsiteY8" fmla="*/ 1805940 h 2381250"/>
              <a:gd name="connsiteX9" fmla="*/ 3444240 w 3844290"/>
              <a:gd name="connsiteY9" fmla="*/ 1817370 h 2381250"/>
              <a:gd name="connsiteX10" fmla="*/ 3459480 w 3844290"/>
              <a:gd name="connsiteY10" fmla="*/ 1821180 h 2381250"/>
              <a:gd name="connsiteX11" fmla="*/ 3482340 w 3844290"/>
              <a:gd name="connsiteY11" fmla="*/ 1836420 h 2381250"/>
              <a:gd name="connsiteX12" fmla="*/ 3558540 w 3844290"/>
              <a:gd name="connsiteY12" fmla="*/ 1897380 h 2381250"/>
              <a:gd name="connsiteX13" fmla="*/ 3589020 w 3844290"/>
              <a:gd name="connsiteY13" fmla="*/ 1935480 h 2381250"/>
              <a:gd name="connsiteX14" fmla="*/ 3649980 w 3844290"/>
              <a:gd name="connsiteY14" fmla="*/ 2007870 h 2381250"/>
              <a:gd name="connsiteX15" fmla="*/ 3699510 w 3844290"/>
              <a:gd name="connsiteY15" fmla="*/ 2080260 h 2381250"/>
              <a:gd name="connsiteX16" fmla="*/ 3741420 w 3844290"/>
              <a:gd name="connsiteY16" fmla="*/ 2137410 h 2381250"/>
              <a:gd name="connsiteX17" fmla="*/ 3779520 w 3844290"/>
              <a:gd name="connsiteY17" fmla="*/ 2186940 h 2381250"/>
              <a:gd name="connsiteX18" fmla="*/ 3810000 w 3844290"/>
              <a:gd name="connsiteY18" fmla="*/ 2228850 h 2381250"/>
              <a:gd name="connsiteX19" fmla="*/ 3825240 w 3844290"/>
              <a:gd name="connsiteY19" fmla="*/ 2259330 h 2381250"/>
              <a:gd name="connsiteX20" fmla="*/ 3836670 w 3844290"/>
              <a:gd name="connsiteY20" fmla="*/ 2282190 h 2381250"/>
              <a:gd name="connsiteX21" fmla="*/ 3840480 w 3844290"/>
              <a:gd name="connsiteY21" fmla="*/ 2301240 h 2381250"/>
              <a:gd name="connsiteX22" fmla="*/ 3844290 w 3844290"/>
              <a:gd name="connsiteY22" fmla="*/ 2324100 h 2381250"/>
              <a:gd name="connsiteX23" fmla="*/ 3836670 w 3844290"/>
              <a:gd name="connsiteY23" fmla="*/ 2343150 h 2381250"/>
              <a:gd name="connsiteX24" fmla="*/ 3813810 w 3844290"/>
              <a:gd name="connsiteY24" fmla="*/ 2366010 h 2381250"/>
              <a:gd name="connsiteX25" fmla="*/ 3787140 w 3844290"/>
              <a:gd name="connsiteY25" fmla="*/ 2381250 h 2381250"/>
              <a:gd name="connsiteX26" fmla="*/ 3768090 w 3844290"/>
              <a:gd name="connsiteY26" fmla="*/ 2381250 h 2381250"/>
              <a:gd name="connsiteX27" fmla="*/ 3726180 w 3844290"/>
              <a:gd name="connsiteY27" fmla="*/ 2377440 h 2381250"/>
              <a:gd name="connsiteX28" fmla="*/ 3653790 w 3844290"/>
              <a:gd name="connsiteY28" fmla="*/ 2350770 h 2381250"/>
              <a:gd name="connsiteX29" fmla="*/ 3581400 w 3844290"/>
              <a:gd name="connsiteY29" fmla="*/ 2301240 h 2381250"/>
              <a:gd name="connsiteX30" fmla="*/ 3505200 w 3844290"/>
              <a:gd name="connsiteY30" fmla="*/ 2240280 h 2381250"/>
              <a:gd name="connsiteX31" fmla="*/ 3364230 w 3844290"/>
              <a:gd name="connsiteY31" fmla="*/ 2129790 h 2381250"/>
              <a:gd name="connsiteX32" fmla="*/ 3169920 w 3844290"/>
              <a:gd name="connsiteY32" fmla="*/ 1985010 h 2381250"/>
              <a:gd name="connsiteX33" fmla="*/ 2998470 w 3844290"/>
              <a:gd name="connsiteY33" fmla="*/ 1870710 h 2381250"/>
              <a:gd name="connsiteX34" fmla="*/ 2674620 w 3844290"/>
              <a:gd name="connsiteY34" fmla="*/ 1676400 h 2381250"/>
              <a:gd name="connsiteX35" fmla="*/ 2465070 w 3844290"/>
              <a:gd name="connsiteY35" fmla="*/ 1562100 h 2381250"/>
              <a:gd name="connsiteX36" fmla="*/ 1962150 w 3844290"/>
              <a:gd name="connsiteY36" fmla="*/ 1291590 h 2381250"/>
              <a:gd name="connsiteX37" fmla="*/ 1672590 w 3844290"/>
              <a:gd name="connsiteY37" fmla="*/ 1143000 h 2381250"/>
              <a:gd name="connsiteX38" fmla="*/ 1474470 w 3844290"/>
              <a:gd name="connsiteY38" fmla="*/ 1047750 h 2381250"/>
              <a:gd name="connsiteX39" fmla="*/ 1261110 w 3844290"/>
              <a:gd name="connsiteY39" fmla="*/ 952500 h 2381250"/>
              <a:gd name="connsiteX40" fmla="*/ 1024890 w 3844290"/>
              <a:gd name="connsiteY40" fmla="*/ 861060 h 2381250"/>
              <a:gd name="connsiteX41" fmla="*/ 777240 w 3844290"/>
              <a:gd name="connsiteY41" fmla="*/ 773430 h 2381250"/>
              <a:gd name="connsiteX42" fmla="*/ 560070 w 3844290"/>
              <a:gd name="connsiteY42" fmla="*/ 701040 h 2381250"/>
              <a:gd name="connsiteX43" fmla="*/ 392430 w 3844290"/>
              <a:gd name="connsiteY43" fmla="*/ 647700 h 2381250"/>
              <a:gd name="connsiteX44" fmla="*/ 278130 w 3844290"/>
              <a:gd name="connsiteY44" fmla="*/ 624840 h 2381250"/>
              <a:gd name="connsiteX45" fmla="*/ 266700 w 3844290"/>
              <a:gd name="connsiteY45" fmla="*/ 621030 h 2381250"/>
              <a:gd name="connsiteX46" fmla="*/ 224790 w 3844290"/>
              <a:gd name="connsiteY46" fmla="*/ 582930 h 2381250"/>
              <a:gd name="connsiteX47" fmla="*/ 144780 w 3844290"/>
              <a:gd name="connsiteY47" fmla="*/ 499110 h 2381250"/>
              <a:gd name="connsiteX48" fmla="*/ 102870 w 3844290"/>
              <a:gd name="connsiteY48" fmla="*/ 434340 h 2381250"/>
              <a:gd name="connsiteX49" fmla="*/ 72390 w 3844290"/>
              <a:gd name="connsiteY49" fmla="*/ 361950 h 2381250"/>
              <a:gd name="connsiteX50" fmla="*/ 38100 w 3844290"/>
              <a:gd name="connsiteY50" fmla="*/ 274320 h 2381250"/>
              <a:gd name="connsiteX51" fmla="*/ 15240 w 3844290"/>
              <a:gd name="connsiteY51" fmla="*/ 190500 h 2381250"/>
              <a:gd name="connsiteX52" fmla="*/ 3810 w 3844290"/>
              <a:gd name="connsiteY52" fmla="*/ 121920 h 2381250"/>
              <a:gd name="connsiteX53" fmla="*/ 0 w 3844290"/>
              <a:gd name="connsiteY53" fmla="*/ 64770 h 2381250"/>
              <a:gd name="connsiteX54" fmla="*/ 3810 w 3844290"/>
              <a:gd name="connsiteY54" fmla="*/ 26670 h 2381250"/>
              <a:gd name="connsiteX55" fmla="*/ 11430 w 3844290"/>
              <a:gd name="connsiteY55" fmla="*/ 7620 h 2381250"/>
              <a:gd name="connsiteX56" fmla="*/ 22860 w 3844290"/>
              <a:gd name="connsiteY56" fmla="*/ 0 h 2381250"/>
              <a:gd name="connsiteX57" fmla="*/ 38100 w 3844290"/>
              <a:gd name="connsiteY57" fmla="*/ 3810 h 2381250"/>
              <a:gd name="connsiteX58" fmla="*/ 45720 w 3844290"/>
              <a:gd name="connsiteY58" fmla="*/ 19050 h 2381250"/>
              <a:gd name="connsiteX59" fmla="*/ 72390 w 3844290"/>
              <a:gd name="connsiteY59" fmla="*/ 49530 h 2381250"/>
              <a:gd name="connsiteX60" fmla="*/ 156210 w 3844290"/>
              <a:gd name="connsiteY60" fmla="*/ 160020 h 2381250"/>
              <a:gd name="connsiteX61" fmla="*/ 240030 w 3844290"/>
              <a:gd name="connsiteY61" fmla="*/ 240030 h 2381250"/>
              <a:gd name="connsiteX62" fmla="*/ 342900 w 3844290"/>
              <a:gd name="connsiteY62" fmla="*/ 323850 h 2381250"/>
              <a:gd name="connsiteX63" fmla="*/ 384810 w 3844290"/>
              <a:gd name="connsiteY63" fmla="*/ 350520 h 2381250"/>
              <a:gd name="connsiteX64" fmla="*/ 468630 w 3844290"/>
              <a:gd name="connsiteY64" fmla="*/ 388620 h 2381250"/>
              <a:gd name="connsiteX65" fmla="*/ 662940 w 3844290"/>
              <a:gd name="connsiteY65" fmla="*/ 476250 h 2381250"/>
              <a:gd name="connsiteX66" fmla="*/ 853440 w 3844290"/>
              <a:gd name="connsiteY66" fmla="*/ 563880 h 2381250"/>
              <a:gd name="connsiteX67" fmla="*/ 1093470 w 3844290"/>
              <a:gd name="connsiteY67" fmla="*/ 674370 h 2381250"/>
              <a:gd name="connsiteX68" fmla="*/ 1184910 w 3844290"/>
              <a:gd name="connsiteY68" fmla="*/ 716280 h 238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844290" h="2381250">
                <a:moveTo>
                  <a:pt x="1184910" y="716280"/>
                </a:moveTo>
                <a:lnTo>
                  <a:pt x="1847850" y="1028700"/>
                </a:lnTo>
                <a:lnTo>
                  <a:pt x="2228850" y="1207770"/>
                </a:lnTo>
                <a:lnTo>
                  <a:pt x="2617470" y="1424940"/>
                </a:lnTo>
                <a:lnTo>
                  <a:pt x="3154680" y="1718310"/>
                </a:lnTo>
                <a:lnTo>
                  <a:pt x="3215640" y="1752600"/>
                </a:lnTo>
                <a:lnTo>
                  <a:pt x="3261360" y="1775460"/>
                </a:lnTo>
                <a:lnTo>
                  <a:pt x="3307080" y="1790700"/>
                </a:lnTo>
                <a:lnTo>
                  <a:pt x="3356610" y="1805940"/>
                </a:lnTo>
                <a:lnTo>
                  <a:pt x="3444240" y="1817370"/>
                </a:lnTo>
                <a:lnTo>
                  <a:pt x="3459480" y="1821180"/>
                </a:lnTo>
                <a:lnTo>
                  <a:pt x="3482340" y="1836420"/>
                </a:lnTo>
                <a:lnTo>
                  <a:pt x="3558540" y="1897380"/>
                </a:lnTo>
                <a:lnTo>
                  <a:pt x="3589020" y="1935480"/>
                </a:lnTo>
                <a:lnTo>
                  <a:pt x="3649980" y="2007870"/>
                </a:lnTo>
                <a:lnTo>
                  <a:pt x="3699510" y="2080260"/>
                </a:lnTo>
                <a:lnTo>
                  <a:pt x="3741420" y="2137410"/>
                </a:lnTo>
                <a:lnTo>
                  <a:pt x="3779520" y="2186940"/>
                </a:lnTo>
                <a:lnTo>
                  <a:pt x="3810000" y="2228850"/>
                </a:lnTo>
                <a:lnTo>
                  <a:pt x="3825240" y="2259330"/>
                </a:lnTo>
                <a:lnTo>
                  <a:pt x="3836670" y="2282190"/>
                </a:lnTo>
                <a:lnTo>
                  <a:pt x="3840480" y="2301240"/>
                </a:lnTo>
                <a:lnTo>
                  <a:pt x="3844290" y="2324100"/>
                </a:lnTo>
                <a:lnTo>
                  <a:pt x="3836670" y="2343150"/>
                </a:lnTo>
                <a:lnTo>
                  <a:pt x="3813810" y="2366010"/>
                </a:lnTo>
                <a:lnTo>
                  <a:pt x="3787140" y="2381250"/>
                </a:lnTo>
                <a:lnTo>
                  <a:pt x="3768090" y="2381250"/>
                </a:lnTo>
                <a:lnTo>
                  <a:pt x="3726180" y="2377440"/>
                </a:lnTo>
                <a:lnTo>
                  <a:pt x="3653790" y="2350770"/>
                </a:lnTo>
                <a:lnTo>
                  <a:pt x="3581400" y="2301240"/>
                </a:lnTo>
                <a:lnTo>
                  <a:pt x="3505200" y="2240280"/>
                </a:lnTo>
                <a:lnTo>
                  <a:pt x="3364230" y="2129790"/>
                </a:lnTo>
                <a:lnTo>
                  <a:pt x="3169920" y="1985010"/>
                </a:lnTo>
                <a:lnTo>
                  <a:pt x="2998470" y="1870710"/>
                </a:lnTo>
                <a:lnTo>
                  <a:pt x="2674620" y="1676400"/>
                </a:lnTo>
                <a:lnTo>
                  <a:pt x="2465070" y="1562100"/>
                </a:lnTo>
                <a:lnTo>
                  <a:pt x="1962150" y="1291590"/>
                </a:lnTo>
                <a:lnTo>
                  <a:pt x="1672590" y="1143000"/>
                </a:lnTo>
                <a:lnTo>
                  <a:pt x="1474470" y="1047750"/>
                </a:lnTo>
                <a:lnTo>
                  <a:pt x="1261110" y="952500"/>
                </a:lnTo>
                <a:lnTo>
                  <a:pt x="1024890" y="861060"/>
                </a:lnTo>
                <a:lnTo>
                  <a:pt x="777240" y="773430"/>
                </a:lnTo>
                <a:lnTo>
                  <a:pt x="560070" y="701040"/>
                </a:lnTo>
                <a:lnTo>
                  <a:pt x="392430" y="647700"/>
                </a:lnTo>
                <a:lnTo>
                  <a:pt x="278130" y="624840"/>
                </a:lnTo>
                <a:lnTo>
                  <a:pt x="266700" y="621030"/>
                </a:lnTo>
                <a:lnTo>
                  <a:pt x="224790" y="582930"/>
                </a:lnTo>
                <a:lnTo>
                  <a:pt x="144780" y="499110"/>
                </a:lnTo>
                <a:lnTo>
                  <a:pt x="102870" y="434340"/>
                </a:lnTo>
                <a:lnTo>
                  <a:pt x="72390" y="361950"/>
                </a:lnTo>
                <a:lnTo>
                  <a:pt x="38100" y="274320"/>
                </a:lnTo>
                <a:lnTo>
                  <a:pt x="15240" y="190500"/>
                </a:lnTo>
                <a:lnTo>
                  <a:pt x="3810" y="121920"/>
                </a:lnTo>
                <a:lnTo>
                  <a:pt x="0" y="64770"/>
                </a:lnTo>
                <a:lnTo>
                  <a:pt x="3810" y="26670"/>
                </a:lnTo>
                <a:lnTo>
                  <a:pt x="11430" y="7620"/>
                </a:lnTo>
                <a:lnTo>
                  <a:pt x="22860" y="0"/>
                </a:lnTo>
                <a:lnTo>
                  <a:pt x="38100" y="3810"/>
                </a:lnTo>
                <a:lnTo>
                  <a:pt x="45720" y="19050"/>
                </a:lnTo>
                <a:lnTo>
                  <a:pt x="72390" y="49530"/>
                </a:lnTo>
                <a:lnTo>
                  <a:pt x="156210" y="160020"/>
                </a:lnTo>
                <a:lnTo>
                  <a:pt x="240030" y="240030"/>
                </a:lnTo>
                <a:lnTo>
                  <a:pt x="342900" y="323850"/>
                </a:lnTo>
                <a:lnTo>
                  <a:pt x="384810" y="350520"/>
                </a:lnTo>
                <a:lnTo>
                  <a:pt x="468630" y="388620"/>
                </a:lnTo>
                <a:lnTo>
                  <a:pt x="662940" y="476250"/>
                </a:lnTo>
                <a:lnTo>
                  <a:pt x="853440" y="563880"/>
                </a:lnTo>
                <a:lnTo>
                  <a:pt x="1093470" y="674370"/>
                </a:lnTo>
                <a:lnTo>
                  <a:pt x="1184910" y="71628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071822" y="164506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7" name="フリーフォーム 36"/>
          <p:cNvSpPr>
            <a:spLocks noChangeAspect="1"/>
          </p:cNvSpPr>
          <p:nvPr/>
        </p:nvSpPr>
        <p:spPr>
          <a:xfrm>
            <a:off x="6874387" y="4002655"/>
            <a:ext cx="1847130" cy="349019"/>
          </a:xfrm>
          <a:custGeom>
            <a:avLst/>
            <a:gdLst>
              <a:gd name="connsiteX0" fmla="*/ 1142374 w 3073887"/>
              <a:gd name="connsiteY0" fmla="*/ 288098 h 581208"/>
              <a:gd name="connsiteX1" fmla="*/ 1448009 w 3073887"/>
              <a:gd name="connsiteY1" fmla="*/ 263046 h 581208"/>
              <a:gd name="connsiteX2" fmla="*/ 1753644 w 3073887"/>
              <a:gd name="connsiteY2" fmla="*/ 227974 h 581208"/>
              <a:gd name="connsiteX3" fmla="*/ 2066794 w 3073887"/>
              <a:gd name="connsiteY3" fmla="*/ 187890 h 581208"/>
              <a:gd name="connsiteX4" fmla="*/ 2219612 w 3073887"/>
              <a:gd name="connsiteY4" fmla="*/ 165343 h 581208"/>
              <a:gd name="connsiteX5" fmla="*/ 2267211 w 3073887"/>
              <a:gd name="connsiteY5" fmla="*/ 155323 h 581208"/>
              <a:gd name="connsiteX6" fmla="*/ 2332346 w 3073887"/>
              <a:gd name="connsiteY6" fmla="*/ 140291 h 581208"/>
              <a:gd name="connsiteX7" fmla="*/ 2407502 w 3073887"/>
              <a:gd name="connsiteY7" fmla="*/ 115239 h 581208"/>
              <a:gd name="connsiteX8" fmla="*/ 2510216 w 3073887"/>
              <a:gd name="connsiteY8" fmla="*/ 70146 h 581208"/>
              <a:gd name="connsiteX9" fmla="*/ 2572846 w 3073887"/>
              <a:gd name="connsiteY9" fmla="*/ 35073 h 581208"/>
              <a:gd name="connsiteX10" fmla="*/ 2607919 w 3073887"/>
              <a:gd name="connsiteY10" fmla="*/ 10021 h 581208"/>
              <a:gd name="connsiteX11" fmla="*/ 2620445 w 3073887"/>
              <a:gd name="connsiteY11" fmla="*/ 2505 h 581208"/>
              <a:gd name="connsiteX12" fmla="*/ 2635476 w 3073887"/>
              <a:gd name="connsiteY12" fmla="*/ 0 h 581208"/>
              <a:gd name="connsiteX13" fmla="*/ 2683075 w 3073887"/>
              <a:gd name="connsiteY13" fmla="*/ 15031 h 581208"/>
              <a:gd name="connsiteX14" fmla="*/ 2850924 w 3073887"/>
              <a:gd name="connsiteY14" fmla="*/ 65135 h 581208"/>
              <a:gd name="connsiteX15" fmla="*/ 2928585 w 3073887"/>
              <a:gd name="connsiteY15" fmla="*/ 85177 h 581208"/>
              <a:gd name="connsiteX16" fmla="*/ 2973679 w 3073887"/>
              <a:gd name="connsiteY16" fmla="*/ 102713 h 581208"/>
              <a:gd name="connsiteX17" fmla="*/ 3003741 w 3073887"/>
              <a:gd name="connsiteY17" fmla="*/ 120250 h 581208"/>
              <a:gd name="connsiteX18" fmla="*/ 3031299 w 3073887"/>
              <a:gd name="connsiteY18" fmla="*/ 140291 h 581208"/>
              <a:gd name="connsiteX19" fmla="*/ 3043825 w 3073887"/>
              <a:gd name="connsiteY19" fmla="*/ 157828 h 581208"/>
              <a:gd name="connsiteX20" fmla="*/ 3058856 w 3073887"/>
              <a:gd name="connsiteY20" fmla="*/ 180375 h 581208"/>
              <a:gd name="connsiteX21" fmla="*/ 3068877 w 3073887"/>
              <a:gd name="connsiteY21" fmla="*/ 207932 h 581208"/>
              <a:gd name="connsiteX22" fmla="*/ 3071382 w 3073887"/>
              <a:gd name="connsiteY22" fmla="*/ 222963 h 581208"/>
              <a:gd name="connsiteX23" fmla="*/ 3073887 w 3073887"/>
              <a:gd name="connsiteY23" fmla="*/ 235489 h 581208"/>
              <a:gd name="connsiteX24" fmla="*/ 3071382 w 3073887"/>
              <a:gd name="connsiteY24" fmla="*/ 255531 h 581208"/>
              <a:gd name="connsiteX25" fmla="*/ 3058856 w 3073887"/>
              <a:gd name="connsiteY25" fmla="*/ 280583 h 581208"/>
              <a:gd name="connsiteX26" fmla="*/ 3031299 w 3073887"/>
              <a:gd name="connsiteY26" fmla="*/ 303130 h 581208"/>
              <a:gd name="connsiteX27" fmla="*/ 3053845 w 3073887"/>
              <a:gd name="connsiteY27" fmla="*/ 283088 h 581208"/>
              <a:gd name="connsiteX28" fmla="*/ 3011257 w 3073887"/>
              <a:gd name="connsiteY28" fmla="*/ 315656 h 581208"/>
              <a:gd name="connsiteX29" fmla="*/ 2976184 w 3073887"/>
              <a:gd name="connsiteY29" fmla="*/ 325677 h 581208"/>
              <a:gd name="connsiteX30" fmla="*/ 2918564 w 3073887"/>
              <a:gd name="connsiteY30" fmla="*/ 333192 h 581208"/>
              <a:gd name="connsiteX31" fmla="*/ 2795809 w 3073887"/>
              <a:gd name="connsiteY31" fmla="*/ 335697 h 581208"/>
              <a:gd name="connsiteX32" fmla="*/ 2663033 w 3073887"/>
              <a:gd name="connsiteY32" fmla="*/ 340708 h 581208"/>
              <a:gd name="connsiteX33" fmla="*/ 2410008 w 3073887"/>
              <a:gd name="connsiteY33" fmla="*/ 358244 h 581208"/>
              <a:gd name="connsiteX34" fmla="*/ 2129425 w 3073887"/>
              <a:gd name="connsiteY34" fmla="*/ 380791 h 581208"/>
              <a:gd name="connsiteX35" fmla="*/ 1578279 w 3073887"/>
              <a:gd name="connsiteY35" fmla="*/ 443421 h 581208"/>
              <a:gd name="connsiteX36" fmla="*/ 1295191 w 3073887"/>
              <a:gd name="connsiteY36" fmla="*/ 470978 h 581208"/>
              <a:gd name="connsiteX37" fmla="*/ 997072 w 3073887"/>
              <a:gd name="connsiteY37" fmla="*/ 503546 h 581208"/>
              <a:gd name="connsiteX38" fmla="*/ 746551 w 3073887"/>
              <a:gd name="connsiteY38" fmla="*/ 543629 h 581208"/>
              <a:gd name="connsiteX39" fmla="*/ 626301 w 3073887"/>
              <a:gd name="connsiteY39" fmla="*/ 566176 h 581208"/>
              <a:gd name="connsiteX40" fmla="*/ 568682 w 3073887"/>
              <a:gd name="connsiteY40" fmla="*/ 576197 h 581208"/>
              <a:gd name="connsiteX41" fmla="*/ 533609 w 3073887"/>
              <a:gd name="connsiteY41" fmla="*/ 581208 h 581208"/>
              <a:gd name="connsiteX42" fmla="*/ 483505 w 3073887"/>
              <a:gd name="connsiteY42" fmla="*/ 576197 h 581208"/>
              <a:gd name="connsiteX43" fmla="*/ 428390 w 3073887"/>
              <a:gd name="connsiteY43" fmla="*/ 558661 h 581208"/>
              <a:gd name="connsiteX44" fmla="*/ 358244 w 3073887"/>
              <a:gd name="connsiteY44" fmla="*/ 523588 h 581208"/>
              <a:gd name="connsiteX45" fmla="*/ 243005 w 3073887"/>
              <a:gd name="connsiteY45" fmla="*/ 433400 h 581208"/>
              <a:gd name="connsiteX46" fmla="*/ 102713 w 3073887"/>
              <a:gd name="connsiteY46" fmla="*/ 290604 h 581208"/>
              <a:gd name="connsiteX47" fmla="*/ 25052 w 3073887"/>
              <a:gd name="connsiteY47" fmla="*/ 197911 h 581208"/>
              <a:gd name="connsiteX48" fmla="*/ 7516 w 3073887"/>
              <a:gd name="connsiteY48" fmla="*/ 170354 h 581208"/>
              <a:gd name="connsiteX49" fmla="*/ 0 w 3073887"/>
              <a:gd name="connsiteY49" fmla="*/ 137786 h 581208"/>
              <a:gd name="connsiteX50" fmla="*/ 7516 w 3073887"/>
              <a:gd name="connsiteY50" fmla="*/ 122755 h 581208"/>
              <a:gd name="connsiteX51" fmla="*/ 22547 w 3073887"/>
              <a:gd name="connsiteY51" fmla="*/ 120250 h 581208"/>
              <a:gd name="connsiteX52" fmla="*/ 55114 w 3073887"/>
              <a:gd name="connsiteY52" fmla="*/ 130271 h 581208"/>
              <a:gd name="connsiteX53" fmla="*/ 105219 w 3073887"/>
              <a:gd name="connsiteY53" fmla="*/ 160333 h 581208"/>
              <a:gd name="connsiteX54" fmla="*/ 237994 w 3073887"/>
              <a:gd name="connsiteY54" fmla="*/ 232984 h 581208"/>
              <a:gd name="connsiteX55" fmla="*/ 295614 w 3073887"/>
              <a:gd name="connsiteY55" fmla="*/ 263046 h 581208"/>
              <a:gd name="connsiteX56" fmla="*/ 348224 w 3073887"/>
              <a:gd name="connsiteY56" fmla="*/ 280583 h 581208"/>
              <a:gd name="connsiteX57" fmla="*/ 448432 w 3073887"/>
              <a:gd name="connsiteY57" fmla="*/ 303130 h 581208"/>
              <a:gd name="connsiteX58" fmla="*/ 523588 w 3073887"/>
              <a:gd name="connsiteY58" fmla="*/ 310645 h 581208"/>
              <a:gd name="connsiteX59" fmla="*/ 686426 w 3073887"/>
              <a:gd name="connsiteY59" fmla="*/ 310645 h 581208"/>
              <a:gd name="connsiteX60" fmla="*/ 919410 w 3073887"/>
              <a:gd name="connsiteY60" fmla="*/ 303130 h 581208"/>
              <a:gd name="connsiteX61" fmla="*/ 1142374 w 3073887"/>
              <a:gd name="connsiteY61" fmla="*/ 288098 h 581208"/>
              <a:gd name="connsiteX0" fmla="*/ 1142374 w 3073887"/>
              <a:gd name="connsiteY0" fmla="*/ 288098 h 581208"/>
              <a:gd name="connsiteX1" fmla="*/ 1448009 w 3073887"/>
              <a:gd name="connsiteY1" fmla="*/ 263046 h 581208"/>
              <a:gd name="connsiteX2" fmla="*/ 1753644 w 3073887"/>
              <a:gd name="connsiteY2" fmla="*/ 227974 h 581208"/>
              <a:gd name="connsiteX3" fmla="*/ 2066794 w 3073887"/>
              <a:gd name="connsiteY3" fmla="*/ 187890 h 581208"/>
              <a:gd name="connsiteX4" fmla="*/ 2219612 w 3073887"/>
              <a:gd name="connsiteY4" fmla="*/ 165343 h 581208"/>
              <a:gd name="connsiteX5" fmla="*/ 2267211 w 3073887"/>
              <a:gd name="connsiteY5" fmla="*/ 155323 h 581208"/>
              <a:gd name="connsiteX6" fmla="*/ 2332346 w 3073887"/>
              <a:gd name="connsiteY6" fmla="*/ 140291 h 581208"/>
              <a:gd name="connsiteX7" fmla="*/ 2407502 w 3073887"/>
              <a:gd name="connsiteY7" fmla="*/ 115239 h 581208"/>
              <a:gd name="connsiteX8" fmla="*/ 2510216 w 3073887"/>
              <a:gd name="connsiteY8" fmla="*/ 70146 h 581208"/>
              <a:gd name="connsiteX9" fmla="*/ 2572846 w 3073887"/>
              <a:gd name="connsiteY9" fmla="*/ 35073 h 581208"/>
              <a:gd name="connsiteX10" fmla="*/ 2607919 w 3073887"/>
              <a:gd name="connsiteY10" fmla="*/ 10021 h 581208"/>
              <a:gd name="connsiteX11" fmla="*/ 2620445 w 3073887"/>
              <a:gd name="connsiteY11" fmla="*/ 2505 h 581208"/>
              <a:gd name="connsiteX12" fmla="*/ 2635476 w 3073887"/>
              <a:gd name="connsiteY12" fmla="*/ 0 h 581208"/>
              <a:gd name="connsiteX13" fmla="*/ 2683075 w 3073887"/>
              <a:gd name="connsiteY13" fmla="*/ 15031 h 581208"/>
              <a:gd name="connsiteX14" fmla="*/ 2850924 w 3073887"/>
              <a:gd name="connsiteY14" fmla="*/ 65135 h 581208"/>
              <a:gd name="connsiteX15" fmla="*/ 2928585 w 3073887"/>
              <a:gd name="connsiteY15" fmla="*/ 85177 h 581208"/>
              <a:gd name="connsiteX16" fmla="*/ 2973679 w 3073887"/>
              <a:gd name="connsiteY16" fmla="*/ 102713 h 581208"/>
              <a:gd name="connsiteX17" fmla="*/ 3003741 w 3073887"/>
              <a:gd name="connsiteY17" fmla="*/ 120250 h 581208"/>
              <a:gd name="connsiteX18" fmla="*/ 3031299 w 3073887"/>
              <a:gd name="connsiteY18" fmla="*/ 140291 h 581208"/>
              <a:gd name="connsiteX19" fmla="*/ 3043825 w 3073887"/>
              <a:gd name="connsiteY19" fmla="*/ 157828 h 581208"/>
              <a:gd name="connsiteX20" fmla="*/ 3058856 w 3073887"/>
              <a:gd name="connsiteY20" fmla="*/ 180375 h 581208"/>
              <a:gd name="connsiteX21" fmla="*/ 3068877 w 3073887"/>
              <a:gd name="connsiteY21" fmla="*/ 207932 h 581208"/>
              <a:gd name="connsiteX22" fmla="*/ 3071382 w 3073887"/>
              <a:gd name="connsiteY22" fmla="*/ 222963 h 581208"/>
              <a:gd name="connsiteX23" fmla="*/ 3073887 w 3073887"/>
              <a:gd name="connsiteY23" fmla="*/ 235489 h 581208"/>
              <a:gd name="connsiteX24" fmla="*/ 3071382 w 3073887"/>
              <a:gd name="connsiteY24" fmla="*/ 255531 h 581208"/>
              <a:gd name="connsiteX25" fmla="*/ 3058856 w 3073887"/>
              <a:gd name="connsiteY25" fmla="*/ 280583 h 581208"/>
              <a:gd name="connsiteX26" fmla="*/ 3053845 w 3073887"/>
              <a:gd name="connsiteY26" fmla="*/ 283088 h 581208"/>
              <a:gd name="connsiteX27" fmla="*/ 3011257 w 3073887"/>
              <a:gd name="connsiteY27" fmla="*/ 315656 h 581208"/>
              <a:gd name="connsiteX28" fmla="*/ 2976184 w 3073887"/>
              <a:gd name="connsiteY28" fmla="*/ 325677 h 581208"/>
              <a:gd name="connsiteX29" fmla="*/ 2918564 w 3073887"/>
              <a:gd name="connsiteY29" fmla="*/ 333192 h 581208"/>
              <a:gd name="connsiteX30" fmla="*/ 2795809 w 3073887"/>
              <a:gd name="connsiteY30" fmla="*/ 335697 h 581208"/>
              <a:gd name="connsiteX31" fmla="*/ 2663033 w 3073887"/>
              <a:gd name="connsiteY31" fmla="*/ 340708 h 581208"/>
              <a:gd name="connsiteX32" fmla="*/ 2410008 w 3073887"/>
              <a:gd name="connsiteY32" fmla="*/ 358244 h 581208"/>
              <a:gd name="connsiteX33" fmla="*/ 2129425 w 3073887"/>
              <a:gd name="connsiteY33" fmla="*/ 380791 h 581208"/>
              <a:gd name="connsiteX34" fmla="*/ 1578279 w 3073887"/>
              <a:gd name="connsiteY34" fmla="*/ 443421 h 581208"/>
              <a:gd name="connsiteX35" fmla="*/ 1295191 w 3073887"/>
              <a:gd name="connsiteY35" fmla="*/ 470978 h 581208"/>
              <a:gd name="connsiteX36" fmla="*/ 997072 w 3073887"/>
              <a:gd name="connsiteY36" fmla="*/ 503546 h 581208"/>
              <a:gd name="connsiteX37" fmla="*/ 746551 w 3073887"/>
              <a:gd name="connsiteY37" fmla="*/ 543629 h 581208"/>
              <a:gd name="connsiteX38" fmla="*/ 626301 w 3073887"/>
              <a:gd name="connsiteY38" fmla="*/ 566176 h 581208"/>
              <a:gd name="connsiteX39" fmla="*/ 568682 w 3073887"/>
              <a:gd name="connsiteY39" fmla="*/ 576197 h 581208"/>
              <a:gd name="connsiteX40" fmla="*/ 533609 w 3073887"/>
              <a:gd name="connsiteY40" fmla="*/ 581208 h 581208"/>
              <a:gd name="connsiteX41" fmla="*/ 483505 w 3073887"/>
              <a:gd name="connsiteY41" fmla="*/ 576197 h 581208"/>
              <a:gd name="connsiteX42" fmla="*/ 428390 w 3073887"/>
              <a:gd name="connsiteY42" fmla="*/ 558661 h 581208"/>
              <a:gd name="connsiteX43" fmla="*/ 358244 w 3073887"/>
              <a:gd name="connsiteY43" fmla="*/ 523588 h 581208"/>
              <a:gd name="connsiteX44" fmla="*/ 243005 w 3073887"/>
              <a:gd name="connsiteY44" fmla="*/ 433400 h 581208"/>
              <a:gd name="connsiteX45" fmla="*/ 102713 w 3073887"/>
              <a:gd name="connsiteY45" fmla="*/ 290604 h 581208"/>
              <a:gd name="connsiteX46" fmla="*/ 25052 w 3073887"/>
              <a:gd name="connsiteY46" fmla="*/ 197911 h 581208"/>
              <a:gd name="connsiteX47" fmla="*/ 7516 w 3073887"/>
              <a:gd name="connsiteY47" fmla="*/ 170354 h 581208"/>
              <a:gd name="connsiteX48" fmla="*/ 0 w 3073887"/>
              <a:gd name="connsiteY48" fmla="*/ 137786 h 581208"/>
              <a:gd name="connsiteX49" fmla="*/ 7516 w 3073887"/>
              <a:gd name="connsiteY49" fmla="*/ 122755 h 581208"/>
              <a:gd name="connsiteX50" fmla="*/ 22547 w 3073887"/>
              <a:gd name="connsiteY50" fmla="*/ 120250 h 581208"/>
              <a:gd name="connsiteX51" fmla="*/ 55114 w 3073887"/>
              <a:gd name="connsiteY51" fmla="*/ 130271 h 581208"/>
              <a:gd name="connsiteX52" fmla="*/ 105219 w 3073887"/>
              <a:gd name="connsiteY52" fmla="*/ 160333 h 581208"/>
              <a:gd name="connsiteX53" fmla="*/ 237994 w 3073887"/>
              <a:gd name="connsiteY53" fmla="*/ 232984 h 581208"/>
              <a:gd name="connsiteX54" fmla="*/ 295614 w 3073887"/>
              <a:gd name="connsiteY54" fmla="*/ 263046 h 581208"/>
              <a:gd name="connsiteX55" fmla="*/ 348224 w 3073887"/>
              <a:gd name="connsiteY55" fmla="*/ 280583 h 581208"/>
              <a:gd name="connsiteX56" fmla="*/ 448432 w 3073887"/>
              <a:gd name="connsiteY56" fmla="*/ 303130 h 581208"/>
              <a:gd name="connsiteX57" fmla="*/ 523588 w 3073887"/>
              <a:gd name="connsiteY57" fmla="*/ 310645 h 581208"/>
              <a:gd name="connsiteX58" fmla="*/ 686426 w 3073887"/>
              <a:gd name="connsiteY58" fmla="*/ 310645 h 581208"/>
              <a:gd name="connsiteX59" fmla="*/ 919410 w 3073887"/>
              <a:gd name="connsiteY59" fmla="*/ 303130 h 581208"/>
              <a:gd name="connsiteX60" fmla="*/ 1142374 w 3073887"/>
              <a:gd name="connsiteY60" fmla="*/ 288098 h 581208"/>
              <a:gd name="connsiteX0" fmla="*/ 1142374 w 3073887"/>
              <a:gd name="connsiteY0" fmla="*/ 288098 h 581208"/>
              <a:gd name="connsiteX1" fmla="*/ 1448009 w 3073887"/>
              <a:gd name="connsiteY1" fmla="*/ 263046 h 581208"/>
              <a:gd name="connsiteX2" fmla="*/ 1753644 w 3073887"/>
              <a:gd name="connsiteY2" fmla="*/ 227974 h 581208"/>
              <a:gd name="connsiteX3" fmla="*/ 2066794 w 3073887"/>
              <a:gd name="connsiteY3" fmla="*/ 187890 h 581208"/>
              <a:gd name="connsiteX4" fmla="*/ 2219612 w 3073887"/>
              <a:gd name="connsiteY4" fmla="*/ 165343 h 581208"/>
              <a:gd name="connsiteX5" fmla="*/ 2267211 w 3073887"/>
              <a:gd name="connsiteY5" fmla="*/ 155323 h 581208"/>
              <a:gd name="connsiteX6" fmla="*/ 2332346 w 3073887"/>
              <a:gd name="connsiteY6" fmla="*/ 140291 h 581208"/>
              <a:gd name="connsiteX7" fmla="*/ 2407502 w 3073887"/>
              <a:gd name="connsiteY7" fmla="*/ 115239 h 581208"/>
              <a:gd name="connsiteX8" fmla="*/ 2510216 w 3073887"/>
              <a:gd name="connsiteY8" fmla="*/ 70146 h 581208"/>
              <a:gd name="connsiteX9" fmla="*/ 2572846 w 3073887"/>
              <a:gd name="connsiteY9" fmla="*/ 35073 h 581208"/>
              <a:gd name="connsiteX10" fmla="*/ 2607919 w 3073887"/>
              <a:gd name="connsiteY10" fmla="*/ 10021 h 581208"/>
              <a:gd name="connsiteX11" fmla="*/ 2620445 w 3073887"/>
              <a:gd name="connsiteY11" fmla="*/ 2505 h 581208"/>
              <a:gd name="connsiteX12" fmla="*/ 2635476 w 3073887"/>
              <a:gd name="connsiteY12" fmla="*/ 0 h 581208"/>
              <a:gd name="connsiteX13" fmla="*/ 2683075 w 3073887"/>
              <a:gd name="connsiteY13" fmla="*/ 15031 h 581208"/>
              <a:gd name="connsiteX14" fmla="*/ 2850924 w 3073887"/>
              <a:gd name="connsiteY14" fmla="*/ 65135 h 581208"/>
              <a:gd name="connsiteX15" fmla="*/ 2928585 w 3073887"/>
              <a:gd name="connsiteY15" fmla="*/ 85177 h 581208"/>
              <a:gd name="connsiteX16" fmla="*/ 2973679 w 3073887"/>
              <a:gd name="connsiteY16" fmla="*/ 102713 h 581208"/>
              <a:gd name="connsiteX17" fmla="*/ 3003741 w 3073887"/>
              <a:gd name="connsiteY17" fmla="*/ 120250 h 581208"/>
              <a:gd name="connsiteX18" fmla="*/ 3031299 w 3073887"/>
              <a:gd name="connsiteY18" fmla="*/ 140291 h 581208"/>
              <a:gd name="connsiteX19" fmla="*/ 3043825 w 3073887"/>
              <a:gd name="connsiteY19" fmla="*/ 157828 h 581208"/>
              <a:gd name="connsiteX20" fmla="*/ 3058856 w 3073887"/>
              <a:gd name="connsiteY20" fmla="*/ 180375 h 581208"/>
              <a:gd name="connsiteX21" fmla="*/ 3068877 w 3073887"/>
              <a:gd name="connsiteY21" fmla="*/ 207932 h 581208"/>
              <a:gd name="connsiteX22" fmla="*/ 3071382 w 3073887"/>
              <a:gd name="connsiteY22" fmla="*/ 222963 h 581208"/>
              <a:gd name="connsiteX23" fmla="*/ 3073887 w 3073887"/>
              <a:gd name="connsiteY23" fmla="*/ 235489 h 581208"/>
              <a:gd name="connsiteX24" fmla="*/ 3071382 w 3073887"/>
              <a:gd name="connsiteY24" fmla="*/ 255531 h 581208"/>
              <a:gd name="connsiteX25" fmla="*/ 3058856 w 3073887"/>
              <a:gd name="connsiteY25" fmla="*/ 280583 h 581208"/>
              <a:gd name="connsiteX26" fmla="*/ 3011257 w 3073887"/>
              <a:gd name="connsiteY26" fmla="*/ 315656 h 581208"/>
              <a:gd name="connsiteX27" fmla="*/ 2976184 w 3073887"/>
              <a:gd name="connsiteY27" fmla="*/ 325677 h 581208"/>
              <a:gd name="connsiteX28" fmla="*/ 2918564 w 3073887"/>
              <a:gd name="connsiteY28" fmla="*/ 333192 h 581208"/>
              <a:gd name="connsiteX29" fmla="*/ 2795809 w 3073887"/>
              <a:gd name="connsiteY29" fmla="*/ 335697 h 581208"/>
              <a:gd name="connsiteX30" fmla="*/ 2663033 w 3073887"/>
              <a:gd name="connsiteY30" fmla="*/ 340708 h 581208"/>
              <a:gd name="connsiteX31" fmla="*/ 2410008 w 3073887"/>
              <a:gd name="connsiteY31" fmla="*/ 358244 h 581208"/>
              <a:gd name="connsiteX32" fmla="*/ 2129425 w 3073887"/>
              <a:gd name="connsiteY32" fmla="*/ 380791 h 581208"/>
              <a:gd name="connsiteX33" fmla="*/ 1578279 w 3073887"/>
              <a:gd name="connsiteY33" fmla="*/ 443421 h 581208"/>
              <a:gd name="connsiteX34" fmla="*/ 1295191 w 3073887"/>
              <a:gd name="connsiteY34" fmla="*/ 470978 h 581208"/>
              <a:gd name="connsiteX35" fmla="*/ 997072 w 3073887"/>
              <a:gd name="connsiteY35" fmla="*/ 503546 h 581208"/>
              <a:gd name="connsiteX36" fmla="*/ 746551 w 3073887"/>
              <a:gd name="connsiteY36" fmla="*/ 543629 h 581208"/>
              <a:gd name="connsiteX37" fmla="*/ 626301 w 3073887"/>
              <a:gd name="connsiteY37" fmla="*/ 566176 h 581208"/>
              <a:gd name="connsiteX38" fmla="*/ 568682 w 3073887"/>
              <a:gd name="connsiteY38" fmla="*/ 576197 h 581208"/>
              <a:gd name="connsiteX39" fmla="*/ 533609 w 3073887"/>
              <a:gd name="connsiteY39" fmla="*/ 581208 h 581208"/>
              <a:gd name="connsiteX40" fmla="*/ 483505 w 3073887"/>
              <a:gd name="connsiteY40" fmla="*/ 576197 h 581208"/>
              <a:gd name="connsiteX41" fmla="*/ 428390 w 3073887"/>
              <a:gd name="connsiteY41" fmla="*/ 558661 h 581208"/>
              <a:gd name="connsiteX42" fmla="*/ 358244 w 3073887"/>
              <a:gd name="connsiteY42" fmla="*/ 523588 h 581208"/>
              <a:gd name="connsiteX43" fmla="*/ 243005 w 3073887"/>
              <a:gd name="connsiteY43" fmla="*/ 433400 h 581208"/>
              <a:gd name="connsiteX44" fmla="*/ 102713 w 3073887"/>
              <a:gd name="connsiteY44" fmla="*/ 290604 h 581208"/>
              <a:gd name="connsiteX45" fmla="*/ 25052 w 3073887"/>
              <a:gd name="connsiteY45" fmla="*/ 197911 h 581208"/>
              <a:gd name="connsiteX46" fmla="*/ 7516 w 3073887"/>
              <a:gd name="connsiteY46" fmla="*/ 170354 h 581208"/>
              <a:gd name="connsiteX47" fmla="*/ 0 w 3073887"/>
              <a:gd name="connsiteY47" fmla="*/ 137786 h 581208"/>
              <a:gd name="connsiteX48" fmla="*/ 7516 w 3073887"/>
              <a:gd name="connsiteY48" fmla="*/ 122755 h 581208"/>
              <a:gd name="connsiteX49" fmla="*/ 22547 w 3073887"/>
              <a:gd name="connsiteY49" fmla="*/ 120250 h 581208"/>
              <a:gd name="connsiteX50" fmla="*/ 55114 w 3073887"/>
              <a:gd name="connsiteY50" fmla="*/ 130271 h 581208"/>
              <a:gd name="connsiteX51" fmla="*/ 105219 w 3073887"/>
              <a:gd name="connsiteY51" fmla="*/ 160333 h 581208"/>
              <a:gd name="connsiteX52" fmla="*/ 237994 w 3073887"/>
              <a:gd name="connsiteY52" fmla="*/ 232984 h 581208"/>
              <a:gd name="connsiteX53" fmla="*/ 295614 w 3073887"/>
              <a:gd name="connsiteY53" fmla="*/ 263046 h 581208"/>
              <a:gd name="connsiteX54" fmla="*/ 348224 w 3073887"/>
              <a:gd name="connsiteY54" fmla="*/ 280583 h 581208"/>
              <a:gd name="connsiteX55" fmla="*/ 448432 w 3073887"/>
              <a:gd name="connsiteY55" fmla="*/ 303130 h 581208"/>
              <a:gd name="connsiteX56" fmla="*/ 523588 w 3073887"/>
              <a:gd name="connsiteY56" fmla="*/ 310645 h 581208"/>
              <a:gd name="connsiteX57" fmla="*/ 686426 w 3073887"/>
              <a:gd name="connsiteY57" fmla="*/ 310645 h 581208"/>
              <a:gd name="connsiteX58" fmla="*/ 919410 w 3073887"/>
              <a:gd name="connsiteY58" fmla="*/ 303130 h 581208"/>
              <a:gd name="connsiteX59" fmla="*/ 1142374 w 3073887"/>
              <a:gd name="connsiteY59" fmla="*/ 288098 h 581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3073887" h="581208">
                <a:moveTo>
                  <a:pt x="1142374" y="288098"/>
                </a:moveTo>
                <a:lnTo>
                  <a:pt x="1448009" y="263046"/>
                </a:lnTo>
                <a:lnTo>
                  <a:pt x="1753644" y="227974"/>
                </a:lnTo>
                <a:lnTo>
                  <a:pt x="2066794" y="187890"/>
                </a:lnTo>
                <a:lnTo>
                  <a:pt x="2219612" y="165343"/>
                </a:lnTo>
                <a:lnTo>
                  <a:pt x="2267211" y="155323"/>
                </a:lnTo>
                <a:lnTo>
                  <a:pt x="2332346" y="140291"/>
                </a:lnTo>
                <a:lnTo>
                  <a:pt x="2407502" y="115239"/>
                </a:lnTo>
                <a:lnTo>
                  <a:pt x="2510216" y="70146"/>
                </a:lnTo>
                <a:lnTo>
                  <a:pt x="2572846" y="35073"/>
                </a:lnTo>
                <a:lnTo>
                  <a:pt x="2607919" y="10021"/>
                </a:lnTo>
                <a:lnTo>
                  <a:pt x="2620445" y="2505"/>
                </a:lnTo>
                <a:lnTo>
                  <a:pt x="2635476" y="0"/>
                </a:lnTo>
                <a:lnTo>
                  <a:pt x="2683075" y="15031"/>
                </a:lnTo>
                <a:lnTo>
                  <a:pt x="2850924" y="65135"/>
                </a:lnTo>
                <a:lnTo>
                  <a:pt x="2928585" y="85177"/>
                </a:lnTo>
                <a:lnTo>
                  <a:pt x="2973679" y="102713"/>
                </a:lnTo>
                <a:lnTo>
                  <a:pt x="3003741" y="120250"/>
                </a:lnTo>
                <a:lnTo>
                  <a:pt x="3031299" y="140291"/>
                </a:lnTo>
                <a:lnTo>
                  <a:pt x="3043825" y="157828"/>
                </a:lnTo>
                <a:lnTo>
                  <a:pt x="3058856" y="180375"/>
                </a:lnTo>
                <a:lnTo>
                  <a:pt x="3068877" y="207932"/>
                </a:lnTo>
                <a:lnTo>
                  <a:pt x="3071382" y="222963"/>
                </a:lnTo>
                <a:lnTo>
                  <a:pt x="3073887" y="235489"/>
                </a:lnTo>
                <a:lnTo>
                  <a:pt x="3071382" y="255531"/>
                </a:lnTo>
                <a:lnTo>
                  <a:pt x="3058856" y="280583"/>
                </a:lnTo>
                <a:cubicBezTo>
                  <a:pt x="3048835" y="290604"/>
                  <a:pt x="3025036" y="308140"/>
                  <a:pt x="3011257" y="315656"/>
                </a:cubicBezTo>
                <a:lnTo>
                  <a:pt x="2976184" y="325677"/>
                </a:lnTo>
                <a:lnTo>
                  <a:pt x="2918564" y="333192"/>
                </a:lnTo>
                <a:lnTo>
                  <a:pt x="2795809" y="335697"/>
                </a:lnTo>
                <a:lnTo>
                  <a:pt x="2663033" y="340708"/>
                </a:lnTo>
                <a:lnTo>
                  <a:pt x="2410008" y="358244"/>
                </a:lnTo>
                <a:lnTo>
                  <a:pt x="2129425" y="380791"/>
                </a:lnTo>
                <a:lnTo>
                  <a:pt x="1578279" y="443421"/>
                </a:lnTo>
                <a:lnTo>
                  <a:pt x="1295191" y="470978"/>
                </a:lnTo>
                <a:lnTo>
                  <a:pt x="997072" y="503546"/>
                </a:lnTo>
                <a:lnTo>
                  <a:pt x="746551" y="543629"/>
                </a:lnTo>
                <a:lnTo>
                  <a:pt x="626301" y="566176"/>
                </a:lnTo>
                <a:lnTo>
                  <a:pt x="568682" y="576197"/>
                </a:lnTo>
                <a:lnTo>
                  <a:pt x="533609" y="581208"/>
                </a:lnTo>
                <a:lnTo>
                  <a:pt x="483505" y="576197"/>
                </a:lnTo>
                <a:lnTo>
                  <a:pt x="428390" y="558661"/>
                </a:lnTo>
                <a:lnTo>
                  <a:pt x="358244" y="523588"/>
                </a:lnTo>
                <a:lnTo>
                  <a:pt x="243005" y="433400"/>
                </a:lnTo>
                <a:lnTo>
                  <a:pt x="102713" y="290604"/>
                </a:lnTo>
                <a:lnTo>
                  <a:pt x="25052" y="197911"/>
                </a:lnTo>
                <a:lnTo>
                  <a:pt x="7516" y="170354"/>
                </a:lnTo>
                <a:lnTo>
                  <a:pt x="0" y="137786"/>
                </a:lnTo>
                <a:lnTo>
                  <a:pt x="7516" y="122755"/>
                </a:lnTo>
                <a:lnTo>
                  <a:pt x="22547" y="120250"/>
                </a:lnTo>
                <a:lnTo>
                  <a:pt x="55114" y="130271"/>
                </a:lnTo>
                <a:lnTo>
                  <a:pt x="105219" y="160333"/>
                </a:lnTo>
                <a:lnTo>
                  <a:pt x="237994" y="232984"/>
                </a:lnTo>
                <a:lnTo>
                  <a:pt x="295614" y="263046"/>
                </a:lnTo>
                <a:lnTo>
                  <a:pt x="348224" y="280583"/>
                </a:lnTo>
                <a:lnTo>
                  <a:pt x="448432" y="303130"/>
                </a:lnTo>
                <a:lnTo>
                  <a:pt x="523588" y="310645"/>
                </a:lnTo>
                <a:lnTo>
                  <a:pt x="686426" y="310645"/>
                </a:lnTo>
                <a:lnTo>
                  <a:pt x="919410" y="303130"/>
                </a:lnTo>
                <a:lnTo>
                  <a:pt x="1142374" y="28809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" name="フリーフォーム 37"/>
          <p:cNvSpPr>
            <a:spLocks noChangeAspect="1"/>
          </p:cNvSpPr>
          <p:nvPr/>
        </p:nvSpPr>
        <p:spPr>
          <a:xfrm rot="18000000">
            <a:off x="6917995" y="4617401"/>
            <a:ext cx="1710690" cy="1202055"/>
          </a:xfrm>
          <a:custGeom>
            <a:avLst/>
            <a:gdLst>
              <a:gd name="connsiteX0" fmla="*/ 819150 w 2851150"/>
              <a:gd name="connsiteY0" fmla="*/ 1327150 h 2003425"/>
              <a:gd name="connsiteX1" fmla="*/ 1241425 w 2851150"/>
              <a:gd name="connsiteY1" fmla="*/ 1082675 h 2003425"/>
              <a:gd name="connsiteX2" fmla="*/ 1597025 w 2851150"/>
              <a:gd name="connsiteY2" fmla="*/ 879475 h 2003425"/>
              <a:gd name="connsiteX3" fmla="*/ 1978025 w 2851150"/>
              <a:gd name="connsiteY3" fmla="*/ 657225 h 2003425"/>
              <a:gd name="connsiteX4" fmla="*/ 2292350 w 2851150"/>
              <a:gd name="connsiteY4" fmla="*/ 476250 h 2003425"/>
              <a:gd name="connsiteX5" fmla="*/ 2390775 w 2851150"/>
              <a:gd name="connsiteY5" fmla="*/ 419100 h 2003425"/>
              <a:gd name="connsiteX6" fmla="*/ 2457450 w 2851150"/>
              <a:gd name="connsiteY6" fmla="*/ 374650 h 2003425"/>
              <a:gd name="connsiteX7" fmla="*/ 2524125 w 2851150"/>
              <a:gd name="connsiteY7" fmla="*/ 317500 h 2003425"/>
              <a:gd name="connsiteX8" fmla="*/ 2571750 w 2851150"/>
              <a:gd name="connsiteY8" fmla="*/ 273050 h 2003425"/>
              <a:gd name="connsiteX9" fmla="*/ 2606675 w 2851150"/>
              <a:gd name="connsiteY9" fmla="*/ 228600 h 2003425"/>
              <a:gd name="connsiteX10" fmla="*/ 2635250 w 2851150"/>
              <a:gd name="connsiteY10" fmla="*/ 190500 h 2003425"/>
              <a:gd name="connsiteX11" fmla="*/ 2657475 w 2851150"/>
              <a:gd name="connsiteY11" fmla="*/ 149225 h 2003425"/>
              <a:gd name="connsiteX12" fmla="*/ 2682875 w 2851150"/>
              <a:gd name="connsiteY12" fmla="*/ 95250 h 2003425"/>
              <a:gd name="connsiteX13" fmla="*/ 2701925 w 2851150"/>
              <a:gd name="connsiteY13" fmla="*/ 6350 h 2003425"/>
              <a:gd name="connsiteX14" fmla="*/ 2708275 w 2851150"/>
              <a:gd name="connsiteY14" fmla="*/ 0 h 2003425"/>
              <a:gd name="connsiteX15" fmla="*/ 2724150 w 2851150"/>
              <a:gd name="connsiteY15" fmla="*/ 3175 h 2003425"/>
              <a:gd name="connsiteX16" fmla="*/ 2847975 w 2851150"/>
              <a:gd name="connsiteY16" fmla="*/ 184150 h 2003425"/>
              <a:gd name="connsiteX17" fmla="*/ 2851150 w 2851150"/>
              <a:gd name="connsiteY17" fmla="*/ 196850 h 2003425"/>
              <a:gd name="connsiteX18" fmla="*/ 2851150 w 2851150"/>
              <a:gd name="connsiteY18" fmla="*/ 222250 h 2003425"/>
              <a:gd name="connsiteX19" fmla="*/ 2835275 w 2851150"/>
              <a:gd name="connsiteY19" fmla="*/ 266700 h 2003425"/>
              <a:gd name="connsiteX20" fmla="*/ 2816225 w 2851150"/>
              <a:gd name="connsiteY20" fmla="*/ 355600 h 2003425"/>
              <a:gd name="connsiteX21" fmla="*/ 2781300 w 2851150"/>
              <a:gd name="connsiteY21" fmla="*/ 536575 h 2003425"/>
              <a:gd name="connsiteX22" fmla="*/ 2755900 w 2851150"/>
              <a:gd name="connsiteY22" fmla="*/ 635000 h 2003425"/>
              <a:gd name="connsiteX23" fmla="*/ 2740025 w 2851150"/>
              <a:gd name="connsiteY23" fmla="*/ 666750 h 2003425"/>
              <a:gd name="connsiteX24" fmla="*/ 2724150 w 2851150"/>
              <a:gd name="connsiteY24" fmla="*/ 688975 h 2003425"/>
              <a:gd name="connsiteX25" fmla="*/ 2708275 w 2851150"/>
              <a:gd name="connsiteY25" fmla="*/ 701675 h 2003425"/>
              <a:gd name="connsiteX26" fmla="*/ 2686050 w 2851150"/>
              <a:gd name="connsiteY26" fmla="*/ 708025 h 2003425"/>
              <a:gd name="connsiteX27" fmla="*/ 2657475 w 2851150"/>
              <a:gd name="connsiteY27" fmla="*/ 711200 h 2003425"/>
              <a:gd name="connsiteX28" fmla="*/ 2632075 w 2851150"/>
              <a:gd name="connsiteY28" fmla="*/ 711200 h 2003425"/>
              <a:gd name="connsiteX29" fmla="*/ 2593975 w 2851150"/>
              <a:gd name="connsiteY29" fmla="*/ 701675 h 2003425"/>
              <a:gd name="connsiteX30" fmla="*/ 2549525 w 2851150"/>
              <a:gd name="connsiteY30" fmla="*/ 698500 h 2003425"/>
              <a:gd name="connsiteX31" fmla="*/ 2514600 w 2851150"/>
              <a:gd name="connsiteY31" fmla="*/ 704850 h 2003425"/>
              <a:gd name="connsiteX32" fmla="*/ 2479675 w 2851150"/>
              <a:gd name="connsiteY32" fmla="*/ 711200 h 2003425"/>
              <a:gd name="connsiteX33" fmla="*/ 2435225 w 2851150"/>
              <a:gd name="connsiteY33" fmla="*/ 730250 h 2003425"/>
              <a:gd name="connsiteX34" fmla="*/ 1917700 w 2851150"/>
              <a:gd name="connsiteY34" fmla="*/ 1009650 h 2003425"/>
              <a:gd name="connsiteX35" fmla="*/ 1397000 w 2851150"/>
              <a:gd name="connsiteY35" fmla="*/ 1304925 h 2003425"/>
              <a:gd name="connsiteX36" fmla="*/ 415925 w 2851150"/>
              <a:gd name="connsiteY36" fmla="*/ 1851025 h 2003425"/>
              <a:gd name="connsiteX37" fmla="*/ 146050 w 2851150"/>
              <a:gd name="connsiteY37" fmla="*/ 2003425 h 2003425"/>
              <a:gd name="connsiteX38" fmla="*/ 146050 w 2851150"/>
              <a:gd name="connsiteY38" fmla="*/ 2003425 h 2003425"/>
              <a:gd name="connsiteX39" fmla="*/ 111125 w 2851150"/>
              <a:gd name="connsiteY39" fmla="*/ 1993900 h 2003425"/>
              <a:gd name="connsiteX40" fmla="*/ 0 w 2851150"/>
              <a:gd name="connsiteY40" fmla="*/ 1838325 h 2003425"/>
              <a:gd name="connsiteX41" fmla="*/ 3175 w 2851150"/>
              <a:gd name="connsiteY41" fmla="*/ 1812925 h 2003425"/>
              <a:gd name="connsiteX42" fmla="*/ 19050 w 2851150"/>
              <a:gd name="connsiteY42" fmla="*/ 1790700 h 2003425"/>
              <a:gd name="connsiteX43" fmla="*/ 114300 w 2851150"/>
              <a:gd name="connsiteY43" fmla="*/ 1736725 h 2003425"/>
              <a:gd name="connsiteX44" fmla="*/ 819150 w 2851150"/>
              <a:gd name="connsiteY44" fmla="*/ 1327150 h 200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2851150" h="2003425">
                <a:moveTo>
                  <a:pt x="819150" y="1327150"/>
                </a:moveTo>
                <a:lnTo>
                  <a:pt x="1241425" y="1082675"/>
                </a:lnTo>
                <a:lnTo>
                  <a:pt x="1597025" y="879475"/>
                </a:lnTo>
                <a:lnTo>
                  <a:pt x="1978025" y="657225"/>
                </a:lnTo>
                <a:lnTo>
                  <a:pt x="2292350" y="476250"/>
                </a:lnTo>
                <a:lnTo>
                  <a:pt x="2390775" y="419100"/>
                </a:lnTo>
                <a:lnTo>
                  <a:pt x="2457450" y="374650"/>
                </a:lnTo>
                <a:lnTo>
                  <a:pt x="2524125" y="317500"/>
                </a:lnTo>
                <a:lnTo>
                  <a:pt x="2571750" y="273050"/>
                </a:lnTo>
                <a:lnTo>
                  <a:pt x="2606675" y="228600"/>
                </a:lnTo>
                <a:lnTo>
                  <a:pt x="2635250" y="190500"/>
                </a:lnTo>
                <a:lnTo>
                  <a:pt x="2657475" y="149225"/>
                </a:lnTo>
                <a:lnTo>
                  <a:pt x="2682875" y="95250"/>
                </a:lnTo>
                <a:lnTo>
                  <a:pt x="2701925" y="6350"/>
                </a:lnTo>
                <a:lnTo>
                  <a:pt x="2708275" y="0"/>
                </a:lnTo>
                <a:lnTo>
                  <a:pt x="2724150" y="3175"/>
                </a:lnTo>
                <a:lnTo>
                  <a:pt x="2847975" y="184150"/>
                </a:lnTo>
                <a:lnTo>
                  <a:pt x="2851150" y="196850"/>
                </a:lnTo>
                <a:lnTo>
                  <a:pt x="2851150" y="222250"/>
                </a:lnTo>
                <a:lnTo>
                  <a:pt x="2835275" y="266700"/>
                </a:lnTo>
                <a:lnTo>
                  <a:pt x="2816225" y="355600"/>
                </a:lnTo>
                <a:lnTo>
                  <a:pt x="2781300" y="536575"/>
                </a:lnTo>
                <a:lnTo>
                  <a:pt x="2755900" y="635000"/>
                </a:lnTo>
                <a:lnTo>
                  <a:pt x="2740025" y="666750"/>
                </a:lnTo>
                <a:lnTo>
                  <a:pt x="2724150" y="688975"/>
                </a:lnTo>
                <a:lnTo>
                  <a:pt x="2708275" y="701675"/>
                </a:lnTo>
                <a:lnTo>
                  <a:pt x="2686050" y="708025"/>
                </a:lnTo>
                <a:lnTo>
                  <a:pt x="2657475" y="711200"/>
                </a:lnTo>
                <a:lnTo>
                  <a:pt x="2632075" y="711200"/>
                </a:lnTo>
                <a:lnTo>
                  <a:pt x="2593975" y="701675"/>
                </a:lnTo>
                <a:lnTo>
                  <a:pt x="2549525" y="698500"/>
                </a:lnTo>
                <a:lnTo>
                  <a:pt x="2514600" y="704850"/>
                </a:lnTo>
                <a:lnTo>
                  <a:pt x="2479675" y="711200"/>
                </a:lnTo>
                <a:lnTo>
                  <a:pt x="2435225" y="730250"/>
                </a:lnTo>
                <a:lnTo>
                  <a:pt x="1917700" y="1009650"/>
                </a:lnTo>
                <a:lnTo>
                  <a:pt x="1397000" y="1304925"/>
                </a:lnTo>
                <a:lnTo>
                  <a:pt x="415925" y="1851025"/>
                </a:lnTo>
                <a:lnTo>
                  <a:pt x="146050" y="2003425"/>
                </a:lnTo>
                <a:lnTo>
                  <a:pt x="146050" y="2003425"/>
                </a:lnTo>
                <a:lnTo>
                  <a:pt x="111125" y="1993900"/>
                </a:lnTo>
                <a:lnTo>
                  <a:pt x="0" y="1838325"/>
                </a:lnTo>
                <a:lnTo>
                  <a:pt x="3175" y="1812925"/>
                </a:lnTo>
                <a:lnTo>
                  <a:pt x="19050" y="1790700"/>
                </a:lnTo>
                <a:lnTo>
                  <a:pt x="114300" y="1736725"/>
                </a:lnTo>
                <a:lnTo>
                  <a:pt x="819150" y="13271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39" name="フリーフォーム 38"/>
          <p:cNvSpPr>
            <a:spLocks noChangeAspect="1"/>
          </p:cNvSpPr>
          <p:nvPr/>
        </p:nvSpPr>
        <p:spPr>
          <a:xfrm>
            <a:off x="6948209" y="5023566"/>
            <a:ext cx="1733549" cy="362902"/>
          </a:xfrm>
          <a:custGeom>
            <a:avLst/>
            <a:gdLst>
              <a:gd name="connsiteX0" fmla="*/ 1042987 w 2888456"/>
              <a:gd name="connsiteY0" fmla="*/ 223838 h 604838"/>
              <a:gd name="connsiteX1" fmla="*/ 1283494 w 2888456"/>
              <a:gd name="connsiteY1" fmla="*/ 192882 h 604838"/>
              <a:gd name="connsiteX2" fmla="*/ 1671637 w 2888456"/>
              <a:gd name="connsiteY2" fmla="*/ 133350 h 604838"/>
              <a:gd name="connsiteX3" fmla="*/ 1947862 w 2888456"/>
              <a:gd name="connsiteY3" fmla="*/ 109538 h 604838"/>
              <a:gd name="connsiteX4" fmla="*/ 2126456 w 2888456"/>
              <a:gd name="connsiteY4" fmla="*/ 95250 h 604838"/>
              <a:gd name="connsiteX5" fmla="*/ 2155031 w 2888456"/>
              <a:gd name="connsiteY5" fmla="*/ 90488 h 604838"/>
              <a:gd name="connsiteX6" fmla="*/ 2207419 w 2888456"/>
              <a:gd name="connsiteY6" fmla="*/ 57150 h 604838"/>
              <a:gd name="connsiteX7" fmla="*/ 2293144 w 2888456"/>
              <a:gd name="connsiteY7" fmla="*/ 9525 h 604838"/>
              <a:gd name="connsiteX8" fmla="*/ 2309812 w 2888456"/>
              <a:gd name="connsiteY8" fmla="*/ 0 h 604838"/>
              <a:gd name="connsiteX9" fmla="*/ 2357437 w 2888456"/>
              <a:gd name="connsiteY9" fmla="*/ 2382 h 604838"/>
              <a:gd name="connsiteX10" fmla="*/ 2474119 w 2888456"/>
              <a:gd name="connsiteY10" fmla="*/ 11907 h 604838"/>
              <a:gd name="connsiteX11" fmla="*/ 2536031 w 2888456"/>
              <a:gd name="connsiteY11" fmla="*/ 21432 h 604838"/>
              <a:gd name="connsiteX12" fmla="*/ 2602706 w 2888456"/>
              <a:gd name="connsiteY12" fmla="*/ 35719 h 604838"/>
              <a:gd name="connsiteX13" fmla="*/ 2657475 w 2888456"/>
              <a:gd name="connsiteY13" fmla="*/ 50007 h 604838"/>
              <a:gd name="connsiteX14" fmla="*/ 2731294 w 2888456"/>
              <a:gd name="connsiteY14" fmla="*/ 66675 h 604838"/>
              <a:gd name="connsiteX15" fmla="*/ 2781300 w 2888456"/>
              <a:gd name="connsiteY15" fmla="*/ 83344 h 604838"/>
              <a:gd name="connsiteX16" fmla="*/ 2824162 w 2888456"/>
              <a:gd name="connsiteY16" fmla="*/ 102394 h 604838"/>
              <a:gd name="connsiteX17" fmla="*/ 2843212 w 2888456"/>
              <a:gd name="connsiteY17" fmla="*/ 114300 h 604838"/>
              <a:gd name="connsiteX18" fmla="*/ 2852737 w 2888456"/>
              <a:gd name="connsiteY18" fmla="*/ 128588 h 604838"/>
              <a:gd name="connsiteX19" fmla="*/ 2862262 w 2888456"/>
              <a:gd name="connsiteY19" fmla="*/ 145257 h 604838"/>
              <a:gd name="connsiteX20" fmla="*/ 2871787 w 2888456"/>
              <a:gd name="connsiteY20" fmla="*/ 164307 h 604838"/>
              <a:gd name="connsiteX21" fmla="*/ 2883694 w 2888456"/>
              <a:gd name="connsiteY21" fmla="*/ 190500 h 604838"/>
              <a:gd name="connsiteX22" fmla="*/ 2888456 w 2888456"/>
              <a:gd name="connsiteY22" fmla="*/ 214313 h 604838"/>
              <a:gd name="connsiteX23" fmla="*/ 2888456 w 2888456"/>
              <a:gd name="connsiteY23" fmla="*/ 235744 h 604838"/>
              <a:gd name="connsiteX24" fmla="*/ 2876550 w 2888456"/>
              <a:gd name="connsiteY24" fmla="*/ 261938 h 604838"/>
              <a:gd name="connsiteX25" fmla="*/ 2850356 w 2888456"/>
              <a:gd name="connsiteY25" fmla="*/ 278607 h 604838"/>
              <a:gd name="connsiteX26" fmla="*/ 2812256 w 2888456"/>
              <a:gd name="connsiteY26" fmla="*/ 288132 h 604838"/>
              <a:gd name="connsiteX27" fmla="*/ 2736056 w 2888456"/>
              <a:gd name="connsiteY27" fmla="*/ 290513 h 604838"/>
              <a:gd name="connsiteX28" fmla="*/ 2576512 w 2888456"/>
              <a:gd name="connsiteY28" fmla="*/ 285750 h 604838"/>
              <a:gd name="connsiteX29" fmla="*/ 2431256 w 2888456"/>
              <a:gd name="connsiteY29" fmla="*/ 285750 h 604838"/>
              <a:gd name="connsiteX30" fmla="*/ 2202656 w 2888456"/>
              <a:gd name="connsiteY30" fmla="*/ 292894 h 604838"/>
              <a:gd name="connsiteX31" fmla="*/ 1940719 w 2888456"/>
              <a:gd name="connsiteY31" fmla="*/ 304800 h 604838"/>
              <a:gd name="connsiteX32" fmla="*/ 1731169 w 2888456"/>
              <a:gd name="connsiteY32" fmla="*/ 326232 h 604838"/>
              <a:gd name="connsiteX33" fmla="*/ 1335881 w 2888456"/>
              <a:gd name="connsiteY33" fmla="*/ 383382 h 604838"/>
              <a:gd name="connsiteX34" fmla="*/ 1169194 w 2888456"/>
              <a:gd name="connsiteY34" fmla="*/ 407194 h 604838"/>
              <a:gd name="connsiteX35" fmla="*/ 1040606 w 2888456"/>
              <a:gd name="connsiteY35" fmla="*/ 431007 h 604838"/>
              <a:gd name="connsiteX36" fmla="*/ 883444 w 2888456"/>
              <a:gd name="connsiteY36" fmla="*/ 461963 h 604838"/>
              <a:gd name="connsiteX37" fmla="*/ 759619 w 2888456"/>
              <a:gd name="connsiteY37" fmla="*/ 495300 h 604838"/>
              <a:gd name="connsiteX38" fmla="*/ 638175 w 2888456"/>
              <a:gd name="connsiteY38" fmla="*/ 531019 h 604838"/>
              <a:gd name="connsiteX39" fmla="*/ 516731 w 2888456"/>
              <a:gd name="connsiteY39" fmla="*/ 569119 h 604838"/>
              <a:gd name="connsiteX40" fmla="*/ 442912 w 2888456"/>
              <a:gd name="connsiteY40" fmla="*/ 600075 h 604838"/>
              <a:gd name="connsiteX41" fmla="*/ 433387 w 2888456"/>
              <a:gd name="connsiteY41" fmla="*/ 604838 h 604838"/>
              <a:gd name="connsiteX42" fmla="*/ 421481 w 2888456"/>
              <a:gd name="connsiteY42" fmla="*/ 602457 h 604838"/>
              <a:gd name="connsiteX43" fmla="*/ 361950 w 2888456"/>
              <a:gd name="connsiteY43" fmla="*/ 583407 h 604838"/>
              <a:gd name="connsiteX44" fmla="*/ 235744 w 2888456"/>
              <a:gd name="connsiteY44" fmla="*/ 511969 h 604838"/>
              <a:gd name="connsiteX45" fmla="*/ 209550 w 2888456"/>
              <a:gd name="connsiteY45" fmla="*/ 497682 h 604838"/>
              <a:gd name="connsiteX46" fmla="*/ 173831 w 2888456"/>
              <a:gd name="connsiteY46" fmla="*/ 457200 h 604838"/>
              <a:gd name="connsiteX47" fmla="*/ 26194 w 2888456"/>
              <a:gd name="connsiteY47" fmla="*/ 290513 h 604838"/>
              <a:gd name="connsiteX48" fmla="*/ 2381 w 2888456"/>
              <a:gd name="connsiteY48" fmla="*/ 257175 h 604838"/>
              <a:gd name="connsiteX49" fmla="*/ 0 w 2888456"/>
              <a:gd name="connsiteY49" fmla="*/ 247650 h 604838"/>
              <a:gd name="connsiteX50" fmla="*/ 0 w 2888456"/>
              <a:gd name="connsiteY50" fmla="*/ 233363 h 604838"/>
              <a:gd name="connsiteX51" fmla="*/ 4762 w 2888456"/>
              <a:gd name="connsiteY51" fmla="*/ 228600 h 604838"/>
              <a:gd name="connsiteX52" fmla="*/ 16669 w 2888456"/>
              <a:gd name="connsiteY52" fmla="*/ 226219 h 604838"/>
              <a:gd name="connsiteX53" fmla="*/ 35719 w 2888456"/>
              <a:gd name="connsiteY53" fmla="*/ 230982 h 604838"/>
              <a:gd name="connsiteX54" fmla="*/ 69056 w 2888456"/>
              <a:gd name="connsiteY54" fmla="*/ 247650 h 604838"/>
              <a:gd name="connsiteX55" fmla="*/ 121444 w 2888456"/>
              <a:gd name="connsiteY55" fmla="*/ 269082 h 604838"/>
              <a:gd name="connsiteX56" fmla="*/ 180975 w 2888456"/>
              <a:gd name="connsiteY56" fmla="*/ 285750 h 604838"/>
              <a:gd name="connsiteX57" fmla="*/ 285750 w 2888456"/>
              <a:gd name="connsiteY57" fmla="*/ 307182 h 604838"/>
              <a:gd name="connsiteX58" fmla="*/ 342900 w 2888456"/>
              <a:gd name="connsiteY58" fmla="*/ 311944 h 604838"/>
              <a:gd name="connsiteX59" fmla="*/ 407194 w 2888456"/>
              <a:gd name="connsiteY59" fmla="*/ 314325 h 604838"/>
              <a:gd name="connsiteX60" fmla="*/ 481012 w 2888456"/>
              <a:gd name="connsiteY60" fmla="*/ 304800 h 604838"/>
              <a:gd name="connsiteX61" fmla="*/ 733425 w 2888456"/>
              <a:gd name="connsiteY61" fmla="*/ 269082 h 604838"/>
              <a:gd name="connsiteX62" fmla="*/ 1042987 w 2888456"/>
              <a:gd name="connsiteY62" fmla="*/ 223838 h 604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2888456" h="604838">
                <a:moveTo>
                  <a:pt x="1042987" y="223838"/>
                </a:moveTo>
                <a:lnTo>
                  <a:pt x="1283494" y="192882"/>
                </a:lnTo>
                <a:lnTo>
                  <a:pt x="1671637" y="133350"/>
                </a:lnTo>
                <a:lnTo>
                  <a:pt x="1947862" y="109538"/>
                </a:lnTo>
                <a:lnTo>
                  <a:pt x="2126456" y="95250"/>
                </a:lnTo>
                <a:lnTo>
                  <a:pt x="2155031" y="90488"/>
                </a:lnTo>
                <a:lnTo>
                  <a:pt x="2207419" y="57150"/>
                </a:lnTo>
                <a:lnTo>
                  <a:pt x="2293144" y="9525"/>
                </a:lnTo>
                <a:lnTo>
                  <a:pt x="2309812" y="0"/>
                </a:lnTo>
                <a:lnTo>
                  <a:pt x="2357437" y="2382"/>
                </a:lnTo>
                <a:lnTo>
                  <a:pt x="2474119" y="11907"/>
                </a:lnTo>
                <a:lnTo>
                  <a:pt x="2536031" y="21432"/>
                </a:lnTo>
                <a:lnTo>
                  <a:pt x="2602706" y="35719"/>
                </a:lnTo>
                <a:lnTo>
                  <a:pt x="2657475" y="50007"/>
                </a:lnTo>
                <a:lnTo>
                  <a:pt x="2731294" y="66675"/>
                </a:lnTo>
                <a:lnTo>
                  <a:pt x="2781300" y="83344"/>
                </a:lnTo>
                <a:lnTo>
                  <a:pt x="2824162" y="102394"/>
                </a:lnTo>
                <a:lnTo>
                  <a:pt x="2843212" y="114300"/>
                </a:lnTo>
                <a:lnTo>
                  <a:pt x="2852737" y="128588"/>
                </a:lnTo>
                <a:lnTo>
                  <a:pt x="2862262" y="145257"/>
                </a:lnTo>
                <a:lnTo>
                  <a:pt x="2871787" y="164307"/>
                </a:lnTo>
                <a:lnTo>
                  <a:pt x="2883694" y="190500"/>
                </a:lnTo>
                <a:lnTo>
                  <a:pt x="2888456" y="214313"/>
                </a:lnTo>
                <a:lnTo>
                  <a:pt x="2888456" y="235744"/>
                </a:lnTo>
                <a:lnTo>
                  <a:pt x="2876550" y="261938"/>
                </a:lnTo>
                <a:lnTo>
                  <a:pt x="2850356" y="278607"/>
                </a:lnTo>
                <a:lnTo>
                  <a:pt x="2812256" y="288132"/>
                </a:lnTo>
                <a:lnTo>
                  <a:pt x="2736056" y="290513"/>
                </a:lnTo>
                <a:lnTo>
                  <a:pt x="2576512" y="285750"/>
                </a:lnTo>
                <a:lnTo>
                  <a:pt x="2431256" y="285750"/>
                </a:lnTo>
                <a:lnTo>
                  <a:pt x="2202656" y="292894"/>
                </a:lnTo>
                <a:lnTo>
                  <a:pt x="1940719" y="304800"/>
                </a:lnTo>
                <a:lnTo>
                  <a:pt x="1731169" y="326232"/>
                </a:lnTo>
                <a:lnTo>
                  <a:pt x="1335881" y="383382"/>
                </a:lnTo>
                <a:lnTo>
                  <a:pt x="1169194" y="407194"/>
                </a:lnTo>
                <a:lnTo>
                  <a:pt x="1040606" y="431007"/>
                </a:lnTo>
                <a:lnTo>
                  <a:pt x="883444" y="461963"/>
                </a:lnTo>
                <a:lnTo>
                  <a:pt x="759619" y="495300"/>
                </a:lnTo>
                <a:lnTo>
                  <a:pt x="638175" y="531019"/>
                </a:lnTo>
                <a:lnTo>
                  <a:pt x="516731" y="569119"/>
                </a:lnTo>
                <a:lnTo>
                  <a:pt x="442912" y="600075"/>
                </a:lnTo>
                <a:lnTo>
                  <a:pt x="433387" y="604838"/>
                </a:lnTo>
                <a:lnTo>
                  <a:pt x="421481" y="602457"/>
                </a:lnTo>
                <a:lnTo>
                  <a:pt x="361950" y="583407"/>
                </a:lnTo>
                <a:lnTo>
                  <a:pt x="235744" y="511969"/>
                </a:lnTo>
                <a:lnTo>
                  <a:pt x="209550" y="497682"/>
                </a:lnTo>
                <a:lnTo>
                  <a:pt x="173831" y="457200"/>
                </a:lnTo>
                <a:lnTo>
                  <a:pt x="26194" y="290513"/>
                </a:lnTo>
                <a:lnTo>
                  <a:pt x="2381" y="257175"/>
                </a:lnTo>
                <a:lnTo>
                  <a:pt x="0" y="247650"/>
                </a:lnTo>
                <a:lnTo>
                  <a:pt x="0" y="233363"/>
                </a:lnTo>
                <a:lnTo>
                  <a:pt x="4762" y="228600"/>
                </a:lnTo>
                <a:lnTo>
                  <a:pt x="16669" y="226219"/>
                </a:lnTo>
                <a:lnTo>
                  <a:pt x="35719" y="230982"/>
                </a:lnTo>
                <a:lnTo>
                  <a:pt x="69056" y="247650"/>
                </a:lnTo>
                <a:lnTo>
                  <a:pt x="121444" y="269082"/>
                </a:lnTo>
                <a:lnTo>
                  <a:pt x="180975" y="285750"/>
                </a:lnTo>
                <a:lnTo>
                  <a:pt x="285750" y="307182"/>
                </a:lnTo>
                <a:lnTo>
                  <a:pt x="342900" y="311944"/>
                </a:lnTo>
                <a:lnTo>
                  <a:pt x="407194" y="314325"/>
                </a:lnTo>
                <a:lnTo>
                  <a:pt x="481012" y="304800"/>
                </a:lnTo>
                <a:lnTo>
                  <a:pt x="733425" y="269082"/>
                </a:lnTo>
                <a:lnTo>
                  <a:pt x="1042987" y="2238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0" name="フリーフォーム 39"/>
          <p:cNvSpPr>
            <a:spLocks noChangeAspect="1"/>
          </p:cNvSpPr>
          <p:nvPr/>
        </p:nvSpPr>
        <p:spPr>
          <a:xfrm rot="19800000">
            <a:off x="6619867" y="5551669"/>
            <a:ext cx="2306945" cy="1428750"/>
          </a:xfrm>
          <a:custGeom>
            <a:avLst/>
            <a:gdLst>
              <a:gd name="connsiteX0" fmla="*/ 1184910 w 3844290"/>
              <a:gd name="connsiteY0" fmla="*/ 716280 h 2381250"/>
              <a:gd name="connsiteX1" fmla="*/ 1847850 w 3844290"/>
              <a:gd name="connsiteY1" fmla="*/ 1028700 h 2381250"/>
              <a:gd name="connsiteX2" fmla="*/ 2228850 w 3844290"/>
              <a:gd name="connsiteY2" fmla="*/ 1207770 h 2381250"/>
              <a:gd name="connsiteX3" fmla="*/ 2617470 w 3844290"/>
              <a:gd name="connsiteY3" fmla="*/ 1424940 h 2381250"/>
              <a:gd name="connsiteX4" fmla="*/ 3154680 w 3844290"/>
              <a:gd name="connsiteY4" fmla="*/ 1718310 h 2381250"/>
              <a:gd name="connsiteX5" fmla="*/ 3215640 w 3844290"/>
              <a:gd name="connsiteY5" fmla="*/ 1752600 h 2381250"/>
              <a:gd name="connsiteX6" fmla="*/ 3261360 w 3844290"/>
              <a:gd name="connsiteY6" fmla="*/ 1775460 h 2381250"/>
              <a:gd name="connsiteX7" fmla="*/ 3307080 w 3844290"/>
              <a:gd name="connsiteY7" fmla="*/ 1790700 h 2381250"/>
              <a:gd name="connsiteX8" fmla="*/ 3356610 w 3844290"/>
              <a:gd name="connsiteY8" fmla="*/ 1805940 h 2381250"/>
              <a:gd name="connsiteX9" fmla="*/ 3444240 w 3844290"/>
              <a:gd name="connsiteY9" fmla="*/ 1817370 h 2381250"/>
              <a:gd name="connsiteX10" fmla="*/ 3459480 w 3844290"/>
              <a:gd name="connsiteY10" fmla="*/ 1821180 h 2381250"/>
              <a:gd name="connsiteX11" fmla="*/ 3482340 w 3844290"/>
              <a:gd name="connsiteY11" fmla="*/ 1836420 h 2381250"/>
              <a:gd name="connsiteX12" fmla="*/ 3558540 w 3844290"/>
              <a:gd name="connsiteY12" fmla="*/ 1897380 h 2381250"/>
              <a:gd name="connsiteX13" fmla="*/ 3589020 w 3844290"/>
              <a:gd name="connsiteY13" fmla="*/ 1935480 h 2381250"/>
              <a:gd name="connsiteX14" fmla="*/ 3649980 w 3844290"/>
              <a:gd name="connsiteY14" fmla="*/ 2007870 h 2381250"/>
              <a:gd name="connsiteX15" fmla="*/ 3699510 w 3844290"/>
              <a:gd name="connsiteY15" fmla="*/ 2080260 h 2381250"/>
              <a:gd name="connsiteX16" fmla="*/ 3741420 w 3844290"/>
              <a:gd name="connsiteY16" fmla="*/ 2137410 h 2381250"/>
              <a:gd name="connsiteX17" fmla="*/ 3779520 w 3844290"/>
              <a:gd name="connsiteY17" fmla="*/ 2186940 h 2381250"/>
              <a:gd name="connsiteX18" fmla="*/ 3810000 w 3844290"/>
              <a:gd name="connsiteY18" fmla="*/ 2228850 h 2381250"/>
              <a:gd name="connsiteX19" fmla="*/ 3825240 w 3844290"/>
              <a:gd name="connsiteY19" fmla="*/ 2259330 h 2381250"/>
              <a:gd name="connsiteX20" fmla="*/ 3836670 w 3844290"/>
              <a:gd name="connsiteY20" fmla="*/ 2282190 h 2381250"/>
              <a:gd name="connsiteX21" fmla="*/ 3840480 w 3844290"/>
              <a:gd name="connsiteY21" fmla="*/ 2301240 h 2381250"/>
              <a:gd name="connsiteX22" fmla="*/ 3844290 w 3844290"/>
              <a:gd name="connsiteY22" fmla="*/ 2324100 h 2381250"/>
              <a:gd name="connsiteX23" fmla="*/ 3836670 w 3844290"/>
              <a:gd name="connsiteY23" fmla="*/ 2343150 h 2381250"/>
              <a:gd name="connsiteX24" fmla="*/ 3813810 w 3844290"/>
              <a:gd name="connsiteY24" fmla="*/ 2366010 h 2381250"/>
              <a:gd name="connsiteX25" fmla="*/ 3787140 w 3844290"/>
              <a:gd name="connsiteY25" fmla="*/ 2381250 h 2381250"/>
              <a:gd name="connsiteX26" fmla="*/ 3768090 w 3844290"/>
              <a:gd name="connsiteY26" fmla="*/ 2381250 h 2381250"/>
              <a:gd name="connsiteX27" fmla="*/ 3726180 w 3844290"/>
              <a:gd name="connsiteY27" fmla="*/ 2377440 h 2381250"/>
              <a:gd name="connsiteX28" fmla="*/ 3653790 w 3844290"/>
              <a:gd name="connsiteY28" fmla="*/ 2350770 h 2381250"/>
              <a:gd name="connsiteX29" fmla="*/ 3581400 w 3844290"/>
              <a:gd name="connsiteY29" fmla="*/ 2301240 h 2381250"/>
              <a:gd name="connsiteX30" fmla="*/ 3505200 w 3844290"/>
              <a:gd name="connsiteY30" fmla="*/ 2240280 h 2381250"/>
              <a:gd name="connsiteX31" fmla="*/ 3364230 w 3844290"/>
              <a:gd name="connsiteY31" fmla="*/ 2129790 h 2381250"/>
              <a:gd name="connsiteX32" fmla="*/ 3169920 w 3844290"/>
              <a:gd name="connsiteY32" fmla="*/ 1985010 h 2381250"/>
              <a:gd name="connsiteX33" fmla="*/ 2998470 w 3844290"/>
              <a:gd name="connsiteY33" fmla="*/ 1870710 h 2381250"/>
              <a:gd name="connsiteX34" fmla="*/ 2674620 w 3844290"/>
              <a:gd name="connsiteY34" fmla="*/ 1676400 h 2381250"/>
              <a:gd name="connsiteX35" fmla="*/ 2465070 w 3844290"/>
              <a:gd name="connsiteY35" fmla="*/ 1562100 h 2381250"/>
              <a:gd name="connsiteX36" fmla="*/ 1962150 w 3844290"/>
              <a:gd name="connsiteY36" fmla="*/ 1291590 h 2381250"/>
              <a:gd name="connsiteX37" fmla="*/ 1672590 w 3844290"/>
              <a:gd name="connsiteY37" fmla="*/ 1143000 h 2381250"/>
              <a:gd name="connsiteX38" fmla="*/ 1474470 w 3844290"/>
              <a:gd name="connsiteY38" fmla="*/ 1047750 h 2381250"/>
              <a:gd name="connsiteX39" fmla="*/ 1261110 w 3844290"/>
              <a:gd name="connsiteY39" fmla="*/ 952500 h 2381250"/>
              <a:gd name="connsiteX40" fmla="*/ 1024890 w 3844290"/>
              <a:gd name="connsiteY40" fmla="*/ 861060 h 2381250"/>
              <a:gd name="connsiteX41" fmla="*/ 777240 w 3844290"/>
              <a:gd name="connsiteY41" fmla="*/ 773430 h 2381250"/>
              <a:gd name="connsiteX42" fmla="*/ 560070 w 3844290"/>
              <a:gd name="connsiteY42" fmla="*/ 701040 h 2381250"/>
              <a:gd name="connsiteX43" fmla="*/ 392430 w 3844290"/>
              <a:gd name="connsiteY43" fmla="*/ 647700 h 2381250"/>
              <a:gd name="connsiteX44" fmla="*/ 278130 w 3844290"/>
              <a:gd name="connsiteY44" fmla="*/ 624840 h 2381250"/>
              <a:gd name="connsiteX45" fmla="*/ 266700 w 3844290"/>
              <a:gd name="connsiteY45" fmla="*/ 621030 h 2381250"/>
              <a:gd name="connsiteX46" fmla="*/ 224790 w 3844290"/>
              <a:gd name="connsiteY46" fmla="*/ 582930 h 2381250"/>
              <a:gd name="connsiteX47" fmla="*/ 144780 w 3844290"/>
              <a:gd name="connsiteY47" fmla="*/ 499110 h 2381250"/>
              <a:gd name="connsiteX48" fmla="*/ 102870 w 3844290"/>
              <a:gd name="connsiteY48" fmla="*/ 434340 h 2381250"/>
              <a:gd name="connsiteX49" fmla="*/ 72390 w 3844290"/>
              <a:gd name="connsiteY49" fmla="*/ 361950 h 2381250"/>
              <a:gd name="connsiteX50" fmla="*/ 38100 w 3844290"/>
              <a:gd name="connsiteY50" fmla="*/ 274320 h 2381250"/>
              <a:gd name="connsiteX51" fmla="*/ 15240 w 3844290"/>
              <a:gd name="connsiteY51" fmla="*/ 190500 h 2381250"/>
              <a:gd name="connsiteX52" fmla="*/ 3810 w 3844290"/>
              <a:gd name="connsiteY52" fmla="*/ 121920 h 2381250"/>
              <a:gd name="connsiteX53" fmla="*/ 0 w 3844290"/>
              <a:gd name="connsiteY53" fmla="*/ 64770 h 2381250"/>
              <a:gd name="connsiteX54" fmla="*/ 3810 w 3844290"/>
              <a:gd name="connsiteY54" fmla="*/ 26670 h 2381250"/>
              <a:gd name="connsiteX55" fmla="*/ 11430 w 3844290"/>
              <a:gd name="connsiteY55" fmla="*/ 7620 h 2381250"/>
              <a:gd name="connsiteX56" fmla="*/ 22860 w 3844290"/>
              <a:gd name="connsiteY56" fmla="*/ 0 h 2381250"/>
              <a:gd name="connsiteX57" fmla="*/ 38100 w 3844290"/>
              <a:gd name="connsiteY57" fmla="*/ 3810 h 2381250"/>
              <a:gd name="connsiteX58" fmla="*/ 45720 w 3844290"/>
              <a:gd name="connsiteY58" fmla="*/ 19050 h 2381250"/>
              <a:gd name="connsiteX59" fmla="*/ 72390 w 3844290"/>
              <a:gd name="connsiteY59" fmla="*/ 49530 h 2381250"/>
              <a:gd name="connsiteX60" fmla="*/ 156210 w 3844290"/>
              <a:gd name="connsiteY60" fmla="*/ 160020 h 2381250"/>
              <a:gd name="connsiteX61" fmla="*/ 240030 w 3844290"/>
              <a:gd name="connsiteY61" fmla="*/ 240030 h 2381250"/>
              <a:gd name="connsiteX62" fmla="*/ 342900 w 3844290"/>
              <a:gd name="connsiteY62" fmla="*/ 323850 h 2381250"/>
              <a:gd name="connsiteX63" fmla="*/ 384810 w 3844290"/>
              <a:gd name="connsiteY63" fmla="*/ 350520 h 2381250"/>
              <a:gd name="connsiteX64" fmla="*/ 468630 w 3844290"/>
              <a:gd name="connsiteY64" fmla="*/ 388620 h 2381250"/>
              <a:gd name="connsiteX65" fmla="*/ 662940 w 3844290"/>
              <a:gd name="connsiteY65" fmla="*/ 476250 h 2381250"/>
              <a:gd name="connsiteX66" fmla="*/ 853440 w 3844290"/>
              <a:gd name="connsiteY66" fmla="*/ 563880 h 2381250"/>
              <a:gd name="connsiteX67" fmla="*/ 1093470 w 3844290"/>
              <a:gd name="connsiteY67" fmla="*/ 674370 h 2381250"/>
              <a:gd name="connsiteX68" fmla="*/ 1184910 w 3844290"/>
              <a:gd name="connsiteY68" fmla="*/ 716280 h 238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844290" h="2381250">
                <a:moveTo>
                  <a:pt x="1184910" y="716280"/>
                </a:moveTo>
                <a:lnTo>
                  <a:pt x="1847850" y="1028700"/>
                </a:lnTo>
                <a:lnTo>
                  <a:pt x="2228850" y="1207770"/>
                </a:lnTo>
                <a:lnTo>
                  <a:pt x="2617470" y="1424940"/>
                </a:lnTo>
                <a:lnTo>
                  <a:pt x="3154680" y="1718310"/>
                </a:lnTo>
                <a:lnTo>
                  <a:pt x="3215640" y="1752600"/>
                </a:lnTo>
                <a:lnTo>
                  <a:pt x="3261360" y="1775460"/>
                </a:lnTo>
                <a:lnTo>
                  <a:pt x="3307080" y="1790700"/>
                </a:lnTo>
                <a:lnTo>
                  <a:pt x="3356610" y="1805940"/>
                </a:lnTo>
                <a:lnTo>
                  <a:pt x="3444240" y="1817370"/>
                </a:lnTo>
                <a:lnTo>
                  <a:pt x="3459480" y="1821180"/>
                </a:lnTo>
                <a:lnTo>
                  <a:pt x="3482340" y="1836420"/>
                </a:lnTo>
                <a:lnTo>
                  <a:pt x="3558540" y="1897380"/>
                </a:lnTo>
                <a:lnTo>
                  <a:pt x="3589020" y="1935480"/>
                </a:lnTo>
                <a:lnTo>
                  <a:pt x="3649980" y="2007870"/>
                </a:lnTo>
                <a:lnTo>
                  <a:pt x="3699510" y="2080260"/>
                </a:lnTo>
                <a:lnTo>
                  <a:pt x="3741420" y="2137410"/>
                </a:lnTo>
                <a:lnTo>
                  <a:pt x="3779520" y="2186940"/>
                </a:lnTo>
                <a:lnTo>
                  <a:pt x="3810000" y="2228850"/>
                </a:lnTo>
                <a:lnTo>
                  <a:pt x="3825240" y="2259330"/>
                </a:lnTo>
                <a:lnTo>
                  <a:pt x="3836670" y="2282190"/>
                </a:lnTo>
                <a:lnTo>
                  <a:pt x="3840480" y="2301240"/>
                </a:lnTo>
                <a:lnTo>
                  <a:pt x="3844290" y="2324100"/>
                </a:lnTo>
                <a:lnTo>
                  <a:pt x="3836670" y="2343150"/>
                </a:lnTo>
                <a:lnTo>
                  <a:pt x="3813810" y="2366010"/>
                </a:lnTo>
                <a:lnTo>
                  <a:pt x="3787140" y="2381250"/>
                </a:lnTo>
                <a:lnTo>
                  <a:pt x="3768090" y="2381250"/>
                </a:lnTo>
                <a:lnTo>
                  <a:pt x="3726180" y="2377440"/>
                </a:lnTo>
                <a:lnTo>
                  <a:pt x="3653790" y="2350770"/>
                </a:lnTo>
                <a:lnTo>
                  <a:pt x="3581400" y="2301240"/>
                </a:lnTo>
                <a:lnTo>
                  <a:pt x="3505200" y="2240280"/>
                </a:lnTo>
                <a:lnTo>
                  <a:pt x="3364230" y="2129790"/>
                </a:lnTo>
                <a:lnTo>
                  <a:pt x="3169920" y="1985010"/>
                </a:lnTo>
                <a:lnTo>
                  <a:pt x="2998470" y="1870710"/>
                </a:lnTo>
                <a:lnTo>
                  <a:pt x="2674620" y="1676400"/>
                </a:lnTo>
                <a:lnTo>
                  <a:pt x="2465070" y="1562100"/>
                </a:lnTo>
                <a:lnTo>
                  <a:pt x="1962150" y="1291590"/>
                </a:lnTo>
                <a:lnTo>
                  <a:pt x="1672590" y="1143000"/>
                </a:lnTo>
                <a:lnTo>
                  <a:pt x="1474470" y="1047750"/>
                </a:lnTo>
                <a:lnTo>
                  <a:pt x="1261110" y="952500"/>
                </a:lnTo>
                <a:lnTo>
                  <a:pt x="1024890" y="861060"/>
                </a:lnTo>
                <a:lnTo>
                  <a:pt x="777240" y="773430"/>
                </a:lnTo>
                <a:lnTo>
                  <a:pt x="560070" y="701040"/>
                </a:lnTo>
                <a:lnTo>
                  <a:pt x="392430" y="647700"/>
                </a:lnTo>
                <a:lnTo>
                  <a:pt x="278130" y="624840"/>
                </a:lnTo>
                <a:lnTo>
                  <a:pt x="266700" y="621030"/>
                </a:lnTo>
                <a:lnTo>
                  <a:pt x="224790" y="582930"/>
                </a:lnTo>
                <a:lnTo>
                  <a:pt x="144780" y="499110"/>
                </a:lnTo>
                <a:lnTo>
                  <a:pt x="102870" y="434340"/>
                </a:lnTo>
                <a:lnTo>
                  <a:pt x="72390" y="361950"/>
                </a:lnTo>
                <a:lnTo>
                  <a:pt x="38100" y="274320"/>
                </a:lnTo>
                <a:lnTo>
                  <a:pt x="15240" y="190500"/>
                </a:lnTo>
                <a:lnTo>
                  <a:pt x="3810" y="121920"/>
                </a:lnTo>
                <a:lnTo>
                  <a:pt x="0" y="64770"/>
                </a:lnTo>
                <a:lnTo>
                  <a:pt x="3810" y="26670"/>
                </a:lnTo>
                <a:lnTo>
                  <a:pt x="11430" y="7620"/>
                </a:lnTo>
                <a:lnTo>
                  <a:pt x="22860" y="0"/>
                </a:lnTo>
                <a:lnTo>
                  <a:pt x="38100" y="3810"/>
                </a:lnTo>
                <a:lnTo>
                  <a:pt x="45720" y="19050"/>
                </a:lnTo>
                <a:lnTo>
                  <a:pt x="72390" y="49530"/>
                </a:lnTo>
                <a:lnTo>
                  <a:pt x="156210" y="160020"/>
                </a:lnTo>
                <a:lnTo>
                  <a:pt x="240030" y="240030"/>
                </a:lnTo>
                <a:lnTo>
                  <a:pt x="342900" y="323850"/>
                </a:lnTo>
                <a:lnTo>
                  <a:pt x="384810" y="350520"/>
                </a:lnTo>
                <a:lnTo>
                  <a:pt x="468630" y="388620"/>
                </a:lnTo>
                <a:lnTo>
                  <a:pt x="662940" y="476250"/>
                </a:lnTo>
                <a:lnTo>
                  <a:pt x="853440" y="563880"/>
                </a:lnTo>
                <a:lnTo>
                  <a:pt x="1093470" y="674370"/>
                </a:lnTo>
                <a:lnTo>
                  <a:pt x="1184910" y="71628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020087" y="3789363"/>
            <a:ext cx="3457499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じゅん</a:t>
            </a:r>
            <a:r>
              <a:rPr lang="ja-JP" altLang="en-US" sz="2400" dirty="0" smtClean="0">
                <a:solidFill>
                  <a:prstClr val="black"/>
                </a:solidFill>
              </a:rPr>
              <a:t>ばん　どおりに　かいたら　できる　かんじは　</a:t>
            </a:r>
            <a:r>
              <a:rPr lang="ja-JP" altLang="en-US" sz="2400" dirty="0" smtClean="0">
                <a:solidFill>
                  <a:prstClr val="black"/>
                </a:solidFill>
              </a:rPr>
              <a:t>なに？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pic>
        <p:nvPicPr>
          <p:cNvPr id="25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70826" y="5023566"/>
            <a:ext cx="1371447" cy="102858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02754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8" dur="1" fill="hold"/>
                                        <p:tgtEl>
                                          <p:spTgt spid="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60" fill="hold" display="0">
                  <p:stCondLst>
                    <p:cond delay="indefinite"/>
                  </p:stCondLst>
                </p:cTn>
                <p:tgtEl>
                  <p:spTgt spid="25"/>
                </p:tgtEl>
              </p:cMediaNode>
            </p:video>
          </p:childTnLst>
        </p:cTn>
      </p:par>
    </p:tnLst>
    <p:bldLst>
      <p:bldP spid="16" grpId="0" animBg="1"/>
      <p:bldP spid="22" grpId="0"/>
      <p:bldP spid="23" grpId="0"/>
      <p:bldP spid="29" grpId="0"/>
      <p:bldP spid="20" grpId="0" animBg="1"/>
      <p:bldP spid="21" grpId="0" animBg="1"/>
      <p:bldP spid="24" grpId="0" animBg="1"/>
      <p:bldP spid="35" grpId="0" animBg="1"/>
      <p:bldP spid="36" grpId="0"/>
      <p:bldP spid="37" grpId="0" animBg="1"/>
      <p:bldP spid="38" grpId="0" animBg="1"/>
      <p:bldP spid="39" grpId="0" animBg="1"/>
      <p:bldP spid="4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66"/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103</Words>
  <Application>Microsoft Office PowerPoint</Application>
  <PresentationFormat>A4 210 x 297 mm</PresentationFormat>
  <Paragraphs>72</Paragraphs>
  <Slides>11</Slides>
  <Notes>1</Notes>
  <HiddenSlides>0</HiddenSlides>
  <MMClips>10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11</vt:i4>
      </vt:variant>
    </vt:vector>
  </HeadingPairs>
  <TitlesOfParts>
    <vt:vector size="20" baseType="lpstr">
      <vt:lpstr>AR P丸ゴシック体E</vt:lpstr>
      <vt:lpstr>AR P教科書体M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1_デザインの設定</vt:lpstr>
      <vt:lpstr>１ねんせい のうトレかんじ クイズ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51</cp:revision>
  <dcterms:created xsi:type="dcterms:W3CDTF">2008-01-09T07:37:16Z</dcterms:created>
  <dcterms:modified xsi:type="dcterms:W3CDTF">2020-06-15T23:37:10Z</dcterms:modified>
</cp:coreProperties>
</file>