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67" r:id="rId2"/>
    <p:sldId id="282" r:id="rId3"/>
    <p:sldId id="285" r:id="rId4"/>
    <p:sldId id="298" r:id="rId5"/>
    <p:sldId id="299" r:id="rId6"/>
    <p:sldId id="300" r:id="rId7"/>
    <p:sldId id="301" r:id="rId8"/>
    <p:sldId id="297" r:id="rId9"/>
    <p:sldId id="302" r:id="rId10"/>
    <p:sldId id="303" r:id="rId11"/>
    <p:sldId id="304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9401" autoAdjust="0"/>
  </p:normalViewPr>
  <p:slideViewPr>
    <p:cSldViewPr showGuides="1">
      <p:cViewPr varScale="1">
        <p:scale>
          <a:sx n="68" d="100"/>
          <a:sy n="68" d="100"/>
        </p:scale>
        <p:origin x="960" y="72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2020/5/29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963485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2020/5/29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5" Type="http://schemas.openxmlformats.org/officeDocument/2006/relationships/image" Target="../media/image1.png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84547" y="979821"/>
            <a:ext cx="8136905" cy="4464903"/>
          </a:xfrm>
          <a:ln w="38100">
            <a:solidFill>
              <a:schemeClr val="tx1"/>
            </a:solidFill>
          </a:ln>
        </p:spPr>
        <p:txBody>
          <a:bodyPr anchor="ctr">
            <a:normAutofit fontScale="90000"/>
          </a:bodyPr>
          <a:lstStyle/>
          <a:p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まちがえやすいおくりが</a:t>
            </a:r>
            <a:r>
              <a:rPr lang="ja-JP" altLang="en-US" sz="88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な</a:t>
            </a:r>
            <a: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クイズ</a:t>
            </a:r>
            <a: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  <a:t/>
            </a:r>
            <a:br>
              <a:rPr lang="en-US" altLang="ja-JP" sz="8800" b="1" dirty="0">
                <a:latin typeface="AR教科書体M" panose="03000609000000000000" pitchFamily="65" charset="-128"/>
                <a:ea typeface="AR教科書体M" panose="03000609000000000000" pitchFamily="65" charset="-128"/>
              </a:rPr>
            </a:br>
            <a:r>
              <a:rPr lang="ja-JP" altLang="en-US" sz="8800" b="1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１</a:t>
            </a:r>
            <a:r>
              <a:rPr lang="ja-JP" altLang="en-US" sz="8800" b="1" dirty="0" err="1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ねんせい</a:t>
            </a:r>
            <a:endParaRPr lang="ja-JP" altLang="en-US" sz="8800" b="1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正方形/長方形 1"/>
          <p:cNvSpPr/>
          <p:nvPr/>
        </p:nvSpPr>
        <p:spPr>
          <a:xfrm>
            <a:off x="1939609" y="5445631"/>
            <a:ext cx="60267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400" dirty="0" smtClean="0">
                <a:latin typeface="AR P教科書体M" panose="03000600000000000000" pitchFamily="66" charset="-128"/>
                <a:ea typeface="AR P教科書体M" panose="03000600000000000000" pitchFamily="66" charset="-128"/>
              </a:rPr>
              <a:t>小学校で習う漢字の送り仮名を答えるクイズです。しっかり覚えましょう。</a:t>
            </a:r>
            <a:endParaRPr lang="ja-JP" altLang="en-US" sz="2400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741885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９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やすみ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やすみ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休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9605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800" dirty="0" smtClean="0"/>
              <a:t>10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たてる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たてる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立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996455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１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あがる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上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633533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２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のぼる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のぼる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上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72328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３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さがる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さがる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下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9769207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４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くだる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くだる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下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3019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26026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01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５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おりる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おりる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下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952761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６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いきる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いきる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生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477511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７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84462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うまれる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3" y="3796502"/>
            <a:ext cx="5256584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うまれる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生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  <p:sp>
        <p:nvSpPr>
          <p:cNvPr id="14" name="正方形/長方形 13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86189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0.00602 L -0.12933 0.00602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6996229" y="6412744"/>
            <a:ext cx="290977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>
                <a:solidFill>
                  <a:srgbClr val="000000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十、土は小学校１年生の漢字</a:t>
            </a:r>
            <a:endParaRPr lang="ja-JP" altLang="en-US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8504" y="476672"/>
            <a:ext cx="864096" cy="830997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 smtClean="0"/>
              <a:t>８</a:t>
            </a:r>
            <a:endParaRPr kumimoji="1" lang="ja-JP" altLang="en-US" sz="4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080792" y="3898530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はえる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-2134589" y="3785668"/>
            <a:ext cx="5246186" cy="1800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/>
        </p:nvSpPr>
        <p:spPr>
          <a:xfrm>
            <a:off x="3080792" y="3796502"/>
            <a:ext cx="3915437" cy="1800200"/>
          </a:xfrm>
          <a:prstGeom prst="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/>
          <p:cNvSpPr/>
          <p:nvPr/>
        </p:nvSpPr>
        <p:spPr>
          <a:xfrm>
            <a:off x="1513965" y="513518"/>
            <a:ext cx="783152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ja-JP" altLang="en-US" sz="4000" dirty="0" smtClean="0">
                <a:solidFill>
                  <a:prstClr val="black"/>
                </a:solidFill>
              </a:rPr>
              <a:t>正しい　おくりが</a:t>
            </a:r>
            <a:r>
              <a:rPr lang="ja-JP" altLang="en-US" sz="4000" dirty="0" err="1" smtClean="0">
                <a:solidFill>
                  <a:prstClr val="black"/>
                </a:solidFill>
              </a:rPr>
              <a:t>なを</a:t>
            </a:r>
            <a:r>
              <a:rPr lang="ja-JP" altLang="en-US" sz="4000" dirty="0" smtClean="0">
                <a:solidFill>
                  <a:prstClr val="black"/>
                </a:solidFill>
              </a:rPr>
              <a:t>　こたえなさい</a:t>
            </a:r>
            <a:r>
              <a:rPr lang="ja-JP" altLang="en-US" sz="4000" dirty="0" smtClean="0">
                <a:solidFill>
                  <a:prstClr val="black"/>
                </a:solidFill>
              </a:rPr>
              <a:t>。</a:t>
            </a:r>
            <a:endParaRPr lang="ja-JP" altLang="en-US" sz="4000" dirty="0">
              <a:solidFill>
                <a:prstClr val="black"/>
              </a:solidFill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1280592" y="1715324"/>
            <a:ext cx="65944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6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はえる</a:t>
            </a:r>
            <a:endParaRPr kumimoji="1" lang="ja-JP" altLang="en-US" sz="96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136576" y="3517265"/>
            <a:ext cx="186827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3800" dirty="0" smtClean="0">
                <a:latin typeface="AR教科書体M" panose="03000609000000000000" pitchFamily="65" charset="-128"/>
                <a:ea typeface="AR教科書体M" panose="03000609000000000000" pitchFamily="65" charset="-128"/>
              </a:rPr>
              <a:t>生</a:t>
            </a:r>
            <a:endParaRPr kumimoji="1" lang="ja-JP" altLang="en-US" sz="13800" dirty="0">
              <a:latin typeface="AR教科書体M" panose="03000609000000000000" pitchFamily="65" charset="-128"/>
              <a:ea typeface="AR教科書体M" panose="03000609000000000000" pitchFamily="65" charset="-128"/>
            </a:endParaRPr>
          </a:p>
        </p:txBody>
      </p:sp>
      <p:grpSp>
        <p:nvGrpSpPr>
          <p:cNvPr id="24" name="グループ化 23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25" name="フレーム 24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2394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26" name="フレーム 25"/>
            <p:cNvSpPr/>
            <p:nvPr/>
          </p:nvSpPr>
          <p:spPr>
            <a:xfrm>
              <a:off x="148952" y="174813"/>
              <a:ext cx="8825408" cy="649492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pic>
        <p:nvPicPr>
          <p:cNvPr id="3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517376" y="1217449"/>
            <a:ext cx="1920000" cy="14400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29229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1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641E-7 -3.7037E-7 L -0.12933 -3.7037E-7 " pathEditMode="relative" rAng="0" ptsTypes="AA">
                                      <p:cBhvr>
                                        <p:cTn id="13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47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8000"/>
                            </p:stCondLst>
                            <p:childTnLst>
                              <p:par>
                                <p:cTn id="15" presetID="10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8" fill="hold" display="0">
                  <p:stCondLst>
                    <p:cond delay="indefinite"/>
                  </p:stCondLst>
                </p:cTn>
                <p:tgtEl>
                  <p:spTgt spid="32"/>
                </p:tgtEl>
              </p:cMediaNode>
            </p:video>
          </p:childTnLst>
        </p:cTn>
      </p:par>
    </p:tnLst>
    <p:bldLst>
      <p:bldP spid="7" grpId="0"/>
      <p:bldP spid="7" grpId="1"/>
      <p:bldP spid="8" grpId="0" animBg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|1.5|1.6|1.6|1.3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1105</TotalTime>
  <Words>149</Words>
  <Application>Microsoft Office PowerPoint</Application>
  <PresentationFormat>A4 210 x 297 mm</PresentationFormat>
  <Paragraphs>63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9" baseType="lpstr">
      <vt:lpstr>AR P教科書体M</vt:lpstr>
      <vt:lpstr>AR教科書体M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まちがえやすいおくりがな クイズ １ねんせい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91</cp:revision>
  <dcterms:created xsi:type="dcterms:W3CDTF">2008-01-09T07:37:16Z</dcterms:created>
  <dcterms:modified xsi:type="dcterms:W3CDTF">2020-05-29T00:26:58Z</dcterms:modified>
</cp:coreProperties>
</file>