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67" r:id="rId2"/>
    <p:sldId id="317" r:id="rId3"/>
    <p:sldId id="305" r:id="rId4"/>
    <p:sldId id="309" r:id="rId5"/>
    <p:sldId id="282" r:id="rId6"/>
    <p:sldId id="318" r:id="rId7"/>
    <p:sldId id="319" r:id="rId8"/>
    <p:sldId id="320" r:id="rId9"/>
    <p:sldId id="321" r:id="rId10"/>
    <p:sldId id="323" r:id="rId11"/>
    <p:sldId id="324" r:id="rId12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122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84547" y="979821"/>
            <a:ext cx="8136905" cy="4464903"/>
          </a:xfrm>
          <a:ln w="38100">
            <a:solidFill>
              <a:schemeClr val="tx1"/>
            </a:solidFill>
          </a:ln>
        </p:spPr>
        <p:txBody>
          <a:bodyPr anchor="ctr">
            <a:normAutofit fontScale="90000"/>
          </a:bodyPr>
          <a:lstStyle/>
          <a:p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間ちがえやすい送り仮名</a:t>
            </a:r>
            <a: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クイズ</a:t>
            </a:r>
            <a: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/>
            </a:r>
            <a:br>
              <a:rPr lang="en-US" altLang="ja-JP" sz="8800" b="1" dirty="0">
                <a:latin typeface="AR教科書体M" panose="03000609000000000000" pitchFamily="65" charset="-128"/>
                <a:ea typeface="AR教科書体M" panose="03000609000000000000" pitchFamily="65" charset="-128"/>
              </a:rPr>
            </a:br>
            <a:r>
              <a:rPr lang="ja-JP" altLang="en-US" sz="8800" b="1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４年生</a:t>
            </a:r>
            <a:endParaRPr lang="ja-JP" altLang="en-US" sz="8800" b="1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正方形/長方形 1"/>
          <p:cNvSpPr/>
          <p:nvPr/>
        </p:nvSpPr>
        <p:spPr>
          <a:xfrm>
            <a:off x="1939609" y="5445631"/>
            <a:ext cx="60267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 smtClean="0"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小学校で習う漢字の送り仮名を答えるクイズです。しっかり覚えましょう。</a:t>
            </a:r>
            <a:endParaRPr lang="ja-JP" altLang="en-US" sz="24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９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くわわる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くわわる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加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加わる？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加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70783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5881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800" dirty="0" smtClean="0"/>
              <a:t>10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かえりみる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かえりみる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省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省みる？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省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り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みる？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省</a:t>
            </a:r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66090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0977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１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あらためる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あらためる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改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改ためる？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改める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改る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0376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1698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２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うまれる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うまれる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産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産まれる？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産れる？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5583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12804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1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３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こころみる</a:t>
            </a:r>
            <a:endParaRPr kumimoji="1" lang="ja-JP" altLang="en-US" sz="80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2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こころみる</a:t>
            </a:r>
            <a:endParaRPr kumimoji="1" lang="ja-JP" altLang="en-US" sz="72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64445" y="3727192"/>
            <a:ext cx="18682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5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試</a:t>
            </a:r>
            <a:endParaRPr kumimoji="1" lang="ja-JP" altLang="en-US" sz="115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6" name="雲形吹き出し 15"/>
          <p:cNvSpPr/>
          <p:nvPr/>
        </p:nvSpPr>
        <p:spPr>
          <a:xfrm>
            <a:off x="5241032" y="1307669"/>
            <a:ext cx="2736304" cy="2255098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試みる？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試</a:t>
            </a:r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ろ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みる？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試る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624398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30977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9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４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かわる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変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変わる？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変る？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33533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５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むれる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群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群れる？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群る？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39949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６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418652" y="3912598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さかえる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823864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2432721" y="3796502"/>
            <a:ext cx="5256584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632520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さかえる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88504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栄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雲形吹き出し 15"/>
          <p:cNvSpPr/>
          <p:nvPr/>
        </p:nvSpPr>
        <p:spPr>
          <a:xfrm>
            <a:off x="5385048" y="1307669"/>
            <a:ext cx="2519130" cy="1617275"/>
          </a:xfrm>
          <a:prstGeom prst="cloudCallout">
            <a:avLst>
              <a:gd name="adj1" fmla="val 51275"/>
              <a:gd name="adj2" fmla="val 38797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栄える？</a:t>
            </a:r>
            <a:endParaRPr kumimoji="1" lang="en-US" altLang="ja-JP" sz="24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栄</a:t>
            </a:r>
            <a:r>
              <a:rPr kumimoji="1" lang="ja-JP" altLang="en-US" sz="24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る</a:t>
            </a:r>
            <a:r>
              <a:rPr kumimoji="1" lang="ja-JP" altLang="en-US" sz="24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4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9974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023 L -0.25881 -0.00023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94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16" grpId="0" animBg="1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７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はたす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はたす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果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果たす？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果す？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9592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04178" y="2613649"/>
            <a:ext cx="1244430" cy="196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6996229" y="6412744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000000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十、土は小学校１年生の漢字</a:t>
            </a:r>
            <a:endParaRPr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88504" y="476672"/>
            <a:ext cx="864096" cy="830997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 smtClean="0"/>
              <a:t>８</a:t>
            </a:r>
            <a:endParaRPr kumimoji="1" lang="ja-JP" altLang="en-US" sz="4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080792" y="3898530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あびる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-2134589" y="3785668"/>
            <a:ext cx="5246186" cy="1800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080792" y="3796502"/>
            <a:ext cx="3915437" cy="1800200"/>
          </a:xfrm>
          <a:prstGeom prst="rect">
            <a:avLst/>
          </a:pr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280592" y="1715324"/>
            <a:ext cx="65944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6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あびる</a:t>
            </a:r>
            <a:endParaRPr kumimoji="1" lang="ja-JP" altLang="en-US" sz="96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136576" y="3517265"/>
            <a:ext cx="18682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浴</a:t>
            </a:r>
            <a:endParaRPr kumimoji="1" lang="ja-JP" altLang="en-US" sz="138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25" name="フレーム 24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2394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26" name="フレーム 25"/>
            <p:cNvSpPr/>
            <p:nvPr/>
          </p:nvSpPr>
          <p:spPr>
            <a:xfrm>
              <a:off x="148952" y="174813"/>
              <a:ext cx="8825408" cy="649492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pic>
        <p:nvPicPr>
          <p:cNvPr id="32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517376" y="1217449"/>
            <a:ext cx="1920000" cy="1440000"/>
          </a:xfrm>
          <a:prstGeom prst="rect">
            <a:avLst/>
          </a:prstGeom>
        </p:spPr>
      </p:pic>
      <p:sp>
        <p:nvSpPr>
          <p:cNvPr id="4" name="雲形吹き出し 3"/>
          <p:cNvSpPr/>
          <p:nvPr/>
        </p:nvSpPr>
        <p:spPr>
          <a:xfrm>
            <a:off x="5241032" y="1307669"/>
            <a:ext cx="2520280" cy="1617275"/>
          </a:xfrm>
          <a:prstGeom prst="cloudCallout">
            <a:avLst>
              <a:gd name="adj1" fmla="val 60272"/>
              <a:gd name="adj2" fmla="val 35535"/>
            </a:avLst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浴びる？</a:t>
            </a:r>
            <a:endParaRPr kumimoji="1" lang="en-US" altLang="ja-JP" sz="2800" dirty="0" smtClean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  <a:p>
            <a:pPr algn="ctr"/>
            <a:r>
              <a:rPr kumimoji="1" lang="ja-JP" altLang="en-US" sz="2800" dirty="0" err="1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浴る</a:t>
            </a:r>
            <a:r>
              <a:rPr kumimoji="1" lang="ja-JP" altLang="en-US" sz="2800" dirty="0" smtClean="0">
                <a:solidFill>
                  <a:schemeClr val="tx1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？</a:t>
            </a:r>
            <a:endParaRPr kumimoji="1" lang="ja-JP" altLang="en-US" sz="2800" dirty="0">
              <a:solidFill>
                <a:schemeClr val="tx1"/>
              </a:solidFill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513965" y="513518"/>
            <a:ext cx="783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ja-JP" altLang="en-US" sz="4000" dirty="0" smtClean="0">
                <a:solidFill>
                  <a:prstClr val="black"/>
                </a:solidFill>
              </a:rPr>
              <a:t>正しい　送り仮名を　答えなさい。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113615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0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641E-7 -3.7037E-7 L -0.12933 -3.7037E-7 " pathEditMode="relative" rAng="0" ptsTypes="AA">
                                      <p:cBhvr>
                                        <p:cTn id="21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7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2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6" fill="hold" display="0">
                  <p:stCondLst>
                    <p:cond delay="indefinite"/>
                  </p:stCondLst>
                </p:cTn>
                <p:tgtEl>
                  <p:spTgt spid="32"/>
                </p:tgtEl>
              </p:cMediaNode>
            </p:video>
          </p:childTnLst>
        </p:cTn>
      </p:par>
    </p:tnLst>
    <p:bldLst>
      <p:bldP spid="7" grpId="0"/>
      <p:bldP spid="7" grpId="1"/>
      <p:bldP spid="8" grpId="0" animBg="1"/>
      <p:bldP spid="4" grpId="0" animBg="1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|1.5|1.6|1.6|1.3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1285</TotalTime>
  <Words>204</Words>
  <Application>Microsoft Office PowerPoint</Application>
  <PresentationFormat>A4 210 x 297 mm</PresentationFormat>
  <Paragraphs>86</Paragraphs>
  <Slides>11</Slides>
  <Notes>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9" baseType="lpstr">
      <vt:lpstr>AR P教科書体M</vt:lpstr>
      <vt:lpstr>AR教科書体M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間ちがえやすい送り仮名 クイズ ４年生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104</cp:revision>
  <dcterms:created xsi:type="dcterms:W3CDTF">2008-01-09T07:37:16Z</dcterms:created>
  <dcterms:modified xsi:type="dcterms:W3CDTF">2020-06-01T03:50:29Z</dcterms:modified>
</cp:coreProperties>
</file>