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7" r:id="rId2"/>
    <p:sldId id="340" r:id="rId3"/>
    <p:sldId id="349" r:id="rId4"/>
    <p:sldId id="350" r:id="rId5"/>
    <p:sldId id="352" r:id="rId6"/>
    <p:sldId id="353" r:id="rId7"/>
    <p:sldId id="348" r:id="rId8"/>
    <p:sldId id="354" r:id="rId9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62" d="100"/>
          <a:sy n="62" d="100"/>
        </p:scale>
        <p:origin x="96" y="2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合体漢字</a:t>
            </a: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</a:t>
            </a:r>
            <a:r>
              <a:rPr lang="ja-JP" altLang="en-US" sz="8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ねんせい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431902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小学校２年生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習う漢字のパーツを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並び替えて合体</a:t>
            </a:r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漢字を完成させましょう。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ハ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789794" y="3966044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765992" y="3966044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公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かんじをあわせるとなんという字？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ム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lang="ja-JP" altLang="en-US" sz="8800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ハ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8413 0.3016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9" y="1506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718 0.2921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9" y="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1571 0.4655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" y="2326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571 0.4611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" y="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6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0" grpId="0" animBg="1"/>
      <p:bldP spid="29" grpId="0" animBg="1"/>
      <p:bldP spid="25" grpId="0" animBg="1"/>
      <p:bldP spid="14" grpId="0"/>
      <p:bldP spid="17" grpId="0"/>
      <p:bldP spid="21" grpId="0" animBg="1"/>
      <p:bldP spid="21" grpId="1" animBg="1"/>
      <p:bldP spid="21" grpId="2" animBg="1"/>
      <p:bldP spid="24" grpId="0"/>
      <p:bldP spid="2" grpId="0" animBg="1"/>
      <p:bldP spid="2" grpId="1" animBg="1"/>
      <p:bldP spid="2" grpId="3" animBg="1"/>
      <p:bldP spid="3" grpId="0" animBg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玉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789794" y="3966044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765992" y="3966044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国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かんじをあわせるとなんという字？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lang="ja-JP" altLang="en-US" sz="8800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玉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20" name="稲妻 19"/>
          <p:cNvSpPr/>
          <p:nvPr/>
        </p:nvSpPr>
        <p:spPr>
          <a:xfrm rot="12107174" flipH="1">
            <a:off x="5869104" y="3733915"/>
            <a:ext cx="610138" cy="8321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92" y="295380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6394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8413 0.3851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9" y="1925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782 0.4157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1" y="2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1106 0.3537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1" y="17685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234 0.3807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"/>
                            </p:stCondLst>
                            <p:childTnLst>
                              <p:par>
                                <p:cTn id="8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50"/>
                            </p:stCondLst>
                            <p:childTnLst>
                              <p:par>
                                <p:cTn id="92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6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1" grpId="0" animBg="1"/>
      <p:bldP spid="21" grpId="1" animBg="1"/>
      <p:bldP spid="21" grpId="2" animBg="1"/>
      <p:bldP spid="21" grpId="3" animBg="1"/>
      <p:bldP spid="3" grpId="0" animBg="1"/>
      <p:bldP spid="5" grpId="0"/>
      <p:bldP spid="5" grpId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田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789794" y="3966044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765992" y="3966044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思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かんじをあわせるとなんという字？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lang="ja-JP" altLang="en-US" sz="8800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田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184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8413 0.3016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9" y="1506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718 0.2921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9" y="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1571 0.4655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" y="2326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571 0.4611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5" y="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6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0" grpId="0" animBg="1"/>
      <p:bldP spid="29" grpId="0" animBg="1"/>
      <p:bldP spid="25" grpId="0" animBg="1"/>
      <p:bldP spid="14" grpId="0"/>
      <p:bldP spid="17" grpId="0"/>
      <p:bldP spid="21" grpId="0" animBg="1"/>
      <p:bldP spid="21" grpId="1" animBg="1"/>
      <p:bldP spid="21" grpId="2" animBg="1"/>
      <p:bldP spid="24" grpId="0"/>
      <p:bldP spid="2" grpId="0" animBg="1"/>
      <p:bldP spid="2" grpId="1" animBg="1"/>
      <p:bldP spid="2" grpId="2" animBg="1"/>
      <p:bldP spid="3" grpId="0" animBg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耳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門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789794" y="3966044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765992" y="3966044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聞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かんじをあわせるとなんという字？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＝</a:t>
            </a:r>
            <a:endParaRPr lang="ja-JP" altLang="en-US" sz="8800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門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耳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20" name="稲妻 19"/>
          <p:cNvSpPr/>
          <p:nvPr/>
        </p:nvSpPr>
        <p:spPr>
          <a:xfrm rot="12107174" flipH="1">
            <a:off x="5869104" y="3733915"/>
            <a:ext cx="610138" cy="8321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92" y="295380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848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8413 0.3851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99" y="1925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8894 0.4027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39" y="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0481 0.4328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21644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1331 0.4326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"/>
                            </p:stCondLst>
                            <p:childTnLst>
                              <p:par>
                                <p:cTn id="8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50"/>
                            </p:stCondLst>
                            <p:childTnLst>
                              <p:par>
                                <p:cTn id="92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水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白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線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糸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水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白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かんじをあわせるとなんという字？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989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立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親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木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立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見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かんじをあわせるとなんという字？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3" name="稲妻 32"/>
          <p:cNvSpPr/>
          <p:nvPr/>
        </p:nvSpPr>
        <p:spPr>
          <a:xfrm rot="12107174" flipH="1">
            <a:off x="5869104" y="3733915"/>
            <a:ext cx="610138" cy="83217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92" y="295380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793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5288 0.2814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44" y="1407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5016 0.2976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742 0.3648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18" y="1824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3995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1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-0.04536 0.4372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6" y="2185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-0.0593 0.4372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5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1" grpId="0" animBg="1"/>
      <p:bldP spid="21" grpId="1" animBg="1"/>
      <p:bldP spid="21" grpId="2" animBg="1"/>
      <p:bldP spid="24" grpId="0"/>
      <p:bldP spid="2" grpId="0" animBg="1"/>
      <p:bldP spid="2" grpId="1" animBg="1"/>
      <p:bldP spid="2" grpId="2" animBg="1"/>
      <p:bldP spid="23" grpId="0" animBg="1"/>
      <p:bldP spid="23" grpId="1" animBg="1"/>
      <p:bldP spid="23" grpId="2" animBg="1"/>
      <p:bldP spid="23" grpId="3" animBg="1"/>
      <p:bldP spid="3" grpId="0" animBg="1"/>
      <p:bldP spid="5" grpId="0"/>
      <p:bldP spid="5" grpId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直方体 30"/>
          <p:cNvSpPr/>
          <p:nvPr/>
        </p:nvSpPr>
        <p:spPr>
          <a:xfrm>
            <a:off x="7498103" y="156010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直方体 29"/>
          <p:cNvSpPr/>
          <p:nvPr/>
        </p:nvSpPr>
        <p:spPr>
          <a:xfrm>
            <a:off x="4248820" y="158492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直方体 28"/>
          <p:cNvSpPr/>
          <p:nvPr/>
        </p:nvSpPr>
        <p:spPr>
          <a:xfrm>
            <a:off x="1296328" y="1586596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言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四角形 21">
            <a:extLst>
              <a:ext uri="{FF2B5EF4-FFF2-40B4-BE49-F238E27FC236}">
                <a16:creationId xmlns="" xmlns:a16="http://schemas.microsoft.com/office/drawing/2014/main" id="{C1329FB1-0575-C145-A4CE-CD2F70BE4170}"/>
              </a:ext>
            </a:extLst>
          </p:cNvPr>
          <p:cNvSpPr/>
          <p:nvPr/>
        </p:nvSpPr>
        <p:spPr>
          <a:xfrm>
            <a:off x="3868763" y="3861369"/>
            <a:ext cx="2304000" cy="2304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2938321" y="1721920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85620856-2E62-9543-9C13-F8107EA0D795}"/>
              </a:ext>
            </a:extLst>
          </p:cNvPr>
          <p:cNvSpPr txBox="1"/>
          <p:nvPr/>
        </p:nvSpPr>
        <p:spPr>
          <a:xfrm>
            <a:off x="3827440" y="3804036"/>
            <a:ext cx="2286858" cy="23429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625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話</a:t>
            </a:r>
            <a:endParaRPr lang="ja-JP" altLang="en-US" sz="14625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="" xmlns:a16="http://schemas.microsoft.com/office/drawing/2014/main" id="{963E0D91-F9F5-BE4D-963B-E06802AFFAE9}"/>
              </a:ext>
            </a:extLst>
          </p:cNvPr>
          <p:cNvSpPr txBox="1"/>
          <p:nvPr/>
        </p:nvSpPr>
        <p:spPr>
          <a:xfrm>
            <a:off x="6055193" y="1732529"/>
            <a:ext cx="11863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＋</a:t>
            </a:r>
          </a:p>
        </p:txBody>
      </p:sp>
      <p:sp>
        <p:nvSpPr>
          <p:cNvPr id="2" name="直方体 1"/>
          <p:cNvSpPr/>
          <p:nvPr/>
        </p:nvSpPr>
        <p:spPr>
          <a:xfrm>
            <a:off x="1280592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6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言</a:t>
            </a:r>
            <a:endParaRPr kumimoji="1" lang="ja-JP" altLang="en-US" sz="96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3" name="直方体 22"/>
          <p:cNvSpPr/>
          <p:nvPr/>
        </p:nvSpPr>
        <p:spPr>
          <a:xfrm>
            <a:off x="7498103" y="1553349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口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直方体 20"/>
          <p:cNvSpPr/>
          <p:nvPr/>
        </p:nvSpPr>
        <p:spPr>
          <a:xfrm>
            <a:off x="4251168" y="1591708"/>
            <a:ext cx="1728192" cy="1728192"/>
          </a:xfrm>
          <a:prstGeom prst="cube">
            <a:avLst>
              <a:gd name="adj" fmla="val 15663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/>
            <a:r>
              <a:rPr lang="ja-JP" altLang="en-US" sz="975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千</a:t>
            </a:r>
            <a:endParaRPr lang="ja-JP" altLang="en-US" sz="975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27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43" y="70704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24" y="763231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6" y="753559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額縁 2"/>
          <p:cNvSpPr/>
          <p:nvPr/>
        </p:nvSpPr>
        <p:spPr>
          <a:xfrm>
            <a:off x="470379" y="351951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9184" y="5497505"/>
            <a:ext cx="531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いどうします！</a:t>
            </a:r>
            <a:endParaRPr kumimoji="1" lang="ja-JP" altLang="en-US" sz="6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1739" y="4293353"/>
            <a:ext cx="1644204" cy="123315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かんじをあわせるとなんという字？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3" name="稲妻 32"/>
          <p:cNvSpPr/>
          <p:nvPr/>
        </p:nvSpPr>
        <p:spPr>
          <a:xfrm rot="11195983">
            <a:off x="3254018" y="4113716"/>
            <a:ext cx="756093" cy="61618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032" y="3041964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381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07407E-6 L 0.96634 -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1.85185E-6 L 0.23349 0.363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1817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1.85185E-6 L 0.23718 0.37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4.81481E-6 L -0.26843 0.4437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9" y="2217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7037E-6 L -0.26426 0.4409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21" y="2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85185E-6 L 0.05929 0.26783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5" y="133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0256E-6 2.96296E-6 L 0.06987 0.276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4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1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1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44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1" grpId="0" animBg="1"/>
      <p:bldP spid="30" grpId="0" animBg="1"/>
      <p:bldP spid="29" grpId="0" animBg="1"/>
      <p:bldP spid="25" grpId="0" animBg="1"/>
      <p:bldP spid="14" grpId="0"/>
      <p:bldP spid="17" grpId="0"/>
      <p:bldP spid="24" grpId="0"/>
      <p:bldP spid="2" grpId="0" animBg="1"/>
      <p:bldP spid="2" grpId="1" animBg="1"/>
      <p:bldP spid="2" grpId="2" animBg="1"/>
      <p:bldP spid="2" grpId="3" animBg="1"/>
      <p:bldP spid="23" grpId="0" animBg="1"/>
      <p:bldP spid="23" grpId="1" animBg="1"/>
      <p:bldP spid="23" grpId="2" animBg="1"/>
      <p:bldP spid="21" grpId="0" animBg="1"/>
      <p:bldP spid="21" grpId="1" animBg="1"/>
      <p:bldP spid="21" grpId="2" animBg="1"/>
      <p:bldP spid="3" grpId="0" animBg="1"/>
      <p:bldP spid="5" grpId="0"/>
      <p:bldP spid="5" grpId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2.9|3.4|4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3|3.8|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.9|3.3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3|3.8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6|2.9|3.5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6|2.9|3.5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6|2.9|3.5|5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179</Words>
  <Application>Microsoft Office PowerPoint</Application>
  <PresentationFormat>A4 210 x 297 mm</PresentationFormat>
  <Paragraphs>86</Paragraphs>
  <Slides>8</Slides>
  <Notes>1</Notes>
  <HiddenSlides>0</HiddenSlides>
  <MMClips>7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P丸ゴシック体E</vt:lpstr>
      <vt:lpstr>AR P教科書体M</vt:lpstr>
      <vt:lpstr>AR教科書体M</vt:lpstr>
      <vt:lpstr>ＤＦ平成ゴシック体W5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合体漢字クイズ ２ねんせい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152</cp:revision>
  <dcterms:created xsi:type="dcterms:W3CDTF">2008-01-09T07:37:16Z</dcterms:created>
  <dcterms:modified xsi:type="dcterms:W3CDTF">2020-06-01T08:48:40Z</dcterms:modified>
</cp:coreProperties>
</file>