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340" r:id="rId3"/>
    <p:sldId id="349" r:id="rId4"/>
    <p:sldId id="350" r:id="rId5"/>
    <p:sldId id="352" r:id="rId6"/>
    <p:sldId id="353" r:id="rId7"/>
    <p:sldId id="348" r:id="rId8"/>
    <p:sldId id="354" r:id="rId9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62" d="100"/>
          <a:sy n="62" d="100"/>
        </p:scale>
        <p:origin x="96" y="2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合体漢字</a:t>
            </a: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</a:t>
            </a:r>
            <a:r>
              <a:rPr lang="ja-JP" altLang="en-US" sz="8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ねんせい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431902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小学校２年生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習う漢字のパーツを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並び替えて合体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漢字を完成させましょう。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ハ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789794" y="3966044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765992" y="3966044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公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かんじをあわせるとなんという字？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lang="ja-JP" altLang="en-US" sz="8800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ハ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8413 0.3016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99" y="1506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8718 0.2921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9" y="1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1571 0.4655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5" y="23264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1571 0.4611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5" y="2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6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0" grpId="0" animBg="1"/>
      <p:bldP spid="29" grpId="0" animBg="1"/>
      <p:bldP spid="25" grpId="0" animBg="1"/>
      <p:bldP spid="14" grpId="0"/>
      <p:bldP spid="17" grpId="0"/>
      <p:bldP spid="21" grpId="0" animBg="1"/>
      <p:bldP spid="21" grpId="1" animBg="1"/>
      <p:bldP spid="21" grpId="2" animBg="1"/>
      <p:bldP spid="24" grpId="0"/>
      <p:bldP spid="2" grpId="0" animBg="1"/>
      <p:bldP spid="2" grpId="1" animBg="1"/>
      <p:bldP spid="2" grpId="3" animBg="1"/>
      <p:bldP spid="3" grpId="0" animBg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玉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789794" y="3966044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765992" y="3966044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国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かんじをあわせるとなんという字？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lang="ja-JP" altLang="en-US" sz="8800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玉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20" name="稲妻 19"/>
          <p:cNvSpPr/>
          <p:nvPr/>
        </p:nvSpPr>
        <p:spPr>
          <a:xfrm rot="12107174" flipH="1">
            <a:off x="5869104" y="3733915"/>
            <a:ext cx="610138" cy="83217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592" y="295380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86394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8413 0.3851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99" y="1925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8782 0.4157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91" y="2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1106 0.3537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1" y="17685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1234 0.3807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1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750"/>
                            </p:stCondLst>
                            <p:childTnLst>
                              <p:par>
                                <p:cTn id="8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250"/>
                            </p:stCondLst>
                            <p:childTnLst>
                              <p:par>
                                <p:cTn id="92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6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1" grpId="0" animBg="1"/>
      <p:bldP spid="21" grpId="1" animBg="1"/>
      <p:bldP spid="21" grpId="2" animBg="1"/>
      <p:bldP spid="21" grpId="3" animBg="1"/>
      <p:bldP spid="3" grpId="0" animBg="1"/>
      <p:bldP spid="5" grpId="0"/>
      <p:bldP spid="5" grpId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田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789794" y="3966044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765992" y="3966044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思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かんじをあわせるとなんという字？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lang="ja-JP" altLang="en-US" sz="8800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田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21849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8413 0.3016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99" y="1506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8718 0.2921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9" y="1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1571 0.4655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5" y="23264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1571 0.4611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5" y="2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6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0" grpId="0" animBg="1"/>
      <p:bldP spid="29" grpId="0" animBg="1"/>
      <p:bldP spid="25" grpId="0" animBg="1"/>
      <p:bldP spid="14" grpId="0"/>
      <p:bldP spid="17" grpId="0"/>
      <p:bldP spid="21" grpId="0" animBg="1"/>
      <p:bldP spid="21" grpId="1" animBg="1"/>
      <p:bldP spid="21" grpId="2" animBg="1"/>
      <p:bldP spid="24" grpId="0"/>
      <p:bldP spid="2" grpId="0" animBg="1"/>
      <p:bldP spid="2" grpId="1" animBg="1"/>
      <p:bldP spid="2" grpId="2" animBg="1"/>
      <p:bldP spid="3" grpId="0" animBg="1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耳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門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789794" y="3966044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765992" y="3966044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聞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かんじをあわせるとなんという字？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＝</a:t>
            </a:r>
            <a:endParaRPr lang="ja-JP" altLang="en-US" sz="8800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門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耳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20" name="稲妻 19"/>
          <p:cNvSpPr/>
          <p:nvPr/>
        </p:nvSpPr>
        <p:spPr>
          <a:xfrm rot="12107174" flipH="1">
            <a:off x="5869104" y="3733915"/>
            <a:ext cx="610138" cy="83217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592" y="295380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2848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8413 0.3851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99" y="1925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8894 0.4027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39" y="2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0481 0.4328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21644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1331 0.43264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750"/>
                            </p:stCondLst>
                            <p:childTnLst>
                              <p:par>
                                <p:cTn id="8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250"/>
                            </p:stCondLst>
                            <p:childTnLst>
                              <p:par>
                                <p:cTn id="92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4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水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白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線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水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白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かんじをあわせるとなんという字？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9893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4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立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親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立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7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かんじをあわせるとなんという字？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3" name="稲妻 32"/>
          <p:cNvSpPr/>
          <p:nvPr/>
        </p:nvSpPr>
        <p:spPr>
          <a:xfrm rot="12107174" flipH="1">
            <a:off x="5869104" y="3733915"/>
            <a:ext cx="610138" cy="83217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592" y="295380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87932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5288 0.2814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44" y="1407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5016 0.2976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742 0.3648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8" y="18241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39954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1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4536 0.43727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6" y="21852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593 0.4372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5" y="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4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1" grpId="0" animBg="1"/>
      <p:bldP spid="21" grpId="1" animBg="1"/>
      <p:bldP spid="21" grpId="2" animBg="1"/>
      <p:bldP spid="24" grpId="0"/>
      <p:bldP spid="2" grpId="0" animBg="1"/>
      <p:bldP spid="2" grpId="1" animBg="1"/>
      <p:bldP spid="2" grpId="2" animBg="1"/>
      <p:bldP spid="23" grpId="0" animBg="1"/>
      <p:bldP spid="23" grpId="1" animBg="1"/>
      <p:bldP spid="23" grpId="2" animBg="1"/>
      <p:bldP spid="23" grpId="3" animBg="1"/>
      <p:bldP spid="3" grpId="0" animBg="1"/>
      <p:bldP spid="5" grpId="0"/>
      <p:bldP spid="5" grpId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言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話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言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かんじをあわせるとなんという字？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3812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4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|2.9|3.4|4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3|3.8|4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2.9|3.3|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3|3.8|4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6|2.9|3.5|5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6|2.9|3.5|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6|2.9|3.5|5.3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1956</TotalTime>
  <Words>179</Words>
  <Application>Microsoft Office PowerPoint</Application>
  <PresentationFormat>A4 210 x 297 mm</PresentationFormat>
  <Paragraphs>86</Paragraphs>
  <Slides>8</Slides>
  <Notes>1</Notes>
  <HiddenSlides>0</HiddenSlides>
  <MMClips>7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AR P丸ゴシック体E</vt:lpstr>
      <vt:lpstr>AR P教科書体M</vt:lpstr>
      <vt:lpstr>AR教科書体M</vt:lpstr>
      <vt:lpstr>ＤＦ平成ゴシック体W5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合体漢字クイズ ２ねんせい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152</cp:revision>
  <dcterms:created xsi:type="dcterms:W3CDTF">2008-01-09T07:37:16Z</dcterms:created>
  <dcterms:modified xsi:type="dcterms:W3CDTF">2020-06-01T08:48:40Z</dcterms:modified>
</cp:coreProperties>
</file>